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0"/>
  </p:notesMasterIdLst>
  <p:handoutMasterIdLst>
    <p:handoutMasterId r:id="rId51"/>
  </p:handoutMasterIdLst>
  <p:sldIdLst>
    <p:sldId id="303" r:id="rId2"/>
    <p:sldId id="304" r:id="rId3"/>
    <p:sldId id="305" r:id="rId4"/>
    <p:sldId id="351" r:id="rId5"/>
    <p:sldId id="306" r:id="rId6"/>
    <p:sldId id="307" r:id="rId7"/>
    <p:sldId id="352" r:id="rId8"/>
    <p:sldId id="308" r:id="rId9"/>
    <p:sldId id="350" r:id="rId10"/>
    <p:sldId id="309" r:id="rId11"/>
    <p:sldId id="310" r:id="rId12"/>
    <p:sldId id="311" r:id="rId13"/>
    <p:sldId id="369" r:id="rId14"/>
    <p:sldId id="364" r:id="rId15"/>
    <p:sldId id="365" r:id="rId16"/>
    <p:sldId id="370" r:id="rId17"/>
    <p:sldId id="366" r:id="rId18"/>
    <p:sldId id="367" r:id="rId19"/>
    <p:sldId id="315" r:id="rId20"/>
    <p:sldId id="317" r:id="rId21"/>
    <p:sldId id="318" r:id="rId22"/>
    <p:sldId id="319" r:id="rId23"/>
    <p:sldId id="320" r:id="rId24"/>
    <p:sldId id="322" r:id="rId25"/>
    <p:sldId id="323" r:id="rId26"/>
    <p:sldId id="353" r:id="rId27"/>
    <p:sldId id="324" r:id="rId28"/>
    <p:sldId id="35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55" r:id="rId37"/>
    <p:sldId id="332" r:id="rId38"/>
    <p:sldId id="333" r:id="rId39"/>
    <p:sldId id="334" r:id="rId40"/>
    <p:sldId id="335" r:id="rId41"/>
    <p:sldId id="336" r:id="rId42"/>
    <p:sldId id="337" r:id="rId43"/>
    <p:sldId id="344" r:id="rId44"/>
    <p:sldId id="348" r:id="rId45"/>
    <p:sldId id="358" r:id="rId46"/>
    <p:sldId id="349" r:id="rId47"/>
    <p:sldId id="363" r:id="rId48"/>
    <p:sldId id="347" r:id="rId49"/>
  </p:sldIdLst>
  <p:sldSz cx="9144000" cy="6858000" type="screen4x3"/>
  <p:notesSz cx="6096000" cy="8793163"/>
  <p:custShowLst>
    <p:custShow name="自定义放映 1" id="0">
      <p:sldLst/>
    </p:custShow>
    <p:custShow name="自定义放映 2" id="1">
      <p:sldLst/>
    </p:custShow>
    <p:custShow name="自定义放映 3" id="2">
      <p:sldLst/>
    </p:custShow>
  </p:custShowLst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1818"/>
    <a:srgbClr val="0033CC"/>
    <a:srgbClr val="00FF99"/>
    <a:srgbClr val="0000FF"/>
    <a:srgbClr val="FF0000"/>
    <a:srgbClr val="FF99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78" y="-82"/>
      </p:cViewPr>
      <p:guideLst>
        <p:guide orient="horz" pos="48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950" y="-78"/>
      </p:cViewPr>
      <p:guideLst>
        <p:guide orient="horz" pos="2769"/>
        <p:guide pos="19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image" Target="../media/image67.e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12" Type="http://schemas.openxmlformats.org/officeDocument/2006/relationships/image" Target="../media/image66.wmf"/><Relationship Id="rId17" Type="http://schemas.openxmlformats.org/officeDocument/2006/relationships/image" Target="../media/image71.wmf"/><Relationship Id="rId2" Type="http://schemas.openxmlformats.org/officeDocument/2006/relationships/image" Target="../media/image56.wmf"/><Relationship Id="rId16" Type="http://schemas.openxmlformats.org/officeDocument/2006/relationships/image" Target="../media/image70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11" Type="http://schemas.openxmlformats.org/officeDocument/2006/relationships/image" Target="../media/image65.wmf"/><Relationship Id="rId5" Type="http://schemas.openxmlformats.org/officeDocument/2006/relationships/image" Target="../media/image59.wmf"/><Relationship Id="rId15" Type="http://schemas.openxmlformats.org/officeDocument/2006/relationships/image" Target="../media/image69.wmf"/><Relationship Id="rId10" Type="http://schemas.openxmlformats.org/officeDocument/2006/relationships/image" Target="../media/image64.wmf"/><Relationship Id="rId4" Type="http://schemas.openxmlformats.org/officeDocument/2006/relationships/image" Target="../media/image58.wmf"/><Relationship Id="rId9" Type="http://schemas.openxmlformats.org/officeDocument/2006/relationships/image" Target="../media/image63.wmf"/><Relationship Id="rId14" Type="http://schemas.openxmlformats.org/officeDocument/2006/relationships/image" Target="../media/image68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7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2.wmf"/><Relationship Id="rId5" Type="http://schemas.openxmlformats.org/officeDocument/2006/relationships/image" Target="../media/image81.wmf"/><Relationship Id="rId4" Type="http://schemas.openxmlformats.org/officeDocument/2006/relationships/image" Target="../media/image9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96.emf"/><Relationship Id="rId7" Type="http://schemas.openxmlformats.org/officeDocument/2006/relationships/image" Target="../media/image100.e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10" Type="http://schemas.openxmlformats.org/officeDocument/2006/relationships/image" Target="../media/image8.wmf"/><Relationship Id="rId4" Type="http://schemas.openxmlformats.org/officeDocument/2006/relationships/image" Target="../media/image97.wmf"/><Relationship Id="rId9" Type="http://schemas.openxmlformats.org/officeDocument/2006/relationships/image" Target="../media/image6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image" Target="../media/image113.wmf"/><Relationship Id="rId18" Type="http://schemas.openxmlformats.org/officeDocument/2006/relationships/image" Target="../media/image5.wmf"/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12" Type="http://schemas.openxmlformats.org/officeDocument/2006/relationships/image" Target="../media/image112.emf"/><Relationship Id="rId17" Type="http://schemas.openxmlformats.org/officeDocument/2006/relationships/image" Target="../media/image117.emf"/><Relationship Id="rId2" Type="http://schemas.openxmlformats.org/officeDocument/2006/relationships/image" Target="../media/image102.wmf"/><Relationship Id="rId16" Type="http://schemas.openxmlformats.org/officeDocument/2006/relationships/image" Target="../media/image116.wmf"/><Relationship Id="rId20" Type="http://schemas.openxmlformats.org/officeDocument/2006/relationships/image" Target="../media/image8.wmf"/><Relationship Id="rId1" Type="http://schemas.openxmlformats.org/officeDocument/2006/relationships/image" Target="../media/image101.wmf"/><Relationship Id="rId6" Type="http://schemas.openxmlformats.org/officeDocument/2006/relationships/image" Target="../media/image106.emf"/><Relationship Id="rId11" Type="http://schemas.openxmlformats.org/officeDocument/2006/relationships/image" Target="../media/image111.emf"/><Relationship Id="rId5" Type="http://schemas.openxmlformats.org/officeDocument/2006/relationships/image" Target="../media/image105.wmf"/><Relationship Id="rId15" Type="http://schemas.openxmlformats.org/officeDocument/2006/relationships/image" Target="../media/image115.wmf"/><Relationship Id="rId10" Type="http://schemas.openxmlformats.org/officeDocument/2006/relationships/image" Target="../media/image110.wmf"/><Relationship Id="rId19" Type="http://schemas.openxmlformats.org/officeDocument/2006/relationships/image" Target="../media/image6.wmf"/><Relationship Id="rId4" Type="http://schemas.openxmlformats.org/officeDocument/2006/relationships/image" Target="../media/image104.wmf"/><Relationship Id="rId9" Type="http://schemas.openxmlformats.org/officeDocument/2006/relationships/image" Target="../media/image109.emf"/><Relationship Id="rId14" Type="http://schemas.openxmlformats.org/officeDocument/2006/relationships/image" Target="../media/image114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wmf"/><Relationship Id="rId7" Type="http://schemas.openxmlformats.org/officeDocument/2006/relationships/image" Target="../media/image11.e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image" Target="../media/image129.emf"/><Relationship Id="rId18" Type="http://schemas.openxmlformats.org/officeDocument/2006/relationships/image" Target="../media/image134.emf"/><Relationship Id="rId3" Type="http://schemas.openxmlformats.org/officeDocument/2006/relationships/image" Target="../media/image119.emf"/><Relationship Id="rId21" Type="http://schemas.openxmlformats.org/officeDocument/2006/relationships/image" Target="../media/image6.wmf"/><Relationship Id="rId7" Type="http://schemas.openxmlformats.org/officeDocument/2006/relationships/image" Target="../media/image123.wmf"/><Relationship Id="rId12" Type="http://schemas.openxmlformats.org/officeDocument/2006/relationships/image" Target="../media/image128.emf"/><Relationship Id="rId17" Type="http://schemas.openxmlformats.org/officeDocument/2006/relationships/image" Target="../media/image133.emf"/><Relationship Id="rId2" Type="http://schemas.openxmlformats.org/officeDocument/2006/relationships/image" Target="../media/image118.wmf"/><Relationship Id="rId16" Type="http://schemas.openxmlformats.org/officeDocument/2006/relationships/image" Target="../media/image132.emf"/><Relationship Id="rId20" Type="http://schemas.openxmlformats.org/officeDocument/2006/relationships/image" Target="../media/image5.wmf"/><Relationship Id="rId1" Type="http://schemas.openxmlformats.org/officeDocument/2006/relationships/image" Target="../media/image101.wmf"/><Relationship Id="rId6" Type="http://schemas.openxmlformats.org/officeDocument/2006/relationships/image" Target="../media/image122.wmf"/><Relationship Id="rId11" Type="http://schemas.openxmlformats.org/officeDocument/2006/relationships/image" Target="../media/image127.emf"/><Relationship Id="rId5" Type="http://schemas.openxmlformats.org/officeDocument/2006/relationships/image" Target="../media/image121.wmf"/><Relationship Id="rId15" Type="http://schemas.openxmlformats.org/officeDocument/2006/relationships/image" Target="../media/image131.emf"/><Relationship Id="rId10" Type="http://schemas.openxmlformats.org/officeDocument/2006/relationships/image" Target="../media/image126.wmf"/><Relationship Id="rId19" Type="http://schemas.openxmlformats.org/officeDocument/2006/relationships/image" Target="../media/image135.emf"/><Relationship Id="rId4" Type="http://schemas.openxmlformats.org/officeDocument/2006/relationships/image" Target="../media/image120.wmf"/><Relationship Id="rId9" Type="http://schemas.openxmlformats.org/officeDocument/2006/relationships/image" Target="../media/image125.emf"/><Relationship Id="rId14" Type="http://schemas.openxmlformats.org/officeDocument/2006/relationships/image" Target="../media/image130.wmf"/><Relationship Id="rId22" Type="http://schemas.openxmlformats.org/officeDocument/2006/relationships/image" Target="../media/image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emf"/><Relationship Id="rId6" Type="http://schemas.openxmlformats.org/officeDocument/2006/relationships/image" Target="../media/image99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6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emf"/><Relationship Id="rId3" Type="http://schemas.openxmlformats.org/officeDocument/2006/relationships/image" Target="../media/image149.wmf"/><Relationship Id="rId7" Type="http://schemas.openxmlformats.org/officeDocument/2006/relationships/image" Target="../media/image153.wmf"/><Relationship Id="rId2" Type="http://schemas.openxmlformats.org/officeDocument/2006/relationships/image" Target="../media/image148.emf"/><Relationship Id="rId1" Type="http://schemas.openxmlformats.org/officeDocument/2006/relationships/image" Target="../media/image147.e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13" Type="http://schemas.openxmlformats.org/officeDocument/2006/relationships/image" Target="../media/image167.emf"/><Relationship Id="rId3" Type="http://schemas.openxmlformats.org/officeDocument/2006/relationships/image" Target="../media/image157.emf"/><Relationship Id="rId7" Type="http://schemas.openxmlformats.org/officeDocument/2006/relationships/image" Target="../media/image161.emf"/><Relationship Id="rId12" Type="http://schemas.openxmlformats.org/officeDocument/2006/relationships/image" Target="../media/image166.emf"/><Relationship Id="rId2" Type="http://schemas.openxmlformats.org/officeDocument/2006/relationships/image" Target="../media/image156.emf"/><Relationship Id="rId1" Type="http://schemas.openxmlformats.org/officeDocument/2006/relationships/image" Target="../media/image155.wmf"/><Relationship Id="rId6" Type="http://schemas.openxmlformats.org/officeDocument/2006/relationships/image" Target="../media/image160.wmf"/><Relationship Id="rId11" Type="http://schemas.openxmlformats.org/officeDocument/2006/relationships/image" Target="../media/image165.emf"/><Relationship Id="rId5" Type="http://schemas.openxmlformats.org/officeDocument/2006/relationships/image" Target="../media/image159.wmf"/><Relationship Id="rId10" Type="http://schemas.openxmlformats.org/officeDocument/2006/relationships/image" Target="../media/image164.emf"/><Relationship Id="rId4" Type="http://schemas.openxmlformats.org/officeDocument/2006/relationships/image" Target="../media/image158.wmf"/><Relationship Id="rId9" Type="http://schemas.openxmlformats.org/officeDocument/2006/relationships/image" Target="../media/image163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emf"/><Relationship Id="rId3" Type="http://schemas.openxmlformats.org/officeDocument/2006/relationships/image" Target="../media/image170.wmf"/><Relationship Id="rId7" Type="http://schemas.openxmlformats.org/officeDocument/2006/relationships/image" Target="../media/image174.emf"/><Relationship Id="rId2" Type="http://schemas.openxmlformats.org/officeDocument/2006/relationships/image" Target="../media/image169.emf"/><Relationship Id="rId1" Type="http://schemas.openxmlformats.org/officeDocument/2006/relationships/image" Target="../media/image168.emf"/><Relationship Id="rId6" Type="http://schemas.openxmlformats.org/officeDocument/2006/relationships/image" Target="../media/image173.wmf"/><Relationship Id="rId11" Type="http://schemas.openxmlformats.org/officeDocument/2006/relationships/image" Target="../media/image177.emf"/><Relationship Id="rId5" Type="http://schemas.openxmlformats.org/officeDocument/2006/relationships/image" Target="../media/image172.wmf"/><Relationship Id="rId10" Type="http://schemas.openxmlformats.org/officeDocument/2006/relationships/image" Target="../media/image176.emf"/><Relationship Id="rId4" Type="http://schemas.openxmlformats.org/officeDocument/2006/relationships/image" Target="../media/image171.wmf"/><Relationship Id="rId9" Type="http://schemas.openxmlformats.org/officeDocument/2006/relationships/image" Target="../media/image149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emf"/><Relationship Id="rId3" Type="http://schemas.openxmlformats.org/officeDocument/2006/relationships/image" Target="../media/image180.emf"/><Relationship Id="rId7" Type="http://schemas.openxmlformats.org/officeDocument/2006/relationships/image" Target="../media/image184.wmf"/><Relationship Id="rId2" Type="http://schemas.openxmlformats.org/officeDocument/2006/relationships/image" Target="../media/image179.emf"/><Relationship Id="rId1" Type="http://schemas.openxmlformats.org/officeDocument/2006/relationships/image" Target="../media/image178.emf"/><Relationship Id="rId6" Type="http://schemas.openxmlformats.org/officeDocument/2006/relationships/image" Target="../media/image183.wmf"/><Relationship Id="rId5" Type="http://schemas.openxmlformats.org/officeDocument/2006/relationships/image" Target="../media/image182.emf"/><Relationship Id="rId10" Type="http://schemas.openxmlformats.org/officeDocument/2006/relationships/image" Target="../media/image187.emf"/><Relationship Id="rId4" Type="http://schemas.openxmlformats.org/officeDocument/2006/relationships/image" Target="../media/image181.wmf"/><Relationship Id="rId9" Type="http://schemas.openxmlformats.org/officeDocument/2006/relationships/image" Target="../media/image186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3" Type="http://schemas.openxmlformats.org/officeDocument/2006/relationships/image" Target="../media/image191.wmf"/><Relationship Id="rId7" Type="http://schemas.openxmlformats.org/officeDocument/2006/relationships/image" Target="../media/image195.emf"/><Relationship Id="rId12" Type="http://schemas.openxmlformats.org/officeDocument/2006/relationships/image" Target="../media/image200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6" Type="http://schemas.openxmlformats.org/officeDocument/2006/relationships/image" Target="../media/image194.emf"/><Relationship Id="rId11" Type="http://schemas.openxmlformats.org/officeDocument/2006/relationships/image" Target="../media/image199.wmf"/><Relationship Id="rId5" Type="http://schemas.openxmlformats.org/officeDocument/2006/relationships/image" Target="../media/image193.emf"/><Relationship Id="rId10" Type="http://schemas.openxmlformats.org/officeDocument/2006/relationships/image" Target="../media/image198.wmf"/><Relationship Id="rId4" Type="http://schemas.openxmlformats.org/officeDocument/2006/relationships/image" Target="../media/image192.wmf"/><Relationship Id="rId9" Type="http://schemas.openxmlformats.org/officeDocument/2006/relationships/image" Target="../media/image197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13.wmf"/><Relationship Id="rId6" Type="http://schemas.openxmlformats.org/officeDocument/2006/relationships/image" Target="../media/image15.emf"/><Relationship Id="rId5" Type="http://schemas.openxmlformats.org/officeDocument/2006/relationships/image" Target="../media/image14.wmf"/><Relationship Id="rId4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wmf"/><Relationship Id="rId7" Type="http://schemas.openxmlformats.org/officeDocument/2006/relationships/image" Target="../media/image208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Relationship Id="rId6" Type="http://schemas.openxmlformats.org/officeDocument/2006/relationships/image" Target="../media/image207.wmf"/><Relationship Id="rId5" Type="http://schemas.openxmlformats.org/officeDocument/2006/relationships/image" Target="../media/image206.wmf"/><Relationship Id="rId4" Type="http://schemas.openxmlformats.org/officeDocument/2006/relationships/image" Target="../media/image20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wmf"/><Relationship Id="rId7" Type="http://schemas.openxmlformats.org/officeDocument/2006/relationships/image" Target="../media/image215.wmf"/><Relationship Id="rId2" Type="http://schemas.openxmlformats.org/officeDocument/2006/relationships/image" Target="../media/image210.wmf"/><Relationship Id="rId1" Type="http://schemas.openxmlformats.org/officeDocument/2006/relationships/image" Target="../media/image209.wmf"/><Relationship Id="rId6" Type="http://schemas.openxmlformats.org/officeDocument/2006/relationships/image" Target="../media/image214.wmf"/><Relationship Id="rId5" Type="http://schemas.openxmlformats.org/officeDocument/2006/relationships/image" Target="../media/image213.wmf"/><Relationship Id="rId4" Type="http://schemas.openxmlformats.org/officeDocument/2006/relationships/image" Target="../media/image212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wmf"/><Relationship Id="rId3" Type="http://schemas.openxmlformats.org/officeDocument/2006/relationships/image" Target="../media/image217.emf"/><Relationship Id="rId7" Type="http://schemas.openxmlformats.org/officeDocument/2006/relationships/image" Target="../media/image220.wmf"/><Relationship Id="rId2" Type="http://schemas.openxmlformats.org/officeDocument/2006/relationships/image" Target="../media/image216.emf"/><Relationship Id="rId1" Type="http://schemas.openxmlformats.org/officeDocument/2006/relationships/image" Target="../media/image215.wmf"/><Relationship Id="rId6" Type="http://schemas.openxmlformats.org/officeDocument/2006/relationships/image" Target="../media/image172.wmf"/><Relationship Id="rId11" Type="http://schemas.openxmlformats.org/officeDocument/2006/relationships/image" Target="../media/image224.wmf"/><Relationship Id="rId5" Type="http://schemas.openxmlformats.org/officeDocument/2006/relationships/image" Target="../media/image219.emf"/><Relationship Id="rId10" Type="http://schemas.openxmlformats.org/officeDocument/2006/relationships/image" Target="../media/image223.wmf"/><Relationship Id="rId4" Type="http://schemas.openxmlformats.org/officeDocument/2006/relationships/image" Target="../media/image218.emf"/><Relationship Id="rId9" Type="http://schemas.openxmlformats.org/officeDocument/2006/relationships/image" Target="../media/image222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13" Type="http://schemas.openxmlformats.org/officeDocument/2006/relationships/image" Target="../media/image235.wmf"/><Relationship Id="rId3" Type="http://schemas.openxmlformats.org/officeDocument/2006/relationships/image" Target="../media/image227.emf"/><Relationship Id="rId7" Type="http://schemas.openxmlformats.org/officeDocument/2006/relationships/image" Target="../media/image231.wmf"/><Relationship Id="rId12" Type="http://schemas.openxmlformats.org/officeDocument/2006/relationships/image" Target="../media/image234.wmf"/><Relationship Id="rId2" Type="http://schemas.openxmlformats.org/officeDocument/2006/relationships/image" Target="../media/image226.emf"/><Relationship Id="rId1" Type="http://schemas.openxmlformats.org/officeDocument/2006/relationships/image" Target="../media/image225.emf"/><Relationship Id="rId6" Type="http://schemas.openxmlformats.org/officeDocument/2006/relationships/image" Target="../media/image230.wmf"/><Relationship Id="rId11" Type="http://schemas.openxmlformats.org/officeDocument/2006/relationships/image" Target="../media/image196.wmf"/><Relationship Id="rId5" Type="http://schemas.openxmlformats.org/officeDocument/2006/relationships/image" Target="../media/image229.emf"/><Relationship Id="rId10" Type="http://schemas.openxmlformats.org/officeDocument/2006/relationships/image" Target="../media/image221.wmf"/><Relationship Id="rId4" Type="http://schemas.openxmlformats.org/officeDocument/2006/relationships/image" Target="../media/image228.emf"/><Relationship Id="rId9" Type="http://schemas.openxmlformats.org/officeDocument/2006/relationships/image" Target="../media/image233.wmf"/><Relationship Id="rId14" Type="http://schemas.openxmlformats.org/officeDocument/2006/relationships/image" Target="../media/image236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emf"/><Relationship Id="rId7" Type="http://schemas.openxmlformats.org/officeDocument/2006/relationships/image" Target="../media/image243.emf"/><Relationship Id="rId2" Type="http://schemas.openxmlformats.org/officeDocument/2006/relationships/image" Target="../media/image238.emf"/><Relationship Id="rId1" Type="http://schemas.openxmlformats.org/officeDocument/2006/relationships/image" Target="../media/image237.wmf"/><Relationship Id="rId6" Type="http://schemas.openxmlformats.org/officeDocument/2006/relationships/image" Target="../media/image242.wmf"/><Relationship Id="rId5" Type="http://schemas.openxmlformats.org/officeDocument/2006/relationships/image" Target="../media/image241.wmf"/><Relationship Id="rId4" Type="http://schemas.openxmlformats.org/officeDocument/2006/relationships/image" Target="../media/image240.e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wmf"/><Relationship Id="rId13" Type="http://schemas.openxmlformats.org/officeDocument/2006/relationships/image" Target="../media/image256.wmf"/><Relationship Id="rId3" Type="http://schemas.openxmlformats.org/officeDocument/2006/relationships/image" Target="../media/image246.wmf"/><Relationship Id="rId7" Type="http://schemas.openxmlformats.org/officeDocument/2006/relationships/image" Target="../media/image250.wmf"/><Relationship Id="rId12" Type="http://schemas.openxmlformats.org/officeDocument/2006/relationships/image" Target="../media/image255.wmf"/><Relationship Id="rId2" Type="http://schemas.openxmlformats.org/officeDocument/2006/relationships/image" Target="../media/image245.emf"/><Relationship Id="rId16" Type="http://schemas.openxmlformats.org/officeDocument/2006/relationships/image" Target="../media/image259.wmf"/><Relationship Id="rId1" Type="http://schemas.openxmlformats.org/officeDocument/2006/relationships/image" Target="../media/image244.emf"/><Relationship Id="rId6" Type="http://schemas.openxmlformats.org/officeDocument/2006/relationships/image" Target="../media/image249.wmf"/><Relationship Id="rId11" Type="http://schemas.openxmlformats.org/officeDocument/2006/relationships/image" Target="../media/image254.wmf"/><Relationship Id="rId5" Type="http://schemas.openxmlformats.org/officeDocument/2006/relationships/image" Target="../media/image248.wmf"/><Relationship Id="rId15" Type="http://schemas.openxmlformats.org/officeDocument/2006/relationships/image" Target="../media/image258.wmf"/><Relationship Id="rId10" Type="http://schemas.openxmlformats.org/officeDocument/2006/relationships/image" Target="../media/image253.emf"/><Relationship Id="rId4" Type="http://schemas.openxmlformats.org/officeDocument/2006/relationships/image" Target="../media/image247.wmf"/><Relationship Id="rId9" Type="http://schemas.openxmlformats.org/officeDocument/2006/relationships/image" Target="../media/image252.wmf"/><Relationship Id="rId14" Type="http://schemas.openxmlformats.org/officeDocument/2006/relationships/image" Target="../media/image257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wmf"/><Relationship Id="rId3" Type="http://schemas.openxmlformats.org/officeDocument/2006/relationships/image" Target="../media/image261.wmf"/><Relationship Id="rId7" Type="http://schemas.openxmlformats.org/officeDocument/2006/relationships/image" Target="../media/image265.wmf"/><Relationship Id="rId2" Type="http://schemas.openxmlformats.org/officeDocument/2006/relationships/image" Target="../media/image252.wmf"/><Relationship Id="rId1" Type="http://schemas.openxmlformats.org/officeDocument/2006/relationships/image" Target="../media/image260.wmf"/><Relationship Id="rId6" Type="http://schemas.openxmlformats.org/officeDocument/2006/relationships/image" Target="../media/image264.wmf"/><Relationship Id="rId5" Type="http://schemas.openxmlformats.org/officeDocument/2006/relationships/image" Target="../media/image263.wmf"/><Relationship Id="rId4" Type="http://schemas.openxmlformats.org/officeDocument/2006/relationships/image" Target="../media/image262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wmf"/><Relationship Id="rId2" Type="http://schemas.openxmlformats.org/officeDocument/2006/relationships/image" Target="../media/image268.wmf"/><Relationship Id="rId1" Type="http://schemas.openxmlformats.org/officeDocument/2006/relationships/image" Target="../media/image267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wmf"/><Relationship Id="rId3" Type="http://schemas.openxmlformats.org/officeDocument/2006/relationships/image" Target="../media/image272.wmf"/><Relationship Id="rId7" Type="http://schemas.openxmlformats.org/officeDocument/2006/relationships/image" Target="../media/image276.emf"/><Relationship Id="rId12" Type="http://schemas.openxmlformats.org/officeDocument/2006/relationships/image" Target="../media/image281.emf"/><Relationship Id="rId2" Type="http://schemas.openxmlformats.org/officeDocument/2006/relationships/image" Target="../media/image271.wmf"/><Relationship Id="rId1" Type="http://schemas.openxmlformats.org/officeDocument/2006/relationships/image" Target="../media/image270.wmf"/><Relationship Id="rId6" Type="http://schemas.openxmlformats.org/officeDocument/2006/relationships/image" Target="../media/image275.wmf"/><Relationship Id="rId11" Type="http://schemas.openxmlformats.org/officeDocument/2006/relationships/image" Target="../media/image280.wmf"/><Relationship Id="rId5" Type="http://schemas.openxmlformats.org/officeDocument/2006/relationships/image" Target="../media/image274.wmf"/><Relationship Id="rId10" Type="http://schemas.openxmlformats.org/officeDocument/2006/relationships/image" Target="../media/image279.wmf"/><Relationship Id="rId4" Type="http://schemas.openxmlformats.org/officeDocument/2006/relationships/image" Target="../media/image273.wmf"/><Relationship Id="rId9" Type="http://schemas.openxmlformats.org/officeDocument/2006/relationships/image" Target="../media/image278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3.wmf"/><Relationship Id="rId2" Type="http://schemas.openxmlformats.org/officeDocument/2006/relationships/image" Target="../media/image282.wmf"/><Relationship Id="rId1" Type="http://schemas.openxmlformats.org/officeDocument/2006/relationships/image" Target="../media/image27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e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9" Type="http://schemas.openxmlformats.org/officeDocument/2006/relationships/image" Target="../media/image3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39.emf"/><Relationship Id="rId7" Type="http://schemas.openxmlformats.org/officeDocument/2006/relationships/image" Target="../media/image43.wmf"/><Relationship Id="rId12" Type="http://schemas.openxmlformats.org/officeDocument/2006/relationships/image" Target="../media/image48.emf"/><Relationship Id="rId2" Type="http://schemas.openxmlformats.org/officeDocument/2006/relationships/image" Target="../media/image38.emf"/><Relationship Id="rId1" Type="http://schemas.openxmlformats.org/officeDocument/2006/relationships/image" Target="../media/image16.wmf"/><Relationship Id="rId6" Type="http://schemas.openxmlformats.org/officeDocument/2006/relationships/image" Target="../media/image42.emf"/><Relationship Id="rId11" Type="http://schemas.openxmlformats.org/officeDocument/2006/relationships/image" Target="../media/image47.emf"/><Relationship Id="rId5" Type="http://schemas.openxmlformats.org/officeDocument/2006/relationships/image" Target="../media/image41.emf"/><Relationship Id="rId10" Type="http://schemas.openxmlformats.org/officeDocument/2006/relationships/image" Target="../media/image46.wmf"/><Relationship Id="rId4" Type="http://schemas.openxmlformats.org/officeDocument/2006/relationships/image" Target="../media/image40.emf"/><Relationship Id="rId9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e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29000" y="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382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29000" y="8382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fld id="{90D80994-8454-425F-95DE-30C639307F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5663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>
            <a:lvl1pPr algn="l" defTabSz="850900">
              <a:defRPr sz="11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454400" y="0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>
            <a:lvl1pPr algn="r" defTabSz="850900">
              <a:defRPr sz="11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9313" y="658813"/>
            <a:ext cx="4398962" cy="3298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12800" y="4176713"/>
            <a:ext cx="4470400" cy="395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353425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b" anchorCtr="0" compatLnSpc="1">
            <a:prstTxWarp prst="textNoShape">
              <a:avLst/>
            </a:prstTxWarp>
          </a:bodyPr>
          <a:lstStyle>
            <a:lvl1pPr algn="l" defTabSz="850900">
              <a:defRPr sz="11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454400" y="8353425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b" anchorCtr="0" compatLnSpc="1">
            <a:prstTxWarp prst="textNoShape">
              <a:avLst/>
            </a:prstTxWarp>
          </a:bodyPr>
          <a:lstStyle>
            <a:lvl1pPr algn="r" defTabSz="850900">
              <a:defRPr sz="1100" b="0">
                <a:ea typeface="宋体" pitchFamily="2" charset="-122"/>
              </a:defRPr>
            </a:lvl1pPr>
          </a:lstStyle>
          <a:p>
            <a:pPr>
              <a:defRPr/>
            </a:pPr>
            <a:fld id="{189EC60F-5176-4DD9-89D5-3E4AEBCA43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1690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28E283-A1FC-40FB-A886-479006B6E099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33425"/>
            <a:ext cx="4395787" cy="3297238"/>
          </a:xfrm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AB97-F6F7-40A5-86CA-28D79417F95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D11437-AE35-4C18-9DAD-35A98573A1C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41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AB97-F6F7-40A5-86CA-28D79417F95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2A19C-E528-4153-91ED-012A385A1BF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020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AB97-F6F7-40A5-86CA-28D79417F95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41BB0-37E6-4D4F-BF4C-18A66CA6A87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667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AB97-F6F7-40A5-86CA-28D79417F95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47153-EA67-457B-A0EF-F805801715D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697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AB97-F6F7-40A5-86CA-28D79417F95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8254A7-8CE9-46EA-B34E-802EF914CE8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81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AB97-F6F7-40A5-86CA-28D79417F95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DDC3AA-1A62-4B6C-A8DA-D4931630187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596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AB97-F6F7-40A5-86CA-28D79417F95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AFEA0-549D-4DB8-8BAE-65EA3216521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656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AB97-F6F7-40A5-86CA-28D79417F95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726BC7-3C55-4FE8-AA30-6906810AF78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905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AB97-F6F7-40A5-86CA-28D79417F95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A7D141-E0F1-423C-B65D-AB7B9AACF99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18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AB97-F6F7-40A5-86CA-28D79417F95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F92F5C-9B70-40E2-9EFD-2EDFBC17796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15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AB97-F6F7-40A5-86CA-28D79417F95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25AFF7-7BA0-4B62-A018-73E58BBB9D6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585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AAB97-F6F7-40A5-86CA-28D79417F95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453D8A-A79D-483F-90AC-02FAE4AA6EC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AutoShape 11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382000" y="6477000"/>
            <a:ext cx="457200" cy="228600"/>
          </a:xfrm>
          <a:prstGeom prst="actionButtonForwardNext">
            <a:avLst/>
          </a:prstGeom>
          <a:solidFill>
            <a:srgbClr val="00CCFF"/>
          </a:solidFill>
          <a:ln w="127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8" name="AutoShape 12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7848600" y="6477000"/>
            <a:ext cx="457200" cy="228600"/>
          </a:xfrm>
          <a:prstGeom prst="actionButtonBackPrevious">
            <a:avLst/>
          </a:prstGeom>
          <a:solidFill>
            <a:srgbClr val="00CCFF"/>
          </a:solidFill>
          <a:ln w="127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568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44.emf"/><Relationship Id="rId26" Type="http://schemas.openxmlformats.org/officeDocument/2006/relationships/image" Target="../media/image48.emf"/><Relationship Id="rId3" Type="http://schemas.openxmlformats.org/officeDocument/2006/relationships/oleObject" Target="../embeddings/oleObject43.bin"/><Relationship Id="rId21" Type="http://schemas.openxmlformats.org/officeDocument/2006/relationships/oleObject" Target="../embeddings/oleObject52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1.emf"/><Relationship Id="rId17" Type="http://schemas.openxmlformats.org/officeDocument/2006/relationships/oleObject" Target="../embeddings/oleObject50.bin"/><Relationship Id="rId25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47.bin"/><Relationship Id="rId24" Type="http://schemas.openxmlformats.org/officeDocument/2006/relationships/image" Target="../media/image47.emf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23" Type="http://schemas.openxmlformats.org/officeDocument/2006/relationships/oleObject" Target="../embeddings/oleObject53.bin"/><Relationship Id="rId10" Type="http://schemas.openxmlformats.org/officeDocument/2006/relationships/image" Target="../media/image40.emf"/><Relationship Id="rId19" Type="http://schemas.openxmlformats.org/officeDocument/2006/relationships/oleObject" Target="../embeddings/oleObject51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2.emf"/><Relationship Id="rId22" Type="http://schemas.openxmlformats.org/officeDocument/2006/relationships/image" Target="../media/image4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53.wmf"/><Relationship Id="rId3" Type="http://schemas.openxmlformats.org/officeDocument/2006/relationships/image" Target="../media/image54.jpeg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52.wmf"/><Relationship Id="rId5" Type="http://schemas.openxmlformats.org/officeDocument/2006/relationships/image" Target="../media/image49.emf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5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62.wmf"/><Relationship Id="rId26" Type="http://schemas.openxmlformats.org/officeDocument/2006/relationships/oleObject" Target="../embeddings/oleObject72.bin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69.bin"/><Relationship Id="rId34" Type="http://schemas.openxmlformats.org/officeDocument/2006/relationships/oleObject" Target="../embeddings/oleObject76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67.bin"/><Relationship Id="rId25" Type="http://schemas.openxmlformats.org/officeDocument/2006/relationships/oleObject" Target="../embeddings/oleObject71.bin"/><Relationship Id="rId33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wmf"/><Relationship Id="rId20" Type="http://schemas.openxmlformats.org/officeDocument/2006/relationships/image" Target="../media/image63.wmf"/><Relationship Id="rId29" Type="http://schemas.openxmlformats.org/officeDocument/2006/relationships/image" Target="../media/image67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64.bin"/><Relationship Id="rId24" Type="http://schemas.openxmlformats.org/officeDocument/2006/relationships/image" Target="../media/image65.wmf"/><Relationship Id="rId32" Type="http://schemas.openxmlformats.org/officeDocument/2006/relationships/oleObject" Target="../embeddings/oleObject75.bin"/><Relationship Id="rId37" Type="http://schemas.openxmlformats.org/officeDocument/2006/relationships/image" Target="../media/image71.wmf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0.bin"/><Relationship Id="rId28" Type="http://schemas.openxmlformats.org/officeDocument/2006/relationships/oleObject" Target="../embeddings/oleObject73.bin"/><Relationship Id="rId36" Type="http://schemas.openxmlformats.org/officeDocument/2006/relationships/oleObject" Target="../embeddings/oleObject77.bin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68.bin"/><Relationship Id="rId31" Type="http://schemas.openxmlformats.org/officeDocument/2006/relationships/image" Target="../media/image68.e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0.wmf"/><Relationship Id="rId22" Type="http://schemas.openxmlformats.org/officeDocument/2006/relationships/image" Target="../media/image64.wmf"/><Relationship Id="rId27" Type="http://schemas.openxmlformats.org/officeDocument/2006/relationships/image" Target="../media/image66.wmf"/><Relationship Id="rId30" Type="http://schemas.openxmlformats.org/officeDocument/2006/relationships/oleObject" Target="../embeddings/oleObject74.bin"/><Relationship Id="rId35" Type="http://schemas.openxmlformats.org/officeDocument/2006/relationships/image" Target="../media/image7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74.wmf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slideLayout" Target="../slideLayouts/slideLayout7.xml"/><Relationship Id="rId17" Type="http://schemas.openxmlformats.org/officeDocument/2006/relationships/oleObject" Target="../embeddings/oleObject80.bin"/><Relationship Id="rId2" Type="http://schemas.openxmlformats.org/officeDocument/2006/relationships/tags" Target="../tags/tag1.xml"/><Relationship Id="rId16" Type="http://schemas.openxmlformats.org/officeDocument/2006/relationships/image" Target="../media/image73.wmf"/><Relationship Id="rId20" Type="http://schemas.openxmlformats.org/officeDocument/2006/relationships/image" Target="../media/image75.wmf"/><Relationship Id="rId1" Type="http://schemas.openxmlformats.org/officeDocument/2006/relationships/vmlDrawing" Target="../drawings/vmlDrawing11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5" Type="http://schemas.openxmlformats.org/officeDocument/2006/relationships/tags" Target="../tags/tag4.xml"/><Relationship Id="rId15" Type="http://schemas.openxmlformats.org/officeDocument/2006/relationships/oleObject" Target="../embeddings/oleObject79.bin"/><Relationship Id="rId10" Type="http://schemas.openxmlformats.org/officeDocument/2006/relationships/tags" Target="../tags/tag9.xml"/><Relationship Id="rId19" Type="http://schemas.openxmlformats.org/officeDocument/2006/relationships/oleObject" Target="../embeddings/oleObject81.bin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image" Target="../media/image7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7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90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77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8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85.wmf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slideLayout" Target="../slideLayouts/slideLayout7.xml"/><Relationship Id="rId17" Type="http://schemas.openxmlformats.org/officeDocument/2006/relationships/oleObject" Target="../embeddings/oleObject93.bin"/><Relationship Id="rId2" Type="http://schemas.openxmlformats.org/officeDocument/2006/relationships/tags" Target="../tags/tag11.xml"/><Relationship Id="rId16" Type="http://schemas.openxmlformats.org/officeDocument/2006/relationships/image" Target="../media/image84.wmf"/><Relationship Id="rId1" Type="http://schemas.openxmlformats.org/officeDocument/2006/relationships/vmlDrawing" Target="../drawings/vmlDrawing14.v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5" Type="http://schemas.openxmlformats.org/officeDocument/2006/relationships/oleObject" Target="../embeddings/oleObject92.bin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image" Target="../media/image8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8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102.bin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9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9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13" Type="http://schemas.openxmlformats.org/officeDocument/2006/relationships/oleObject" Target="../embeddings/oleObject109.bin"/><Relationship Id="rId18" Type="http://schemas.openxmlformats.org/officeDocument/2006/relationships/image" Target="../media/image5.wmf"/><Relationship Id="rId3" Type="http://schemas.openxmlformats.org/officeDocument/2006/relationships/oleObject" Target="../embeddings/oleObject104.bin"/><Relationship Id="rId21" Type="http://schemas.openxmlformats.org/officeDocument/2006/relationships/oleObject" Target="../embeddings/oleObject113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98.wmf"/><Relationship Id="rId17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0.emf"/><Relationship Id="rId20" Type="http://schemas.openxmlformats.org/officeDocument/2006/relationships/image" Target="../media/image6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10" Type="http://schemas.openxmlformats.org/officeDocument/2006/relationships/image" Target="../media/image97.wmf"/><Relationship Id="rId19" Type="http://schemas.openxmlformats.org/officeDocument/2006/relationships/oleObject" Target="../embeddings/oleObject112.bin"/><Relationship Id="rId4" Type="http://schemas.openxmlformats.org/officeDocument/2006/relationships/image" Target="../media/image94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99.wmf"/><Relationship Id="rId22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08.wmf"/><Relationship Id="rId26" Type="http://schemas.openxmlformats.org/officeDocument/2006/relationships/image" Target="../media/image112.emf"/><Relationship Id="rId39" Type="http://schemas.openxmlformats.org/officeDocument/2006/relationships/oleObject" Target="../embeddings/oleObject132.bin"/><Relationship Id="rId3" Type="http://schemas.openxmlformats.org/officeDocument/2006/relationships/oleObject" Target="../embeddings/oleObject114.bin"/><Relationship Id="rId21" Type="http://schemas.openxmlformats.org/officeDocument/2006/relationships/oleObject" Target="../embeddings/oleObject123.bin"/><Relationship Id="rId34" Type="http://schemas.openxmlformats.org/officeDocument/2006/relationships/image" Target="../media/image116.wmf"/><Relationship Id="rId42" Type="http://schemas.openxmlformats.org/officeDocument/2006/relationships/image" Target="../media/image8.wmf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05.wmf"/><Relationship Id="rId17" Type="http://schemas.openxmlformats.org/officeDocument/2006/relationships/oleObject" Target="../embeddings/oleObject121.bin"/><Relationship Id="rId25" Type="http://schemas.openxmlformats.org/officeDocument/2006/relationships/oleObject" Target="../embeddings/oleObject125.bin"/><Relationship Id="rId33" Type="http://schemas.openxmlformats.org/officeDocument/2006/relationships/oleObject" Target="../embeddings/oleObject129.bin"/><Relationship Id="rId38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7.wmf"/><Relationship Id="rId20" Type="http://schemas.openxmlformats.org/officeDocument/2006/relationships/image" Target="../media/image109.emf"/><Relationship Id="rId29" Type="http://schemas.openxmlformats.org/officeDocument/2006/relationships/oleObject" Target="../embeddings/oleObject127.bin"/><Relationship Id="rId41" Type="http://schemas.openxmlformats.org/officeDocument/2006/relationships/oleObject" Target="../embeddings/oleObject133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118.bin"/><Relationship Id="rId24" Type="http://schemas.openxmlformats.org/officeDocument/2006/relationships/image" Target="../media/image111.emf"/><Relationship Id="rId32" Type="http://schemas.openxmlformats.org/officeDocument/2006/relationships/image" Target="../media/image115.wmf"/><Relationship Id="rId37" Type="http://schemas.openxmlformats.org/officeDocument/2006/relationships/oleObject" Target="../embeddings/oleObject131.bin"/><Relationship Id="rId40" Type="http://schemas.openxmlformats.org/officeDocument/2006/relationships/image" Target="../media/image6.wmf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23" Type="http://schemas.openxmlformats.org/officeDocument/2006/relationships/oleObject" Target="../embeddings/oleObject124.bin"/><Relationship Id="rId28" Type="http://schemas.openxmlformats.org/officeDocument/2006/relationships/image" Target="../media/image113.wmf"/><Relationship Id="rId36" Type="http://schemas.openxmlformats.org/officeDocument/2006/relationships/image" Target="../media/image117.emf"/><Relationship Id="rId10" Type="http://schemas.openxmlformats.org/officeDocument/2006/relationships/image" Target="../media/image104.wmf"/><Relationship Id="rId19" Type="http://schemas.openxmlformats.org/officeDocument/2006/relationships/oleObject" Target="../embeddings/oleObject122.bin"/><Relationship Id="rId31" Type="http://schemas.openxmlformats.org/officeDocument/2006/relationships/oleObject" Target="../embeddings/oleObject128.bin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06.emf"/><Relationship Id="rId22" Type="http://schemas.openxmlformats.org/officeDocument/2006/relationships/image" Target="../media/image110.wmf"/><Relationship Id="rId27" Type="http://schemas.openxmlformats.org/officeDocument/2006/relationships/oleObject" Target="../embeddings/oleObject126.bin"/><Relationship Id="rId30" Type="http://schemas.openxmlformats.org/officeDocument/2006/relationships/image" Target="../media/image114.emf"/><Relationship Id="rId35" Type="http://schemas.openxmlformats.org/officeDocument/2006/relationships/oleObject" Target="../embeddings/oleObject13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13" Type="http://schemas.openxmlformats.org/officeDocument/2006/relationships/oleObject" Target="../embeddings/oleObject139.bin"/><Relationship Id="rId18" Type="http://schemas.openxmlformats.org/officeDocument/2006/relationships/image" Target="../media/image124.wmf"/><Relationship Id="rId26" Type="http://schemas.openxmlformats.org/officeDocument/2006/relationships/image" Target="../media/image128.emf"/><Relationship Id="rId39" Type="http://schemas.openxmlformats.org/officeDocument/2006/relationships/oleObject" Target="../embeddings/oleObject152.bin"/><Relationship Id="rId3" Type="http://schemas.openxmlformats.org/officeDocument/2006/relationships/oleObject" Target="../embeddings/oleObject134.bin"/><Relationship Id="rId21" Type="http://schemas.openxmlformats.org/officeDocument/2006/relationships/oleObject" Target="../embeddings/oleObject143.bin"/><Relationship Id="rId34" Type="http://schemas.openxmlformats.org/officeDocument/2006/relationships/image" Target="../media/image132.emf"/><Relationship Id="rId42" Type="http://schemas.openxmlformats.org/officeDocument/2006/relationships/image" Target="../media/image5.wmf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21.wmf"/><Relationship Id="rId17" Type="http://schemas.openxmlformats.org/officeDocument/2006/relationships/oleObject" Target="../embeddings/oleObject141.bin"/><Relationship Id="rId25" Type="http://schemas.openxmlformats.org/officeDocument/2006/relationships/oleObject" Target="../embeddings/oleObject145.bin"/><Relationship Id="rId33" Type="http://schemas.openxmlformats.org/officeDocument/2006/relationships/oleObject" Target="../embeddings/oleObject149.bin"/><Relationship Id="rId38" Type="http://schemas.openxmlformats.org/officeDocument/2006/relationships/image" Target="../media/image134.emf"/><Relationship Id="rId46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3.wmf"/><Relationship Id="rId20" Type="http://schemas.openxmlformats.org/officeDocument/2006/relationships/image" Target="../media/image125.emf"/><Relationship Id="rId29" Type="http://schemas.openxmlformats.org/officeDocument/2006/relationships/oleObject" Target="../embeddings/oleObject147.bin"/><Relationship Id="rId41" Type="http://schemas.openxmlformats.org/officeDocument/2006/relationships/oleObject" Target="../embeddings/oleObject153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38.bin"/><Relationship Id="rId24" Type="http://schemas.openxmlformats.org/officeDocument/2006/relationships/image" Target="../media/image127.emf"/><Relationship Id="rId32" Type="http://schemas.openxmlformats.org/officeDocument/2006/relationships/image" Target="../media/image131.emf"/><Relationship Id="rId37" Type="http://schemas.openxmlformats.org/officeDocument/2006/relationships/oleObject" Target="../embeddings/oleObject151.bin"/><Relationship Id="rId40" Type="http://schemas.openxmlformats.org/officeDocument/2006/relationships/image" Target="../media/image135.emf"/><Relationship Id="rId45" Type="http://schemas.openxmlformats.org/officeDocument/2006/relationships/oleObject" Target="../embeddings/oleObject155.bin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23" Type="http://schemas.openxmlformats.org/officeDocument/2006/relationships/oleObject" Target="../embeddings/oleObject144.bin"/><Relationship Id="rId28" Type="http://schemas.openxmlformats.org/officeDocument/2006/relationships/image" Target="../media/image129.emf"/><Relationship Id="rId36" Type="http://schemas.openxmlformats.org/officeDocument/2006/relationships/image" Target="../media/image133.emf"/><Relationship Id="rId10" Type="http://schemas.openxmlformats.org/officeDocument/2006/relationships/image" Target="../media/image120.wmf"/><Relationship Id="rId19" Type="http://schemas.openxmlformats.org/officeDocument/2006/relationships/oleObject" Target="../embeddings/oleObject142.bin"/><Relationship Id="rId31" Type="http://schemas.openxmlformats.org/officeDocument/2006/relationships/oleObject" Target="../embeddings/oleObject148.bin"/><Relationship Id="rId44" Type="http://schemas.openxmlformats.org/officeDocument/2006/relationships/image" Target="../media/image6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22.wmf"/><Relationship Id="rId22" Type="http://schemas.openxmlformats.org/officeDocument/2006/relationships/image" Target="../media/image126.wmf"/><Relationship Id="rId27" Type="http://schemas.openxmlformats.org/officeDocument/2006/relationships/oleObject" Target="../embeddings/oleObject146.bin"/><Relationship Id="rId30" Type="http://schemas.openxmlformats.org/officeDocument/2006/relationships/image" Target="../media/image130.wmf"/><Relationship Id="rId35" Type="http://schemas.openxmlformats.org/officeDocument/2006/relationships/oleObject" Target="../embeddings/oleObject150.bin"/><Relationship Id="rId43" Type="http://schemas.openxmlformats.org/officeDocument/2006/relationships/oleObject" Target="../embeddings/oleObject154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12" Type="http://schemas.openxmlformats.org/officeDocument/2006/relationships/image" Target="../media/image1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7.wmf"/><Relationship Id="rId11" Type="http://schemas.openxmlformats.org/officeDocument/2006/relationships/oleObject" Target="../embeddings/oleObject160.bin"/><Relationship Id="rId5" Type="http://schemas.openxmlformats.org/officeDocument/2006/relationships/oleObject" Target="../embeddings/oleObject157.bin"/><Relationship Id="rId10" Type="http://schemas.openxmlformats.org/officeDocument/2006/relationships/image" Target="../media/image139.wmf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5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oleObject" Target="../embeddings/oleObject166.bin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62.bin"/><Relationship Id="rId10" Type="http://schemas.openxmlformats.org/officeDocument/2006/relationships/image" Target="../media/image144.wmf"/><Relationship Id="rId4" Type="http://schemas.openxmlformats.org/officeDocument/2006/relationships/image" Target="../media/image141.e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9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146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0.bin"/><Relationship Id="rId13" Type="http://schemas.openxmlformats.org/officeDocument/2006/relationships/image" Target="../media/image151.wmf"/><Relationship Id="rId18" Type="http://schemas.openxmlformats.org/officeDocument/2006/relationships/oleObject" Target="../embeddings/oleObject175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48.emf"/><Relationship Id="rId12" Type="http://schemas.openxmlformats.org/officeDocument/2006/relationships/oleObject" Target="../embeddings/oleObject172.bin"/><Relationship Id="rId17" Type="http://schemas.openxmlformats.org/officeDocument/2006/relationships/image" Target="../media/image15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4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69.bin"/><Relationship Id="rId11" Type="http://schemas.openxmlformats.org/officeDocument/2006/relationships/image" Target="../media/image150.emf"/><Relationship Id="rId5" Type="http://schemas.openxmlformats.org/officeDocument/2006/relationships/image" Target="../media/image147.emf"/><Relationship Id="rId15" Type="http://schemas.openxmlformats.org/officeDocument/2006/relationships/image" Target="../media/image152.wmf"/><Relationship Id="rId10" Type="http://schemas.openxmlformats.org/officeDocument/2006/relationships/oleObject" Target="../embeddings/oleObject171.bin"/><Relationship Id="rId19" Type="http://schemas.openxmlformats.org/officeDocument/2006/relationships/image" Target="../media/image154.emf"/><Relationship Id="rId4" Type="http://schemas.openxmlformats.org/officeDocument/2006/relationships/oleObject" Target="../embeddings/oleObject168.bin"/><Relationship Id="rId9" Type="http://schemas.openxmlformats.org/officeDocument/2006/relationships/image" Target="../media/image149.wmf"/><Relationship Id="rId14" Type="http://schemas.openxmlformats.org/officeDocument/2006/relationships/oleObject" Target="../embeddings/oleObject17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13" Type="http://schemas.openxmlformats.org/officeDocument/2006/relationships/oleObject" Target="../embeddings/oleObject181.bin"/><Relationship Id="rId18" Type="http://schemas.openxmlformats.org/officeDocument/2006/relationships/image" Target="../media/image162.wmf"/><Relationship Id="rId26" Type="http://schemas.openxmlformats.org/officeDocument/2006/relationships/image" Target="../media/image166.emf"/><Relationship Id="rId3" Type="http://schemas.openxmlformats.org/officeDocument/2006/relationships/oleObject" Target="../embeddings/oleObject176.bin"/><Relationship Id="rId21" Type="http://schemas.openxmlformats.org/officeDocument/2006/relationships/oleObject" Target="../embeddings/oleObject185.bin"/><Relationship Id="rId7" Type="http://schemas.openxmlformats.org/officeDocument/2006/relationships/oleObject" Target="../embeddings/oleObject178.bin"/><Relationship Id="rId12" Type="http://schemas.openxmlformats.org/officeDocument/2006/relationships/image" Target="../media/image159.wmf"/><Relationship Id="rId17" Type="http://schemas.openxmlformats.org/officeDocument/2006/relationships/oleObject" Target="../embeddings/oleObject183.bin"/><Relationship Id="rId25" Type="http://schemas.openxmlformats.org/officeDocument/2006/relationships/oleObject" Target="../embeddings/oleObject18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1.emf"/><Relationship Id="rId20" Type="http://schemas.openxmlformats.org/officeDocument/2006/relationships/image" Target="../media/image163.e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56.emf"/><Relationship Id="rId11" Type="http://schemas.openxmlformats.org/officeDocument/2006/relationships/oleObject" Target="../embeddings/oleObject180.bin"/><Relationship Id="rId24" Type="http://schemas.openxmlformats.org/officeDocument/2006/relationships/image" Target="../media/image165.emf"/><Relationship Id="rId5" Type="http://schemas.openxmlformats.org/officeDocument/2006/relationships/oleObject" Target="../embeddings/oleObject177.bin"/><Relationship Id="rId15" Type="http://schemas.openxmlformats.org/officeDocument/2006/relationships/oleObject" Target="../embeddings/oleObject182.bin"/><Relationship Id="rId23" Type="http://schemas.openxmlformats.org/officeDocument/2006/relationships/oleObject" Target="../embeddings/oleObject186.bin"/><Relationship Id="rId28" Type="http://schemas.openxmlformats.org/officeDocument/2006/relationships/image" Target="../media/image167.emf"/><Relationship Id="rId10" Type="http://schemas.openxmlformats.org/officeDocument/2006/relationships/image" Target="../media/image158.wmf"/><Relationship Id="rId19" Type="http://schemas.openxmlformats.org/officeDocument/2006/relationships/oleObject" Target="../embeddings/oleObject184.bin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179.bin"/><Relationship Id="rId14" Type="http://schemas.openxmlformats.org/officeDocument/2006/relationships/image" Target="../media/image160.wmf"/><Relationship Id="rId22" Type="http://schemas.openxmlformats.org/officeDocument/2006/relationships/image" Target="../media/image164.emf"/><Relationship Id="rId27" Type="http://schemas.openxmlformats.org/officeDocument/2006/relationships/oleObject" Target="../embeddings/oleObject188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13" Type="http://schemas.openxmlformats.org/officeDocument/2006/relationships/oleObject" Target="../embeddings/oleObject194.bin"/><Relationship Id="rId18" Type="http://schemas.openxmlformats.org/officeDocument/2006/relationships/image" Target="../media/image175.emf"/><Relationship Id="rId3" Type="http://schemas.openxmlformats.org/officeDocument/2006/relationships/oleObject" Target="../embeddings/oleObject189.bin"/><Relationship Id="rId21" Type="http://schemas.openxmlformats.org/officeDocument/2006/relationships/oleObject" Target="../embeddings/oleObject198.bin"/><Relationship Id="rId7" Type="http://schemas.openxmlformats.org/officeDocument/2006/relationships/oleObject" Target="../embeddings/oleObject191.bin"/><Relationship Id="rId12" Type="http://schemas.openxmlformats.org/officeDocument/2006/relationships/image" Target="../media/image172.wmf"/><Relationship Id="rId17" Type="http://schemas.openxmlformats.org/officeDocument/2006/relationships/oleObject" Target="../embeddings/oleObject19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4.emf"/><Relationship Id="rId20" Type="http://schemas.openxmlformats.org/officeDocument/2006/relationships/image" Target="../media/image149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69.emf"/><Relationship Id="rId11" Type="http://schemas.openxmlformats.org/officeDocument/2006/relationships/oleObject" Target="../embeddings/oleObject193.bin"/><Relationship Id="rId24" Type="http://schemas.openxmlformats.org/officeDocument/2006/relationships/image" Target="../media/image177.emf"/><Relationship Id="rId5" Type="http://schemas.openxmlformats.org/officeDocument/2006/relationships/oleObject" Target="../embeddings/oleObject190.bin"/><Relationship Id="rId15" Type="http://schemas.openxmlformats.org/officeDocument/2006/relationships/oleObject" Target="../embeddings/oleObject195.bin"/><Relationship Id="rId23" Type="http://schemas.openxmlformats.org/officeDocument/2006/relationships/oleObject" Target="../embeddings/oleObject199.bin"/><Relationship Id="rId10" Type="http://schemas.openxmlformats.org/officeDocument/2006/relationships/image" Target="../media/image171.wmf"/><Relationship Id="rId19" Type="http://schemas.openxmlformats.org/officeDocument/2006/relationships/oleObject" Target="../embeddings/oleObject197.bin"/><Relationship Id="rId4" Type="http://schemas.openxmlformats.org/officeDocument/2006/relationships/image" Target="../media/image168.emf"/><Relationship Id="rId9" Type="http://schemas.openxmlformats.org/officeDocument/2006/relationships/oleObject" Target="../embeddings/oleObject192.bin"/><Relationship Id="rId14" Type="http://schemas.openxmlformats.org/officeDocument/2006/relationships/image" Target="../media/image173.wmf"/><Relationship Id="rId22" Type="http://schemas.openxmlformats.org/officeDocument/2006/relationships/image" Target="../media/image176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emf"/><Relationship Id="rId13" Type="http://schemas.openxmlformats.org/officeDocument/2006/relationships/oleObject" Target="../embeddings/oleObject205.bin"/><Relationship Id="rId18" Type="http://schemas.openxmlformats.org/officeDocument/2006/relationships/image" Target="../media/image185.emf"/><Relationship Id="rId3" Type="http://schemas.openxmlformats.org/officeDocument/2006/relationships/oleObject" Target="../embeddings/oleObject200.bin"/><Relationship Id="rId21" Type="http://schemas.openxmlformats.org/officeDocument/2006/relationships/oleObject" Target="../embeddings/oleObject209.bin"/><Relationship Id="rId7" Type="http://schemas.openxmlformats.org/officeDocument/2006/relationships/oleObject" Target="../embeddings/oleObject202.bin"/><Relationship Id="rId12" Type="http://schemas.openxmlformats.org/officeDocument/2006/relationships/image" Target="../media/image182.emf"/><Relationship Id="rId17" Type="http://schemas.openxmlformats.org/officeDocument/2006/relationships/oleObject" Target="../embeddings/oleObject20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4.wmf"/><Relationship Id="rId20" Type="http://schemas.openxmlformats.org/officeDocument/2006/relationships/image" Target="../media/image186.e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79.emf"/><Relationship Id="rId11" Type="http://schemas.openxmlformats.org/officeDocument/2006/relationships/oleObject" Target="../embeddings/oleObject204.bin"/><Relationship Id="rId5" Type="http://schemas.openxmlformats.org/officeDocument/2006/relationships/oleObject" Target="../embeddings/oleObject201.bin"/><Relationship Id="rId15" Type="http://schemas.openxmlformats.org/officeDocument/2006/relationships/oleObject" Target="../embeddings/oleObject206.bin"/><Relationship Id="rId10" Type="http://schemas.openxmlformats.org/officeDocument/2006/relationships/image" Target="../media/image181.wmf"/><Relationship Id="rId19" Type="http://schemas.openxmlformats.org/officeDocument/2006/relationships/oleObject" Target="../embeddings/oleObject208.bin"/><Relationship Id="rId4" Type="http://schemas.openxmlformats.org/officeDocument/2006/relationships/image" Target="../media/image178.emf"/><Relationship Id="rId9" Type="http://schemas.openxmlformats.org/officeDocument/2006/relationships/oleObject" Target="../embeddings/oleObject203.bin"/><Relationship Id="rId14" Type="http://schemas.openxmlformats.org/officeDocument/2006/relationships/image" Target="../media/image183.wmf"/><Relationship Id="rId22" Type="http://schemas.openxmlformats.org/officeDocument/2006/relationships/image" Target="../media/image187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2.bin"/><Relationship Id="rId13" Type="http://schemas.openxmlformats.org/officeDocument/2006/relationships/oleObject" Target="../embeddings/oleObject214.bin"/><Relationship Id="rId18" Type="http://schemas.openxmlformats.org/officeDocument/2006/relationships/image" Target="../media/image195.emf"/><Relationship Id="rId26" Type="http://schemas.openxmlformats.org/officeDocument/2006/relationships/image" Target="../media/image199.wmf"/><Relationship Id="rId3" Type="http://schemas.openxmlformats.org/officeDocument/2006/relationships/oleObject" Target="../embeddings/oleObject210.bin"/><Relationship Id="rId21" Type="http://schemas.openxmlformats.org/officeDocument/2006/relationships/oleObject" Target="../embeddings/oleObject218.bin"/><Relationship Id="rId7" Type="http://schemas.openxmlformats.org/officeDocument/2006/relationships/image" Target="../media/image190.wmf"/><Relationship Id="rId12" Type="http://schemas.openxmlformats.org/officeDocument/2006/relationships/image" Target="../media/image192.wmf"/><Relationship Id="rId17" Type="http://schemas.openxmlformats.org/officeDocument/2006/relationships/oleObject" Target="../embeddings/oleObject216.bin"/><Relationship Id="rId25" Type="http://schemas.openxmlformats.org/officeDocument/2006/relationships/oleObject" Target="../embeddings/oleObject2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4.emf"/><Relationship Id="rId20" Type="http://schemas.openxmlformats.org/officeDocument/2006/relationships/image" Target="../media/image196.wmf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11.bin"/><Relationship Id="rId11" Type="http://schemas.openxmlformats.org/officeDocument/2006/relationships/oleObject" Target="../embeddings/oleObject213.bin"/><Relationship Id="rId24" Type="http://schemas.openxmlformats.org/officeDocument/2006/relationships/image" Target="../media/image198.wmf"/><Relationship Id="rId5" Type="http://schemas.openxmlformats.org/officeDocument/2006/relationships/image" Target="../media/image189.wmf"/><Relationship Id="rId15" Type="http://schemas.openxmlformats.org/officeDocument/2006/relationships/oleObject" Target="../embeddings/oleObject215.bin"/><Relationship Id="rId23" Type="http://schemas.openxmlformats.org/officeDocument/2006/relationships/oleObject" Target="../embeddings/oleObject219.bin"/><Relationship Id="rId28" Type="http://schemas.openxmlformats.org/officeDocument/2006/relationships/image" Target="../media/image200.wmf"/><Relationship Id="rId10" Type="http://schemas.openxmlformats.org/officeDocument/2006/relationships/image" Target="../media/image191.wmf"/><Relationship Id="rId19" Type="http://schemas.openxmlformats.org/officeDocument/2006/relationships/oleObject" Target="../embeddings/oleObject217.bin"/><Relationship Id="rId4" Type="http://schemas.openxmlformats.org/officeDocument/2006/relationships/oleObject" Target="../embeddings/Microsoft_Word_97_-_2003___1.doc"/><Relationship Id="rId9" Type="http://schemas.openxmlformats.org/officeDocument/2006/relationships/oleObject" Target="../embeddings/Microsoft_Word_97_-_2003___2.doc"/><Relationship Id="rId14" Type="http://schemas.openxmlformats.org/officeDocument/2006/relationships/image" Target="../media/image193.emf"/><Relationship Id="rId22" Type="http://schemas.openxmlformats.org/officeDocument/2006/relationships/image" Target="../media/image197.wmf"/><Relationship Id="rId27" Type="http://schemas.openxmlformats.org/officeDocument/2006/relationships/oleObject" Target="../embeddings/oleObject22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201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13" Type="http://schemas.openxmlformats.org/officeDocument/2006/relationships/oleObject" Target="../embeddings/oleObject228.bin"/><Relationship Id="rId3" Type="http://schemas.openxmlformats.org/officeDocument/2006/relationships/oleObject" Target="../embeddings/oleObject223.bin"/><Relationship Id="rId7" Type="http://schemas.openxmlformats.org/officeDocument/2006/relationships/oleObject" Target="../embeddings/oleObject225.bin"/><Relationship Id="rId12" Type="http://schemas.openxmlformats.org/officeDocument/2006/relationships/image" Target="../media/image20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8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03.wmf"/><Relationship Id="rId11" Type="http://schemas.openxmlformats.org/officeDocument/2006/relationships/oleObject" Target="../embeddings/oleObject227.bin"/><Relationship Id="rId5" Type="http://schemas.openxmlformats.org/officeDocument/2006/relationships/oleObject" Target="../embeddings/oleObject224.bin"/><Relationship Id="rId15" Type="http://schemas.openxmlformats.org/officeDocument/2006/relationships/oleObject" Target="../embeddings/oleObject229.bin"/><Relationship Id="rId10" Type="http://schemas.openxmlformats.org/officeDocument/2006/relationships/image" Target="../media/image205.wmf"/><Relationship Id="rId4" Type="http://schemas.openxmlformats.org/officeDocument/2006/relationships/image" Target="../media/image202.wmf"/><Relationship Id="rId9" Type="http://schemas.openxmlformats.org/officeDocument/2006/relationships/oleObject" Target="../embeddings/oleObject226.bin"/><Relationship Id="rId14" Type="http://schemas.openxmlformats.org/officeDocument/2006/relationships/image" Target="../media/image207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13" Type="http://schemas.openxmlformats.org/officeDocument/2006/relationships/oleObject" Target="../embeddings/oleObject235.bin"/><Relationship Id="rId3" Type="http://schemas.openxmlformats.org/officeDocument/2006/relationships/oleObject" Target="../embeddings/oleObject230.bin"/><Relationship Id="rId7" Type="http://schemas.openxmlformats.org/officeDocument/2006/relationships/oleObject" Target="../embeddings/oleObject232.bin"/><Relationship Id="rId12" Type="http://schemas.openxmlformats.org/officeDocument/2006/relationships/image" Target="../media/image21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5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10.wmf"/><Relationship Id="rId11" Type="http://schemas.openxmlformats.org/officeDocument/2006/relationships/oleObject" Target="../embeddings/oleObject234.bin"/><Relationship Id="rId5" Type="http://schemas.openxmlformats.org/officeDocument/2006/relationships/oleObject" Target="../embeddings/oleObject231.bin"/><Relationship Id="rId15" Type="http://schemas.openxmlformats.org/officeDocument/2006/relationships/oleObject" Target="../embeddings/oleObject236.bin"/><Relationship Id="rId10" Type="http://schemas.openxmlformats.org/officeDocument/2006/relationships/image" Target="../media/image212.wmf"/><Relationship Id="rId4" Type="http://schemas.openxmlformats.org/officeDocument/2006/relationships/image" Target="../media/image209.wmf"/><Relationship Id="rId9" Type="http://schemas.openxmlformats.org/officeDocument/2006/relationships/oleObject" Target="../embeddings/oleObject233.bin"/><Relationship Id="rId14" Type="http://schemas.openxmlformats.org/officeDocument/2006/relationships/image" Target="../media/image214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emf"/><Relationship Id="rId13" Type="http://schemas.openxmlformats.org/officeDocument/2006/relationships/oleObject" Target="../embeddings/oleObject242.bin"/><Relationship Id="rId18" Type="http://schemas.openxmlformats.org/officeDocument/2006/relationships/image" Target="../media/image221.wmf"/><Relationship Id="rId3" Type="http://schemas.openxmlformats.org/officeDocument/2006/relationships/oleObject" Target="../embeddings/oleObject237.bin"/><Relationship Id="rId21" Type="http://schemas.openxmlformats.org/officeDocument/2006/relationships/oleObject" Target="../embeddings/oleObject246.bin"/><Relationship Id="rId7" Type="http://schemas.openxmlformats.org/officeDocument/2006/relationships/oleObject" Target="../embeddings/oleObject239.bin"/><Relationship Id="rId12" Type="http://schemas.openxmlformats.org/officeDocument/2006/relationships/image" Target="../media/image219.emf"/><Relationship Id="rId17" Type="http://schemas.openxmlformats.org/officeDocument/2006/relationships/oleObject" Target="../embeddings/oleObject2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0.wmf"/><Relationship Id="rId20" Type="http://schemas.openxmlformats.org/officeDocument/2006/relationships/image" Target="../media/image222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16.emf"/><Relationship Id="rId11" Type="http://schemas.openxmlformats.org/officeDocument/2006/relationships/oleObject" Target="../embeddings/oleObject241.bin"/><Relationship Id="rId24" Type="http://schemas.openxmlformats.org/officeDocument/2006/relationships/image" Target="../media/image224.wmf"/><Relationship Id="rId5" Type="http://schemas.openxmlformats.org/officeDocument/2006/relationships/oleObject" Target="../embeddings/oleObject238.bin"/><Relationship Id="rId15" Type="http://schemas.openxmlformats.org/officeDocument/2006/relationships/oleObject" Target="../embeddings/oleObject243.bin"/><Relationship Id="rId23" Type="http://schemas.openxmlformats.org/officeDocument/2006/relationships/oleObject" Target="../embeddings/oleObject247.bin"/><Relationship Id="rId10" Type="http://schemas.openxmlformats.org/officeDocument/2006/relationships/image" Target="../media/image218.emf"/><Relationship Id="rId19" Type="http://schemas.openxmlformats.org/officeDocument/2006/relationships/oleObject" Target="../embeddings/oleObject245.bin"/><Relationship Id="rId4" Type="http://schemas.openxmlformats.org/officeDocument/2006/relationships/image" Target="../media/image215.wmf"/><Relationship Id="rId9" Type="http://schemas.openxmlformats.org/officeDocument/2006/relationships/oleObject" Target="../embeddings/oleObject240.bin"/><Relationship Id="rId14" Type="http://schemas.openxmlformats.org/officeDocument/2006/relationships/image" Target="../media/image172.wmf"/><Relationship Id="rId22" Type="http://schemas.openxmlformats.org/officeDocument/2006/relationships/image" Target="../media/image223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emf"/><Relationship Id="rId13" Type="http://schemas.openxmlformats.org/officeDocument/2006/relationships/oleObject" Target="../embeddings/oleObject253.bin"/><Relationship Id="rId18" Type="http://schemas.openxmlformats.org/officeDocument/2006/relationships/image" Target="../media/image232.wmf"/><Relationship Id="rId26" Type="http://schemas.openxmlformats.org/officeDocument/2006/relationships/image" Target="../media/image234.wmf"/><Relationship Id="rId3" Type="http://schemas.openxmlformats.org/officeDocument/2006/relationships/oleObject" Target="../embeddings/oleObject248.bin"/><Relationship Id="rId21" Type="http://schemas.openxmlformats.org/officeDocument/2006/relationships/oleObject" Target="../embeddings/oleObject257.bin"/><Relationship Id="rId7" Type="http://schemas.openxmlformats.org/officeDocument/2006/relationships/oleObject" Target="../embeddings/oleObject250.bin"/><Relationship Id="rId12" Type="http://schemas.openxmlformats.org/officeDocument/2006/relationships/image" Target="../media/image229.emf"/><Relationship Id="rId17" Type="http://schemas.openxmlformats.org/officeDocument/2006/relationships/oleObject" Target="../embeddings/oleObject255.bin"/><Relationship Id="rId25" Type="http://schemas.openxmlformats.org/officeDocument/2006/relationships/oleObject" Target="../embeddings/oleObject2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1.wmf"/><Relationship Id="rId20" Type="http://schemas.openxmlformats.org/officeDocument/2006/relationships/image" Target="../media/image233.wmf"/><Relationship Id="rId29" Type="http://schemas.openxmlformats.org/officeDocument/2006/relationships/oleObject" Target="../embeddings/oleObject261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26.emf"/><Relationship Id="rId11" Type="http://schemas.openxmlformats.org/officeDocument/2006/relationships/oleObject" Target="../embeddings/oleObject252.bin"/><Relationship Id="rId24" Type="http://schemas.openxmlformats.org/officeDocument/2006/relationships/image" Target="../media/image196.wmf"/><Relationship Id="rId5" Type="http://schemas.openxmlformats.org/officeDocument/2006/relationships/oleObject" Target="../embeddings/oleObject249.bin"/><Relationship Id="rId15" Type="http://schemas.openxmlformats.org/officeDocument/2006/relationships/oleObject" Target="../embeddings/oleObject254.bin"/><Relationship Id="rId23" Type="http://schemas.openxmlformats.org/officeDocument/2006/relationships/oleObject" Target="../embeddings/oleObject258.bin"/><Relationship Id="rId28" Type="http://schemas.openxmlformats.org/officeDocument/2006/relationships/image" Target="../media/image235.wmf"/><Relationship Id="rId10" Type="http://schemas.openxmlformats.org/officeDocument/2006/relationships/image" Target="../media/image228.emf"/><Relationship Id="rId19" Type="http://schemas.openxmlformats.org/officeDocument/2006/relationships/oleObject" Target="../embeddings/oleObject256.bin"/><Relationship Id="rId4" Type="http://schemas.openxmlformats.org/officeDocument/2006/relationships/image" Target="../media/image225.emf"/><Relationship Id="rId9" Type="http://schemas.openxmlformats.org/officeDocument/2006/relationships/oleObject" Target="../embeddings/oleObject251.bin"/><Relationship Id="rId14" Type="http://schemas.openxmlformats.org/officeDocument/2006/relationships/image" Target="../media/image230.wmf"/><Relationship Id="rId22" Type="http://schemas.openxmlformats.org/officeDocument/2006/relationships/image" Target="../media/image221.wmf"/><Relationship Id="rId27" Type="http://schemas.openxmlformats.org/officeDocument/2006/relationships/oleObject" Target="../embeddings/oleObject260.bin"/><Relationship Id="rId30" Type="http://schemas.openxmlformats.org/officeDocument/2006/relationships/image" Target="../media/image23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3.bin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8.bin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20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0.bin"/><Relationship Id="rId22" Type="http://schemas.openxmlformats.org/officeDocument/2006/relationships/image" Target="../media/image12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emf"/><Relationship Id="rId13" Type="http://schemas.openxmlformats.org/officeDocument/2006/relationships/oleObject" Target="../embeddings/oleObject267.bin"/><Relationship Id="rId3" Type="http://schemas.openxmlformats.org/officeDocument/2006/relationships/oleObject" Target="../embeddings/oleObject262.bin"/><Relationship Id="rId7" Type="http://schemas.openxmlformats.org/officeDocument/2006/relationships/oleObject" Target="../embeddings/oleObject264.bin"/><Relationship Id="rId12" Type="http://schemas.openxmlformats.org/officeDocument/2006/relationships/image" Target="../media/image24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3.e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38.emf"/><Relationship Id="rId11" Type="http://schemas.openxmlformats.org/officeDocument/2006/relationships/oleObject" Target="../embeddings/oleObject266.bin"/><Relationship Id="rId5" Type="http://schemas.openxmlformats.org/officeDocument/2006/relationships/oleObject" Target="../embeddings/oleObject263.bin"/><Relationship Id="rId15" Type="http://schemas.openxmlformats.org/officeDocument/2006/relationships/oleObject" Target="../embeddings/oleObject268.bin"/><Relationship Id="rId10" Type="http://schemas.openxmlformats.org/officeDocument/2006/relationships/image" Target="../media/image240.emf"/><Relationship Id="rId4" Type="http://schemas.openxmlformats.org/officeDocument/2006/relationships/image" Target="../media/image237.wmf"/><Relationship Id="rId9" Type="http://schemas.openxmlformats.org/officeDocument/2006/relationships/oleObject" Target="../embeddings/oleObject265.bin"/><Relationship Id="rId14" Type="http://schemas.openxmlformats.org/officeDocument/2006/relationships/image" Target="../media/image242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wmf"/><Relationship Id="rId13" Type="http://schemas.openxmlformats.org/officeDocument/2006/relationships/oleObject" Target="../embeddings/oleObject274.bin"/><Relationship Id="rId18" Type="http://schemas.openxmlformats.org/officeDocument/2006/relationships/image" Target="../media/image251.wmf"/><Relationship Id="rId26" Type="http://schemas.openxmlformats.org/officeDocument/2006/relationships/image" Target="../media/image255.wmf"/><Relationship Id="rId3" Type="http://schemas.openxmlformats.org/officeDocument/2006/relationships/oleObject" Target="../embeddings/oleObject269.bin"/><Relationship Id="rId21" Type="http://schemas.openxmlformats.org/officeDocument/2006/relationships/oleObject" Target="../embeddings/oleObject278.bin"/><Relationship Id="rId34" Type="http://schemas.openxmlformats.org/officeDocument/2006/relationships/image" Target="../media/image259.wmf"/><Relationship Id="rId7" Type="http://schemas.openxmlformats.org/officeDocument/2006/relationships/oleObject" Target="../embeddings/oleObject271.bin"/><Relationship Id="rId12" Type="http://schemas.openxmlformats.org/officeDocument/2006/relationships/image" Target="../media/image248.wmf"/><Relationship Id="rId17" Type="http://schemas.openxmlformats.org/officeDocument/2006/relationships/oleObject" Target="../embeddings/oleObject276.bin"/><Relationship Id="rId25" Type="http://schemas.openxmlformats.org/officeDocument/2006/relationships/oleObject" Target="../embeddings/oleObject280.bin"/><Relationship Id="rId33" Type="http://schemas.openxmlformats.org/officeDocument/2006/relationships/oleObject" Target="../embeddings/oleObject2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0.wmf"/><Relationship Id="rId20" Type="http://schemas.openxmlformats.org/officeDocument/2006/relationships/image" Target="../media/image252.wmf"/><Relationship Id="rId29" Type="http://schemas.openxmlformats.org/officeDocument/2006/relationships/oleObject" Target="../embeddings/oleObject282.bin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45.emf"/><Relationship Id="rId11" Type="http://schemas.openxmlformats.org/officeDocument/2006/relationships/oleObject" Target="../embeddings/oleObject273.bin"/><Relationship Id="rId24" Type="http://schemas.openxmlformats.org/officeDocument/2006/relationships/image" Target="../media/image254.wmf"/><Relationship Id="rId32" Type="http://schemas.openxmlformats.org/officeDocument/2006/relationships/image" Target="../media/image258.wmf"/><Relationship Id="rId5" Type="http://schemas.openxmlformats.org/officeDocument/2006/relationships/oleObject" Target="../embeddings/oleObject270.bin"/><Relationship Id="rId15" Type="http://schemas.openxmlformats.org/officeDocument/2006/relationships/oleObject" Target="../embeddings/oleObject275.bin"/><Relationship Id="rId23" Type="http://schemas.openxmlformats.org/officeDocument/2006/relationships/oleObject" Target="../embeddings/oleObject279.bin"/><Relationship Id="rId28" Type="http://schemas.openxmlformats.org/officeDocument/2006/relationships/image" Target="../media/image256.wmf"/><Relationship Id="rId10" Type="http://schemas.openxmlformats.org/officeDocument/2006/relationships/image" Target="../media/image247.wmf"/><Relationship Id="rId19" Type="http://schemas.openxmlformats.org/officeDocument/2006/relationships/oleObject" Target="../embeddings/oleObject277.bin"/><Relationship Id="rId31" Type="http://schemas.openxmlformats.org/officeDocument/2006/relationships/oleObject" Target="../embeddings/oleObject283.bin"/><Relationship Id="rId4" Type="http://schemas.openxmlformats.org/officeDocument/2006/relationships/image" Target="../media/image244.emf"/><Relationship Id="rId9" Type="http://schemas.openxmlformats.org/officeDocument/2006/relationships/oleObject" Target="../embeddings/oleObject272.bin"/><Relationship Id="rId14" Type="http://schemas.openxmlformats.org/officeDocument/2006/relationships/image" Target="../media/image249.wmf"/><Relationship Id="rId22" Type="http://schemas.openxmlformats.org/officeDocument/2006/relationships/image" Target="../media/image253.emf"/><Relationship Id="rId27" Type="http://schemas.openxmlformats.org/officeDocument/2006/relationships/oleObject" Target="../embeddings/oleObject281.bin"/><Relationship Id="rId30" Type="http://schemas.openxmlformats.org/officeDocument/2006/relationships/image" Target="../media/image257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wmf"/><Relationship Id="rId13" Type="http://schemas.openxmlformats.org/officeDocument/2006/relationships/oleObject" Target="../embeddings/oleObject290.bin"/><Relationship Id="rId18" Type="http://schemas.openxmlformats.org/officeDocument/2006/relationships/image" Target="../media/image265.wmf"/><Relationship Id="rId3" Type="http://schemas.openxmlformats.org/officeDocument/2006/relationships/oleObject" Target="../embeddings/oleObject285.bin"/><Relationship Id="rId21" Type="http://schemas.openxmlformats.org/officeDocument/2006/relationships/oleObject" Target="../embeddings/oleObject296.bin"/><Relationship Id="rId7" Type="http://schemas.openxmlformats.org/officeDocument/2006/relationships/oleObject" Target="../embeddings/oleObject287.bin"/><Relationship Id="rId12" Type="http://schemas.openxmlformats.org/officeDocument/2006/relationships/image" Target="../media/image263.wmf"/><Relationship Id="rId17" Type="http://schemas.openxmlformats.org/officeDocument/2006/relationships/oleObject" Target="../embeddings/oleObject293.bin"/><Relationship Id="rId25" Type="http://schemas.openxmlformats.org/officeDocument/2006/relationships/oleObject" Target="../embeddings/oleObject29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2.bin"/><Relationship Id="rId20" Type="http://schemas.openxmlformats.org/officeDocument/2006/relationships/oleObject" Target="../embeddings/oleObject295.bin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52.wmf"/><Relationship Id="rId11" Type="http://schemas.openxmlformats.org/officeDocument/2006/relationships/oleObject" Target="../embeddings/oleObject289.bin"/><Relationship Id="rId24" Type="http://schemas.openxmlformats.org/officeDocument/2006/relationships/oleObject" Target="../embeddings/oleObject298.bin"/><Relationship Id="rId5" Type="http://schemas.openxmlformats.org/officeDocument/2006/relationships/oleObject" Target="../embeddings/oleObject286.bin"/><Relationship Id="rId15" Type="http://schemas.openxmlformats.org/officeDocument/2006/relationships/oleObject" Target="../embeddings/oleObject291.bin"/><Relationship Id="rId23" Type="http://schemas.openxmlformats.org/officeDocument/2006/relationships/oleObject" Target="../embeddings/oleObject297.bin"/><Relationship Id="rId10" Type="http://schemas.openxmlformats.org/officeDocument/2006/relationships/image" Target="../media/image262.emf"/><Relationship Id="rId19" Type="http://schemas.openxmlformats.org/officeDocument/2006/relationships/oleObject" Target="../embeddings/oleObject294.bin"/><Relationship Id="rId4" Type="http://schemas.openxmlformats.org/officeDocument/2006/relationships/image" Target="../media/image260.wmf"/><Relationship Id="rId9" Type="http://schemas.openxmlformats.org/officeDocument/2006/relationships/oleObject" Target="../embeddings/oleObject288.bin"/><Relationship Id="rId14" Type="http://schemas.openxmlformats.org/officeDocument/2006/relationships/image" Target="../media/image264.wmf"/><Relationship Id="rId22" Type="http://schemas.openxmlformats.org/officeDocument/2006/relationships/image" Target="../media/image266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wmf"/><Relationship Id="rId3" Type="http://schemas.openxmlformats.org/officeDocument/2006/relationships/oleObject" Target="../embeddings/oleObject300.bin"/><Relationship Id="rId7" Type="http://schemas.openxmlformats.org/officeDocument/2006/relationships/oleObject" Target="../embeddings/oleObject3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68.wmf"/><Relationship Id="rId5" Type="http://schemas.openxmlformats.org/officeDocument/2006/relationships/oleObject" Target="../embeddings/oleObject301.bin"/><Relationship Id="rId4" Type="http://schemas.openxmlformats.org/officeDocument/2006/relationships/image" Target="../media/image267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wmf"/><Relationship Id="rId13" Type="http://schemas.openxmlformats.org/officeDocument/2006/relationships/oleObject" Target="../embeddings/oleObject308.bin"/><Relationship Id="rId18" Type="http://schemas.openxmlformats.org/officeDocument/2006/relationships/image" Target="../media/image277.wmf"/><Relationship Id="rId26" Type="http://schemas.openxmlformats.org/officeDocument/2006/relationships/oleObject" Target="../embeddings/oleObject315.bin"/><Relationship Id="rId3" Type="http://schemas.openxmlformats.org/officeDocument/2006/relationships/oleObject" Target="../embeddings/oleObject303.bin"/><Relationship Id="rId21" Type="http://schemas.openxmlformats.org/officeDocument/2006/relationships/oleObject" Target="../embeddings/oleObject312.bin"/><Relationship Id="rId7" Type="http://schemas.openxmlformats.org/officeDocument/2006/relationships/oleObject" Target="../embeddings/oleObject305.bin"/><Relationship Id="rId12" Type="http://schemas.openxmlformats.org/officeDocument/2006/relationships/image" Target="../media/image274.wmf"/><Relationship Id="rId17" Type="http://schemas.openxmlformats.org/officeDocument/2006/relationships/oleObject" Target="../embeddings/oleObject310.bin"/><Relationship Id="rId25" Type="http://schemas.openxmlformats.org/officeDocument/2006/relationships/image" Target="../media/image28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6.emf"/><Relationship Id="rId20" Type="http://schemas.openxmlformats.org/officeDocument/2006/relationships/image" Target="../media/image278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71.wmf"/><Relationship Id="rId11" Type="http://schemas.openxmlformats.org/officeDocument/2006/relationships/oleObject" Target="../embeddings/oleObject307.bin"/><Relationship Id="rId24" Type="http://schemas.openxmlformats.org/officeDocument/2006/relationships/oleObject" Target="../embeddings/oleObject314.bin"/><Relationship Id="rId5" Type="http://schemas.openxmlformats.org/officeDocument/2006/relationships/oleObject" Target="../embeddings/oleObject304.bin"/><Relationship Id="rId15" Type="http://schemas.openxmlformats.org/officeDocument/2006/relationships/oleObject" Target="../embeddings/oleObject309.bin"/><Relationship Id="rId23" Type="http://schemas.openxmlformats.org/officeDocument/2006/relationships/image" Target="../media/image279.wmf"/><Relationship Id="rId10" Type="http://schemas.openxmlformats.org/officeDocument/2006/relationships/image" Target="../media/image273.wmf"/><Relationship Id="rId19" Type="http://schemas.openxmlformats.org/officeDocument/2006/relationships/oleObject" Target="../embeddings/oleObject311.bin"/><Relationship Id="rId4" Type="http://schemas.openxmlformats.org/officeDocument/2006/relationships/image" Target="../media/image270.wmf"/><Relationship Id="rId9" Type="http://schemas.openxmlformats.org/officeDocument/2006/relationships/oleObject" Target="../embeddings/oleObject306.bin"/><Relationship Id="rId14" Type="http://schemas.openxmlformats.org/officeDocument/2006/relationships/image" Target="../media/image275.wmf"/><Relationship Id="rId22" Type="http://schemas.openxmlformats.org/officeDocument/2006/relationships/oleObject" Target="../embeddings/oleObject313.bin"/><Relationship Id="rId27" Type="http://schemas.openxmlformats.org/officeDocument/2006/relationships/image" Target="../media/image281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wmf"/><Relationship Id="rId3" Type="http://schemas.openxmlformats.org/officeDocument/2006/relationships/oleObject" Target="../embeddings/oleObject316.bin"/><Relationship Id="rId7" Type="http://schemas.openxmlformats.org/officeDocument/2006/relationships/oleObject" Target="../embeddings/oleObject3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82.wmf"/><Relationship Id="rId5" Type="http://schemas.openxmlformats.org/officeDocument/2006/relationships/oleObject" Target="../embeddings/oleObject317.bin"/><Relationship Id="rId4" Type="http://schemas.openxmlformats.org/officeDocument/2006/relationships/image" Target="../media/image270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7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0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19.e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0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wmf"/><Relationship Id="rId20" Type="http://schemas.openxmlformats.org/officeDocument/2006/relationships/image" Target="../media/image31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36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2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3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35.e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4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A7C31F-8E26-4C4D-8E0A-ABED2B551815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06530" name="Text Box 2"/>
          <p:cNvSpPr txBox="1">
            <a:spLocks noChangeArrowheads="1"/>
          </p:cNvSpPr>
          <p:nvPr/>
        </p:nvSpPr>
        <p:spPr bwMode="auto">
          <a:xfrm>
            <a:off x="1674813" y="2070100"/>
            <a:ext cx="5638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latin typeface="黑体" pitchFamily="2" charset="-122"/>
                <a:ea typeface="黑体" pitchFamily="2" charset="-122"/>
              </a:rPr>
              <a:t>多元函数的极值和最值</a:t>
            </a:r>
          </a:p>
        </p:txBody>
      </p:sp>
      <p:sp>
        <p:nvSpPr>
          <p:cNvPr id="406531" name="Text Box 3"/>
          <p:cNvSpPr txBox="1">
            <a:spLocks noChangeArrowheads="1"/>
          </p:cNvSpPr>
          <p:nvPr/>
        </p:nvSpPr>
        <p:spPr bwMode="auto">
          <a:xfrm>
            <a:off x="1674813" y="2892425"/>
            <a:ext cx="6553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latin typeface="黑体" pitchFamily="2" charset="-122"/>
                <a:ea typeface="黑体" pitchFamily="2" charset="-122"/>
              </a:rPr>
              <a:t>条件极值  拉格朗日乘数法</a:t>
            </a:r>
          </a:p>
        </p:txBody>
      </p:sp>
      <p:pic>
        <p:nvPicPr>
          <p:cNvPr id="406536" name="Picture 8" descr="BD14792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5550" y="2298700"/>
            <a:ext cx="4492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6537" name="Picture 9" descr="BD14792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7613" y="3044825"/>
            <a:ext cx="449262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7" name="Rectangle 11"/>
          <p:cNvSpPr>
            <a:spLocks noChangeArrowheads="1"/>
          </p:cNvSpPr>
          <p:nvPr/>
        </p:nvSpPr>
        <p:spPr bwMode="auto">
          <a:xfrm>
            <a:off x="250825" y="579438"/>
            <a:ext cx="8642350" cy="762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>
                <a:latin typeface="宋体" charset="-122"/>
              </a:rPr>
              <a:t>第八节 多元函数的极值及其求法</a:t>
            </a:r>
          </a:p>
        </p:txBody>
      </p:sp>
      <p:grpSp>
        <p:nvGrpSpPr>
          <p:cNvPr id="40968" name="Group 0"/>
          <p:cNvGrpSpPr>
            <a:grpSpLocks/>
          </p:cNvGrpSpPr>
          <p:nvPr/>
        </p:nvGrpSpPr>
        <p:grpSpPr bwMode="auto">
          <a:xfrm>
            <a:off x="2514600" y="6369050"/>
            <a:ext cx="4267200" cy="412750"/>
            <a:chOff x="1440" y="4012"/>
            <a:chExt cx="2688" cy="260"/>
          </a:xfrm>
        </p:grpSpPr>
        <p:pic>
          <p:nvPicPr>
            <p:cNvPr id="40969" name="Picture 1" descr="BD21296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V="1">
              <a:off x="1440" y="4032"/>
              <a:ext cx="254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970" name="Text Box 2"/>
            <p:cNvSpPr txBox="1">
              <a:spLocks noChangeArrowheads="1"/>
            </p:cNvSpPr>
            <p:nvPr/>
          </p:nvSpPr>
          <p:spPr bwMode="auto">
            <a:xfrm>
              <a:off x="1728" y="4012"/>
              <a:ext cx="2400" cy="21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6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第九章 多元函数微分法及其应用</a:t>
              </a:r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6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6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6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6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0" grpId="0" autoUpdateAnimBg="0"/>
      <p:bldP spid="40653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33E542-9BE6-4FF8-92E8-7B2A70CEB82A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207" name="Text Box 2"/>
          <p:cNvSpPr txBox="1">
            <a:spLocks noChangeArrowheads="1"/>
          </p:cNvSpPr>
          <p:nvPr/>
        </p:nvSpPr>
        <p:spPr bwMode="auto">
          <a:xfrm>
            <a:off x="250825" y="-26988"/>
            <a:ext cx="3200400" cy="519113"/>
          </a:xfrm>
          <a:prstGeom prst="rect">
            <a:avLst/>
          </a:prstGeom>
          <a:gradFill rotWithShape="0">
            <a:gsLst>
              <a:gs pos="0">
                <a:srgbClr val="76002F"/>
              </a:gs>
              <a:gs pos="50000">
                <a:srgbClr val="FF0066"/>
              </a:gs>
              <a:gs pos="100000">
                <a:srgbClr val="76002F"/>
              </a:gs>
            </a:gsLst>
            <a:lin ang="5400000" scaled="1"/>
          </a:gradFill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FF66"/>
                </a:solidFill>
              </a:rPr>
              <a:t>3</a:t>
            </a:r>
            <a:r>
              <a:rPr lang="en-US" altLang="zh-CN" sz="2800">
                <a:solidFill>
                  <a:srgbClr val="FFFF66"/>
                </a:solidFill>
                <a:latin typeface="宋体" charset="-122"/>
              </a:rPr>
              <a:t>.</a:t>
            </a:r>
            <a:r>
              <a:rPr lang="zh-CN" altLang="en-US" sz="2800">
                <a:solidFill>
                  <a:srgbClr val="FFFF66"/>
                </a:solidFill>
                <a:latin typeface="宋体" charset="-122"/>
              </a:rPr>
              <a:t>极值的充分条件</a:t>
            </a:r>
            <a:endParaRPr lang="zh-CN" altLang="en-US" sz="2800">
              <a:solidFill>
                <a:schemeClr val="accent2"/>
              </a:solidFill>
              <a:latin typeface="宋体" charset="-122"/>
            </a:endParaRPr>
          </a:p>
        </p:txBody>
      </p:sp>
      <p:sp>
        <p:nvSpPr>
          <p:cNvPr id="412675" name="Text Box 3"/>
          <p:cNvSpPr txBox="1">
            <a:spLocks noChangeArrowheads="1"/>
          </p:cNvSpPr>
          <p:nvPr/>
        </p:nvSpPr>
        <p:spPr bwMode="auto">
          <a:xfrm>
            <a:off x="174625" y="492125"/>
            <a:ext cx="1295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</a:p>
        </p:txBody>
      </p:sp>
      <p:sp>
        <p:nvSpPr>
          <p:cNvPr id="412676" name="Text Box 4"/>
          <p:cNvSpPr txBox="1">
            <a:spLocks noChangeArrowheads="1"/>
          </p:cNvSpPr>
          <p:nvPr/>
        </p:nvSpPr>
        <p:spPr bwMode="auto">
          <a:xfrm>
            <a:off x="1089025" y="506413"/>
            <a:ext cx="2286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充分条件</a:t>
            </a:r>
            <a:r>
              <a:rPr lang="en-US" altLang="zh-CN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graphicFrame>
        <p:nvGraphicFramePr>
          <p:cNvPr id="412677" name="Object 5"/>
          <p:cNvGraphicFramePr>
            <a:graphicFrameLocks noChangeAspect="1"/>
          </p:cNvGraphicFramePr>
          <p:nvPr/>
        </p:nvGraphicFramePr>
        <p:xfrm>
          <a:off x="3070225" y="581025"/>
          <a:ext cx="448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8" name="Equation" r:id="rId3" imgW="4483100" imgH="444500" progId="Equation.3">
                  <p:embed/>
                </p:oleObj>
              </mc:Choice>
              <mc:Fallback>
                <p:oleObj name="Equation" r:id="rId3" imgW="4483100" imgH="44450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5" y="581025"/>
                        <a:ext cx="4483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78" name="Text Box 6"/>
          <p:cNvSpPr txBox="1">
            <a:spLocks noChangeArrowheads="1"/>
          </p:cNvSpPr>
          <p:nvPr/>
        </p:nvSpPr>
        <p:spPr bwMode="auto">
          <a:xfrm>
            <a:off x="174625" y="1101725"/>
            <a:ext cx="2971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的某邻域内连续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412679" name="Text Box 7"/>
          <p:cNvSpPr txBox="1">
            <a:spLocks noChangeArrowheads="1"/>
          </p:cNvSpPr>
          <p:nvPr/>
        </p:nvSpPr>
        <p:spPr bwMode="auto">
          <a:xfrm>
            <a:off x="2841625" y="1101725"/>
            <a:ext cx="4648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有一阶及二阶连续偏导数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graphicFrame>
        <p:nvGraphicFramePr>
          <p:cNvPr id="412680" name="Object 8"/>
          <p:cNvGraphicFramePr>
            <a:graphicFrameLocks noChangeAspect="1"/>
          </p:cNvGraphicFramePr>
          <p:nvPr/>
        </p:nvGraphicFramePr>
        <p:xfrm>
          <a:off x="250825" y="1711325"/>
          <a:ext cx="2540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9" name="Equation" r:id="rId5" imgW="81347400" imgH="13795560" progId="Equation.3">
                  <p:embed/>
                </p:oleObj>
              </mc:Choice>
              <mc:Fallback>
                <p:oleObj name="Equation" r:id="rId5" imgW="81347400" imgH="1379556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711325"/>
                        <a:ext cx="2540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1" name="Object 9"/>
          <p:cNvGraphicFramePr>
            <a:graphicFrameLocks noChangeAspect="1"/>
          </p:cNvGraphicFramePr>
          <p:nvPr/>
        </p:nvGraphicFramePr>
        <p:xfrm>
          <a:off x="3070225" y="1698625"/>
          <a:ext cx="2108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Equation" r:id="rId7" imgW="67516200" imgH="15013800" progId="Equation.3">
                  <p:embed/>
                </p:oleObj>
              </mc:Choice>
              <mc:Fallback>
                <p:oleObj name="Equation" r:id="rId7" imgW="67516200" imgH="1501380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5" y="1698625"/>
                        <a:ext cx="21082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2" name="Object 10"/>
          <p:cNvGraphicFramePr>
            <a:graphicFrameLocks noChangeAspect="1"/>
          </p:cNvGraphicFramePr>
          <p:nvPr/>
        </p:nvGraphicFramePr>
        <p:xfrm>
          <a:off x="250825" y="2244725"/>
          <a:ext cx="2743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1" name="Equation" r:id="rId9" imgW="87856200" imgH="14201640" progId="Equation.3">
                  <p:embed/>
                </p:oleObj>
              </mc:Choice>
              <mc:Fallback>
                <p:oleObj name="Equation" r:id="rId9" imgW="87856200" imgH="1420164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244725"/>
                        <a:ext cx="2743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3" name="Object 11"/>
          <p:cNvGraphicFramePr>
            <a:graphicFrameLocks noChangeAspect="1"/>
          </p:cNvGraphicFramePr>
          <p:nvPr/>
        </p:nvGraphicFramePr>
        <p:xfrm>
          <a:off x="5432425" y="2232025"/>
          <a:ext cx="2298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2" name="Equation" r:id="rId11" imgW="73618200" imgH="15013800" progId="Equation.3">
                  <p:embed/>
                </p:oleObj>
              </mc:Choice>
              <mc:Fallback>
                <p:oleObj name="Equation" r:id="rId11" imgW="73618200" imgH="1501380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2425" y="2232025"/>
                        <a:ext cx="22987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4" name="Object 12"/>
          <p:cNvGraphicFramePr>
            <a:graphicFrameLocks noChangeAspect="1"/>
          </p:cNvGraphicFramePr>
          <p:nvPr/>
        </p:nvGraphicFramePr>
        <p:xfrm>
          <a:off x="3070225" y="2244725"/>
          <a:ext cx="2298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3" name="Equation" r:id="rId13" imgW="73618200" imgH="15013800" progId="Equation.3">
                  <p:embed/>
                </p:oleObj>
              </mc:Choice>
              <mc:Fallback>
                <p:oleObj name="Equation" r:id="rId13" imgW="73618200" imgH="1501380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5" y="2244725"/>
                        <a:ext cx="22987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5" name="Object 13"/>
          <p:cNvGraphicFramePr>
            <a:graphicFrameLocks noChangeAspect="1"/>
          </p:cNvGraphicFramePr>
          <p:nvPr/>
        </p:nvGraphicFramePr>
        <p:xfrm>
          <a:off x="263525" y="2803525"/>
          <a:ext cx="3162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" name="Equation" r:id="rId15" imgW="3162300" imgH="444500" progId="Equation.3">
                  <p:embed/>
                </p:oleObj>
              </mc:Choice>
              <mc:Fallback>
                <p:oleObj name="Equation" r:id="rId15" imgW="3162300" imgH="44450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" y="2803525"/>
                        <a:ext cx="3162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86" name="Text Box 14"/>
          <p:cNvSpPr txBox="1">
            <a:spLocks noChangeArrowheads="1"/>
          </p:cNvSpPr>
          <p:nvPr/>
        </p:nvSpPr>
        <p:spPr bwMode="auto">
          <a:xfrm>
            <a:off x="3349625" y="2790825"/>
            <a:ext cx="4800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处是否取得极值的条件如下</a:t>
            </a:r>
            <a:r>
              <a:rPr lang="en-US" altLang="zh-CN" sz="280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412687" name="Text Box 15"/>
          <p:cNvSpPr txBox="1">
            <a:spLocks noChangeArrowheads="1"/>
          </p:cNvSpPr>
          <p:nvPr/>
        </p:nvSpPr>
        <p:spPr bwMode="auto">
          <a:xfrm>
            <a:off x="187325" y="3213100"/>
            <a:ext cx="1371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(1)</a:t>
            </a:r>
          </a:p>
        </p:txBody>
      </p:sp>
      <p:graphicFrame>
        <p:nvGraphicFramePr>
          <p:cNvPr id="412688" name="Object 16"/>
          <p:cNvGraphicFramePr>
            <a:graphicFrameLocks noChangeAspect="1"/>
          </p:cNvGraphicFramePr>
          <p:nvPr/>
        </p:nvGraphicFramePr>
        <p:xfrm>
          <a:off x="898525" y="3251200"/>
          <a:ext cx="2184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5" name="Equation" r:id="rId17" imgW="69957000" imgH="13389480" progId="Equation.3">
                  <p:embed/>
                </p:oleObj>
              </mc:Choice>
              <mc:Fallback>
                <p:oleObj name="Equation" r:id="rId17" imgW="69957000" imgH="1338948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3251200"/>
                        <a:ext cx="2184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89" name="Rectangle 17"/>
          <p:cNvSpPr>
            <a:spLocks noChangeArrowheads="1"/>
          </p:cNvSpPr>
          <p:nvPr/>
        </p:nvSpPr>
        <p:spPr bwMode="auto">
          <a:xfrm>
            <a:off x="2930525" y="3227388"/>
            <a:ext cx="1966913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0000FF"/>
                </a:solidFill>
              </a:rPr>
              <a:t>有极值</a:t>
            </a:r>
            <a:r>
              <a:rPr lang="en-US" altLang="zh-CN" sz="2800">
                <a:solidFill>
                  <a:srgbClr val="0000FF"/>
                </a:solidFill>
              </a:rPr>
              <a:t>,</a:t>
            </a:r>
          </a:p>
        </p:txBody>
      </p:sp>
      <p:graphicFrame>
        <p:nvGraphicFramePr>
          <p:cNvPr id="412690" name="Object 18"/>
          <p:cNvGraphicFramePr>
            <a:graphicFrameLocks noChangeAspect="1"/>
          </p:cNvGraphicFramePr>
          <p:nvPr/>
        </p:nvGraphicFramePr>
        <p:xfrm>
          <a:off x="949325" y="3806825"/>
          <a:ext cx="15240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6" name="Equation" r:id="rId19" imgW="1459866" imgH="380835" progId="Equation.3">
                  <p:embed/>
                </p:oleObj>
              </mc:Choice>
              <mc:Fallback>
                <p:oleObj name="Equation" r:id="rId19" imgW="1459866" imgH="380835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3806825"/>
                        <a:ext cx="15240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91" name="Rectangle 19"/>
          <p:cNvSpPr>
            <a:spLocks noChangeArrowheads="1"/>
          </p:cNvSpPr>
          <p:nvPr/>
        </p:nvSpPr>
        <p:spPr bwMode="auto">
          <a:xfrm>
            <a:off x="2320925" y="3746500"/>
            <a:ext cx="1966913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有极大值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graphicFrame>
        <p:nvGraphicFramePr>
          <p:cNvPr id="412692" name="Object 20"/>
          <p:cNvGraphicFramePr>
            <a:graphicFrameLocks noChangeAspect="1"/>
          </p:cNvGraphicFramePr>
          <p:nvPr/>
        </p:nvGraphicFramePr>
        <p:xfrm>
          <a:off x="3990975" y="3808413"/>
          <a:ext cx="15303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7" name="Equation" r:id="rId21" imgW="1473200" imgH="381000" progId="Equation.3">
                  <p:embed/>
                </p:oleObj>
              </mc:Choice>
              <mc:Fallback>
                <p:oleObj name="Equation" r:id="rId21" imgW="1473200" imgH="381000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975" y="3808413"/>
                        <a:ext cx="1530350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93" name="Rectangle 21"/>
          <p:cNvSpPr>
            <a:spLocks noChangeArrowheads="1"/>
          </p:cNvSpPr>
          <p:nvPr/>
        </p:nvSpPr>
        <p:spPr bwMode="auto">
          <a:xfrm>
            <a:off x="5383213" y="3746500"/>
            <a:ext cx="1966912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有极小值</a:t>
            </a:r>
            <a:r>
              <a:rPr lang="en-US" altLang="zh-CN" sz="2800">
                <a:solidFill>
                  <a:schemeClr val="tx2"/>
                </a:solidFill>
              </a:rPr>
              <a:t>;</a:t>
            </a:r>
          </a:p>
        </p:txBody>
      </p:sp>
      <p:sp>
        <p:nvSpPr>
          <p:cNvPr id="412694" name="Text Box 22"/>
          <p:cNvSpPr txBox="1">
            <a:spLocks noChangeArrowheads="1"/>
          </p:cNvSpPr>
          <p:nvPr/>
        </p:nvSpPr>
        <p:spPr bwMode="auto">
          <a:xfrm>
            <a:off x="187325" y="4279900"/>
            <a:ext cx="1371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(2)</a:t>
            </a:r>
          </a:p>
        </p:txBody>
      </p:sp>
      <p:graphicFrame>
        <p:nvGraphicFramePr>
          <p:cNvPr id="412695" name="Object 23"/>
          <p:cNvGraphicFramePr>
            <a:graphicFrameLocks noChangeAspect="1"/>
          </p:cNvGraphicFramePr>
          <p:nvPr/>
        </p:nvGraphicFramePr>
        <p:xfrm>
          <a:off x="873125" y="4341813"/>
          <a:ext cx="22606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8" name="Equation" r:id="rId23" imgW="69957000" imgH="13389480" progId="Equation.3">
                  <p:embed/>
                </p:oleObj>
              </mc:Choice>
              <mc:Fallback>
                <p:oleObj name="Equation" r:id="rId23" imgW="69957000" imgH="13389480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4341813"/>
                        <a:ext cx="2260600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96" name="Rectangle 24"/>
          <p:cNvSpPr>
            <a:spLocks noChangeArrowheads="1"/>
          </p:cNvSpPr>
          <p:nvPr/>
        </p:nvSpPr>
        <p:spPr bwMode="auto">
          <a:xfrm>
            <a:off x="3021013" y="4294188"/>
            <a:ext cx="1966912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0000FF"/>
                </a:solidFill>
              </a:rPr>
              <a:t>没有极值</a:t>
            </a:r>
            <a:r>
              <a:rPr lang="en-US" altLang="zh-CN" sz="2800">
                <a:solidFill>
                  <a:srgbClr val="0000FF"/>
                </a:solidFill>
              </a:rPr>
              <a:t>;</a:t>
            </a:r>
          </a:p>
        </p:txBody>
      </p:sp>
      <p:sp>
        <p:nvSpPr>
          <p:cNvPr id="412697" name="Text Box 25"/>
          <p:cNvSpPr txBox="1">
            <a:spLocks noChangeArrowheads="1"/>
          </p:cNvSpPr>
          <p:nvPr/>
        </p:nvSpPr>
        <p:spPr bwMode="auto">
          <a:xfrm>
            <a:off x="187325" y="4889500"/>
            <a:ext cx="1371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(3)</a:t>
            </a:r>
          </a:p>
        </p:txBody>
      </p:sp>
      <p:graphicFrame>
        <p:nvGraphicFramePr>
          <p:cNvPr id="412698" name="Object 26"/>
          <p:cNvGraphicFramePr>
            <a:graphicFrameLocks noChangeAspect="1"/>
          </p:cNvGraphicFramePr>
          <p:nvPr/>
        </p:nvGraphicFramePr>
        <p:xfrm>
          <a:off x="873125" y="4930775"/>
          <a:ext cx="23622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9" name="Equation" r:id="rId25" imgW="69957000" imgH="13389480" progId="Equation.3">
                  <p:embed/>
                </p:oleObj>
              </mc:Choice>
              <mc:Fallback>
                <p:oleObj name="Equation" r:id="rId25" imgW="69957000" imgH="1338948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4930775"/>
                        <a:ext cx="236220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99" name="Rectangle 27"/>
          <p:cNvSpPr>
            <a:spLocks noChangeArrowheads="1"/>
          </p:cNvSpPr>
          <p:nvPr/>
        </p:nvSpPr>
        <p:spPr bwMode="auto">
          <a:xfrm>
            <a:off x="3159125" y="4903788"/>
            <a:ext cx="2362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0000FF"/>
                </a:solidFill>
              </a:rPr>
              <a:t>可能有极值</a:t>
            </a:r>
            <a:r>
              <a:rPr lang="en-US" altLang="zh-CN" sz="2800">
                <a:solidFill>
                  <a:srgbClr val="0000FF"/>
                </a:solidFill>
              </a:rPr>
              <a:t>,</a:t>
            </a:r>
          </a:p>
        </p:txBody>
      </p:sp>
      <p:sp>
        <p:nvSpPr>
          <p:cNvPr id="412700" name="Rectangle 28"/>
          <p:cNvSpPr>
            <a:spLocks noChangeArrowheads="1"/>
          </p:cNvSpPr>
          <p:nvPr/>
        </p:nvSpPr>
        <p:spPr bwMode="auto">
          <a:xfrm>
            <a:off x="5064125" y="4903788"/>
            <a:ext cx="2895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0000FF"/>
                </a:solidFill>
              </a:rPr>
              <a:t>也可能无极值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2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1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1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1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1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1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1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1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1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1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1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5" grpId="0" autoUpdateAnimBg="0"/>
      <p:bldP spid="412676" grpId="0" autoUpdateAnimBg="0"/>
      <p:bldP spid="412678" grpId="0" autoUpdateAnimBg="0"/>
      <p:bldP spid="412679" grpId="0" autoUpdateAnimBg="0"/>
      <p:bldP spid="412686" grpId="0" autoUpdateAnimBg="0"/>
      <p:bldP spid="412687" grpId="0" autoUpdateAnimBg="0"/>
      <p:bldP spid="412689" grpId="0" autoUpdateAnimBg="0"/>
      <p:bldP spid="412691" grpId="0" autoUpdateAnimBg="0"/>
      <p:bldP spid="412693" grpId="0" autoUpdateAnimBg="0"/>
      <p:bldP spid="412694" grpId="0" autoUpdateAnimBg="0"/>
      <p:bldP spid="412696" grpId="0" autoUpdateAnimBg="0"/>
      <p:bldP spid="412697" grpId="0" autoUpdateAnimBg="0"/>
      <p:bldP spid="412699" grpId="0" autoUpdateAnimBg="0"/>
      <p:bldP spid="41270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8246F6-C7A0-4E6A-9BD3-A153101E4EF2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224" name="AutoShape 2" descr="粉色砂纸"/>
          <p:cNvSpPr>
            <a:spLocks noChangeArrowheads="1"/>
          </p:cNvSpPr>
          <p:nvPr/>
        </p:nvSpPr>
        <p:spPr bwMode="auto">
          <a:xfrm>
            <a:off x="900113" y="261540"/>
            <a:ext cx="6742112" cy="4319588"/>
          </a:xfrm>
          <a:prstGeom prst="foldedCorner">
            <a:avLst>
              <a:gd name="adj" fmla="val 12500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5" name="Text Box 3"/>
          <p:cNvSpPr txBox="1">
            <a:spLocks noChangeArrowheads="1"/>
          </p:cNvSpPr>
          <p:nvPr/>
        </p:nvSpPr>
        <p:spPr bwMode="auto">
          <a:xfrm>
            <a:off x="1357313" y="413941"/>
            <a:ext cx="5943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求函数           极值的一般步骤</a:t>
            </a:r>
            <a:r>
              <a:rPr lang="en-US" altLang="zh-CN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2601913" y="490141"/>
          <a:ext cx="18034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Equation" r:id="rId4" imgW="52871400" imgH="12577320" progId="Equation.3">
                  <p:embed/>
                </p:oleObj>
              </mc:Choice>
              <mc:Fallback>
                <p:oleObj name="Equation" r:id="rId4" imgW="52871400" imgH="1257732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490141"/>
                        <a:ext cx="18034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01" name="Text Box 5"/>
          <p:cNvSpPr txBox="1">
            <a:spLocks noChangeArrowheads="1"/>
          </p:cNvSpPr>
          <p:nvPr/>
        </p:nvSpPr>
        <p:spPr bwMode="auto">
          <a:xfrm>
            <a:off x="1357313" y="1053703"/>
            <a:ext cx="1371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第一步</a:t>
            </a:r>
          </a:p>
        </p:txBody>
      </p:sp>
      <p:sp>
        <p:nvSpPr>
          <p:cNvPr id="413702" name="Text Box 6"/>
          <p:cNvSpPr txBox="1">
            <a:spLocks noChangeArrowheads="1"/>
          </p:cNvSpPr>
          <p:nvPr/>
        </p:nvSpPr>
        <p:spPr bwMode="auto">
          <a:xfrm>
            <a:off x="2652713" y="1042591"/>
            <a:ext cx="1905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解方程组</a:t>
            </a:r>
          </a:p>
        </p:txBody>
      </p:sp>
      <p:graphicFrame>
        <p:nvGraphicFramePr>
          <p:cNvPr id="413703" name="Object 7"/>
          <p:cNvGraphicFramePr>
            <a:graphicFrameLocks noChangeAspect="1"/>
          </p:cNvGraphicFramePr>
          <p:nvPr/>
        </p:nvGraphicFramePr>
        <p:xfrm>
          <a:off x="4202113" y="837803"/>
          <a:ext cx="1955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Equation" r:id="rId6" imgW="1955800" imgH="1028700" progId="Equation.3">
                  <p:embed/>
                </p:oleObj>
              </mc:Choice>
              <mc:Fallback>
                <p:oleObj name="Equation" r:id="rId6" imgW="1955800" imgH="10287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2113" y="837803"/>
                        <a:ext cx="19558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04" name="Text Box 8"/>
          <p:cNvSpPr txBox="1">
            <a:spLocks noChangeArrowheads="1"/>
          </p:cNvSpPr>
          <p:nvPr/>
        </p:nvSpPr>
        <p:spPr bwMode="auto">
          <a:xfrm>
            <a:off x="2576513" y="1845866"/>
            <a:ext cx="2286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求出实数解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413705" name="Text Box 9"/>
          <p:cNvSpPr txBox="1">
            <a:spLocks noChangeArrowheads="1"/>
          </p:cNvSpPr>
          <p:nvPr/>
        </p:nvSpPr>
        <p:spPr bwMode="auto">
          <a:xfrm>
            <a:off x="4481513" y="1845866"/>
            <a:ext cx="1600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得驻点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413706" name="Text Box 10"/>
          <p:cNvSpPr txBox="1">
            <a:spLocks noChangeArrowheads="1"/>
          </p:cNvSpPr>
          <p:nvPr/>
        </p:nvSpPr>
        <p:spPr bwMode="auto">
          <a:xfrm>
            <a:off x="1357313" y="2364978"/>
            <a:ext cx="1371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第二步</a:t>
            </a:r>
          </a:p>
        </p:txBody>
      </p:sp>
      <p:sp>
        <p:nvSpPr>
          <p:cNvPr id="413707" name="Text Box 11"/>
          <p:cNvSpPr txBox="1">
            <a:spLocks noChangeArrowheads="1"/>
          </p:cNvSpPr>
          <p:nvPr/>
        </p:nvSpPr>
        <p:spPr bwMode="auto">
          <a:xfrm>
            <a:off x="2576513" y="2364978"/>
            <a:ext cx="3048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对于每一个驻点</a:t>
            </a:r>
          </a:p>
        </p:txBody>
      </p:sp>
      <p:graphicFrame>
        <p:nvGraphicFramePr>
          <p:cNvPr id="413708" name="Object 12"/>
          <p:cNvGraphicFramePr>
            <a:graphicFrameLocks noChangeAspect="1"/>
          </p:cNvGraphicFramePr>
          <p:nvPr/>
        </p:nvGraphicFramePr>
        <p:xfrm>
          <a:off x="5192713" y="2441178"/>
          <a:ext cx="1193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Equation" r:id="rId8" imgW="1193800" imgH="431800" progId="Equation.3">
                  <p:embed/>
                </p:oleObj>
              </mc:Choice>
              <mc:Fallback>
                <p:oleObj name="Equation" r:id="rId8" imgW="1193800" imgH="4318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713" y="2441178"/>
                        <a:ext cx="1193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09" name="Text Box 13"/>
          <p:cNvSpPr txBox="1">
            <a:spLocks noChangeArrowheads="1"/>
          </p:cNvSpPr>
          <p:nvPr/>
        </p:nvSpPr>
        <p:spPr bwMode="auto">
          <a:xfrm>
            <a:off x="2576513" y="2898378"/>
            <a:ext cx="3581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求出二阶偏导数的值</a:t>
            </a:r>
          </a:p>
        </p:txBody>
      </p:sp>
      <p:graphicFrame>
        <p:nvGraphicFramePr>
          <p:cNvPr id="413710" name="Object 14"/>
          <p:cNvGraphicFramePr>
            <a:graphicFrameLocks noChangeAspect="1"/>
          </p:cNvGraphicFramePr>
          <p:nvPr/>
        </p:nvGraphicFramePr>
        <p:xfrm>
          <a:off x="5916613" y="3038078"/>
          <a:ext cx="1612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Equation" r:id="rId10" imgW="1612200" imgH="317362" progId="Equation.3">
                  <p:embed/>
                </p:oleObj>
              </mc:Choice>
              <mc:Fallback>
                <p:oleObj name="Equation" r:id="rId10" imgW="1612200" imgH="317362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3038078"/>
                        <a:ext cx="16129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11" name="Text Box 15"/>
          <p:cNvSpPr txBox="1">
            <a:spLocks noChangeArrowheads="1"/>
          </p:cNvSpPr>
          <p:nvPr/>
        </p:nvSpPr>
        <p:spPr bwMode="auto">
          <a:xfrm>
            <a:off x="1357313" y="3522266"/>
            <a:ext cx="1371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第三步</a:t>
            </a:r>
          </a:p>
        </p:txBody>
      </p:sp>
      <p:sp>
        <p:nvSpPr>
          <p:cNvPr id="413712" name="Text Box 16"/>
          <p:cNvSpPr txBox="1">
            <a:spLocks noChangeArrowheads="1"/>
          </p:cNvSpPr>
          <p:nvPr/>
        </p:nvSpPr>
        <p:spPr bwMode="auto">
          <a:xfrm>
            <a:off x="2576513" y="3507978"/>
            <a:ext cx="1143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定出</a:t>
            </a:r>
          </a:p>
        </p:txBody>
      </p:sp>
      <p:graphicFrame>
        <p:nvGraphicFramePr>
          <p:cNvPr id="413713" name="Object 17"/>
          <p:cNvGraphicFramePr>
            <a:graphicFrameLocks noChangeAspect="1"/>
          </p:cNvGraphicFramePr>
          <p:nvPr/>
        </p:nvGraphicFramePr>
        <p:xfrm>
          <a:off x="3427413" y="3571478"/>
          <a:ext cx="128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Equation" r:id="rId12" imgW="1282700" imgH="393700" progId="Equation.3">
                  <p:embed/>
                </p:oleObj>
              </mc:Choice>
              <mc:Fallback>
                <p:oleObj name="Equation" r:id="rId12" imgW="1282700" imgH="3937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413" y="3571478"/>
                        <a:ext cx="1282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14" name="Text Box 18"/>
          <p:cNvSpPr txBox="1">
            <a:spLocks noChangeArrowheads="1"/>
          </p:cNvSpPr>
          <p:nvPr/>
        </p:nvSpPr>
        <p:spPr bwMode="auto">
          <a:xfrm>
            <a:off x="4633913" y="3522266"/>
            <a:ext cx="1752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的符号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413715" name="Text Box 19"/>
          <p:cNvSpPr txBox="1">
            <a:spLocks noChangeArrowheads="1"/>
          </p:cNvSpPr>
          <p:nvPr/>
        </p:nvSpPr>
        <p:spPr bwMode="auto">
          <a:xfrm>
            <a:off x="2576513" y="3965178"/>
            <a:ext cx="3581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再判定是否是极值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3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3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3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3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3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3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3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3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3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3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01" grpId="0" autoUpdateAnimBg="0"/>
      <p:bldP spid="413702" grpId="0" autoUpdateAnimBg="0"/>
      <p:bldP spid="413704" grpId="0" autoUpdateAnimBg="0"/>
      <p:bldP spid="413705" grpId="0" autoUpdateAnimBg="0"/>
      <p:bldP spid="413706" grpId="0" autoUpdateAnimBg="0"/>
      <p:bldP spid="413707" grpId="0" autoUpdateAnimBg="0"/>
      <p:bldP spid="413709" grpId="0" autoUpdateAnimBg="0"/>
      <p:bldP spid="413711" grpId="0" autoUpdateAnimBg="0"/>
      <p:bldP spid="413712" grpId="0" autoUpdateAnimBg="0"/>
      <p:bldP spid="413714" grpId="0" autoUpdateAnimBg="0"/>
      <p:bldP spid="41371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B8E270-A4B2-4A09-8149-BB5E3334E6CB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261" name="Text Box 2"/>
          <p:cNvSpPr txBox="1">
            <a:spLocks noChangeArrowheads="1"/>
          </p:cNvSpPr>
          <p:nvPr/>
        </p:nvSpPr>
        <p:spPr bwMode="auto">
          <a:xfrm>
            <a:off x="430213" y="0"/>
            <a:ext cx="1219200" cy="6048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例</a:t>
            </a:r>
            <a:r>
              <a:rPr lang="zh-CN" altLang="en-US" sz="2800"/>
              <a:t>  </a:t>
            </a:r>
            <a:endParaRPr lang="zh-CN" altLang="en-US" sz="2800" baseline="30000"/>
          </a:p>
        </p:txBody>
      </p:sp>
      <p:sp>
        <p:nvSpPr>
          <p:cNvPr id="414723" name="Text Box 3"/>
          <p:cNvSpPr txBox="1">
            <a:spLocks noChangeArrowheads="1"/>
          </p:cNvSpPr>
          <p:nvPr/>
        </p:nvSpPr>
        <p:spPr bwMode="auto">
          <a:xfrm>
            <a:off x="430213" y="1303338"/>
            <a:ext cx="1066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  <a:endParaRPr lang="zh-CN" altLang="en-US" sz="2400" b="0"/>
          </a:p>
        </p:txBody>
      </p:sp>
      <p:sp>
        <p:nvSpPr>
          <p:cNvPr id="414724" name="Text Box 4"/>
          <p:cNvSpPr txBox="1">
            <a:spLocks noChangeArrowheads="1"/>
          </p:cNvSpPr>
          <p:nvPr/>
        </p:nvSpPr>
        <p:spPr bwMode="auto">
          <a:xfrm>
            <a:off x="963613" y="2209800"/>
            <a:ext cx="838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/>
              <a:t>又</a:t>
            </a:r>
            <a:endParaRPr lang="zh-CN" altLang="en-US" sz="2800"/>
          </a:p>
        </p:txBody>
      </p:sp>
      <p:sp>
        <p:nvSpPr>
          <p:cNvPr id="414725" name="Text Box 5"/>
          <p:cNvSpPr txBox="1">
            <a:spLocks noChangeArrowheads="1"/>
          </p:cNvSpPr>
          <p:nvPr/>
        </p:nvSpPr>
        <p:spPr bwMode="auto">
          <a:xfrm>
            <a:off x="939800" y="2743200"/>
            <a:ext cx="2362200" cy="6048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在点</a:t>
            </a:r>
            <a:r>
              <a:rPr lang="en-US" altLang="zh-CN" sz="2800">
                <a:solidFill>
                  <a:srgbClr val="0000FF"/>
                </a:solidFill>
              </a:rPr>
              <a:t>(0,0)</a:t>
            </a:r>
            <a:r>
              <a:rPr lang="zh-CN" altLang="en-US" sz="2800">
                <a:solidFill>
                  <a:srgbClr val="0000FF"/>
                </a:solidFill>
              </a:rPr>
              <a:t>处</a:t>
            </a:r>
            <a:r>
              <a:rPr lang="en-US" altLang="zh-CN" sz="2800">
                <a:solidFill>
                  <a:srgbClr val="0000FF"/>
                </a:solidFill>
              </a:rPr>
              <a:t>,</a:t>
            </a:r>
            <a:r>
              <a:rPr lang="en-US" altLang="zh-CN" sz="2800"/>
              <a:t>                                   </a:t>
            </a:r>
          </a:p>
        </p:txBody>
      </p:sp>
      <p:sp>
        <p:nvSpPr>
          <p:cNvPr id="414726" name="Text Box 6"/>
          <p:cNvSpPr txBox="1">
            <a:spLocks noChangeArrowheads="1"/>
          </p:cNvSpPr>
          <p:nvPr/>
        </p:nvSpPr>
        <p:spPr bwMode="auto">
          <a:xfrm>
            <a:off x="887413" y="3886200"/>
            <a:ext cx="2514600" cy="6048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在点</a:t>
            </a:r>
            <a:r>
              <a:rPr lang="en-US" altLang="zh-CN" sz="2800">
                <a:solidFill>
                  <a:srgbClr val="0000FF"/>
                </a:solidFill>
              </a:rPr>
              <a:t>(</a:t>
            </a:r>
            <a:r>
              <a:rPr lang="en-US" altLang="zh-CN" sz="2800" i="1">
                <a:solidFill>
                  <a:srgbClr val="0000FF"/>
                </a:solidFill>
              </a:rPr>
              <a:t>a</a:t>
            </a:r>
            <a:r>
              <a:rPr lang="en-US" altLang="zh-CN" sz="2800">
                <a:solidFill>
                  <a:srgbClr val="0000FF"/>
                </a:solidFill>
              </a:rPr>
              <a:t>,</a:t>
            </a:r>
            <a:r>
              <a:rPr lang="en-US" altLang="zh-CN" sz="2800" i="1">
                <a:solidFill>
                  <a:srgbClr val="0000FF"/>
                </a:solidFill>
              </a:rPr>
              <a:t>a</a:t>
            </a:r>
            <a:r>
              <a:rPr lang="en-US" altLang="zh-CN" sz="2800">
                <a:solidFill>
                  <a:srgbClr val="0000FF"/>
                </a:solidFill>
              </a:rPr>
              <a:t>)</a:t>
            </a:r>
            <a:r>
              <a:rPr lang="zh-CN" altLang="en-US" sz="2800">
                <a:solidFill>
                  <a:srgbClr val="0000FF"/>
                </a:solidFill>
              </a:rPr>
              <a:t>处</a:t>
            </a:r>
            <a:r>
              <a:rPr lang="en-US" altLang="zh-CN" sz="2800">
                <a:solidFill>
                  <a:srgbClr val="0000FF"/>
                </a:solidFill>
              </a:rPr>
              <a:t>,</a:t>
            </a:r>
            <a:r>
              <a:rPr lang="en-US" altLang="zh-CN" sz="2800"/>
              <a:t>  </a:t>
            </a:r>
            <a:endParaRPr lang="zh-CN" altLang="zh-CN" sz="2800" baseline="30000"/>
          </a:p>
        </p:txBody>
      </p:sp>
      <p:graphicFrame>
        <p:nvGraphicFramePr>
          <p:cNvPr id="10242" name="Object 7"/>
          <p:cNvGraphicFramePr>
            <a:graphicFrameLocks noChangeAspect="1"/>
          </p:cNvGraphicFramePr>
          <p:nvPr/>
        </p:nvGraphicFramePr>
        <p:xfrm>
          <a:off x="1116013" y="92075"/>
          <a:ext cx="60198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8" name="Equation" r:id="rId3" imgW="5740400" imgH="469900" progId="Equation.3">
                  <p:embed/>
                </p:oleObj>
              </mc:Choice>
              <mc:Fallback>
                <p:oleObj name="Equation" r:id="rId3" imgW="5740400" imgH="469900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92075"/>
                        <a:ext cx="60198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8" name="Object 8"/>
          <p:cNvGraphicFramePr>
            <a:graphicFrameLocks noChangeAspect="1"/>
          </p:cNvGraphicFramePr>
          <p:nvPr/>
        </p:nvGraphicFramePr>
        <p:xfrm>
          <a:off x="1039813" y="1066800"/>
          <a:ext cx="28956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9" name="公式" r:id="rId5" imgW="1295400" imgH="508000" progId="Equation.3">
                  <p:embed/>
                </p:oleObj>
              </mc:Choice>
              <mc:Fallback>
                <p:oleObj name="公式" r:id="rId5" imgW="1295400" imgH="508000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1066800"/>
                        <a:ext cx="2895600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9" name="Object 9"/>
          <p:cNvGraphicFramePr>
            <a:graphicFrameLocks noChangeAspect="1"/>
          </p:cNvGraphicFramePr>
          <p:nvPr/>
        </p:nvGraphicFramePr>
        <p:xfrm>
          <a:off x="4011613" y="1441450"/>
          <a:ext cx="4699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0" name="公式" r:id="rId7" imgW="203112" imgH="139639" progId="Equation.3">
                  <p:embed/>
                </p:oleObj>
              </mc:Choice>
              <mc:Fallback>
                <p:oleObj name="公式" r:id="rId7" imgW="203112" imgH="139639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1613" y="1441450"/>
                        <a:ext cx="469900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30" name="Object 10"/>
          <p:cNvGraphicFramePr>
            <a:graphicFrameLocks noChangeAspect="1"/>
          </p:cNvGraphicFramePr>
          <p:nvPr/>
        </p:nvGraphicFramePr>
        <p:xfrm>
          <a:off x="4468813" y="1365250"/>
          <a:ext cx="24638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1" name="公式" r:id="rId9" imgW="1053643" imgH="215806" progId="Equation.3">
                  <p:embed/>
                </p:oleObj>
              </mc:Choice>
              <mc:Fallback>
                <p:oleObj name="公式" r:id="rId9" imgW="1053643" imgH="215806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8813" y="1365250"/>
                        <a:ext cx="246380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31" name="Object 11"/>
          <p:cNvGraphicFramePr>
            <a:graphicFrameLocks noChangeAspect="1"/>
          </p:cNvGraphicFramePr>
          <p:nvPr/>
        </p:nvGraphicFramePr>
        <p:xfrm>
          <a:off x="1497013" y="2286000"/>
          <a:ext cx="7778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2" name="Equation" r:id="rId11" imgW="812447" imgH="431613" progId="Equation.3">
                  <p:embed/>
                </p:oleObj>
              </mc:Choice>
              <mc:Fallback>
                <p:oleObj name="Equation" r:id="rId11" imgW="812447" imgH="431613" progId="Equation.3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2286000"/>
                        <a:ext cx="77787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32" name="Object 12"/>
          <p:cNvGraphicFramePr>
            <a:graphicFrameLocks noChangeAspect="1"/>
          </p:cNvGraphicFramePr>
          <p:nvPr/>
        </p:nvGraphicFramePr>
        <p:xfrm>
          <a:off x="3249613" y="2290763"/>
          <a:ext cx="7747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3" name="Equation" r:id="rId13" imgW="799753" imgH="469696" progId="Equation.3">
                  <p:embed/>
                </p:oleObj>
              </mc:Choice>
              <mc:Fallback>
                <p:oleObj name="Equation" r:id="rId13" imgW="799753" imgH="469696" progId="Equation.3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613" y="2290763"/>
                        <a:ext cx="774700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33" name="Object 13"/>
          <p:cNvGraphicFramePr>
            <a:graphicFrameLocks noChangeAspect="1"/>
          </p:cNvGraphicFramePr>
          <p:nvPr/>
        </p:nvGraphicFramePr>
        <p:xfrm>
          <a:off x="4773613" y="2306638"/>
          <a:ext cx="73501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4" name="Equation" r:id="rId15" imgW="787400" imgH="469900" progId="Equation.3">
                  <p:embed/>
                </p:oleObj>
              </mc:Choice>
              <mc:Fallback>
                <p:oleObj name="Equation" r:id="rId15" imgW="787400" imgH="469900" progId="Equation.3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613" y="2306638"/>
                        <a:ext cx="735012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34" name="Object 14"/>
          <p:cNvGraphicFramePr>
            <a:graphicFrameLocks noChangeAspect="1"/>
          </p:cNvGraphicFramePr>
          <p:nvPr/>
        </p:nvGraphicFramePr>
        <p:xfrm>
          <a:off x="2997200" y="2819400"/>
          <a:ext cx="23590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5" name="Equation" r:id="rId17" imgW="2374900" imgH="393700" progId="Equation.3">
                  <p:embed/>
                </p:oleObj>
              </mc:Choice>
              <mc:Fallback>
                <p:oleObj name="Equation" r:id="rId17" imgW="2374900" imgH="393700" progId="Equation.3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2819400"/>
                        <a:ext cx="2359025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735" name="Rectangle 15"/>
          <p:cNvSpPr>
            <a:spLocks noChangeArrowheads="1"/>
          </p:cNvSpPr>
          <p:nvPr/>
        </p:nvSpPr>
        <p:spPr bwMode="auto">
          <a:xfrm>
            <a:off x="887413" y="3276600"/>
            <a:ext cx="1036637" cy="6048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故</a:t>
            </a:r>
          </a:p>
        </p:txBody>
      </p:sp>
      <p:graphicFrame>
        <p:nvGraphicFramePr>
          <p:cNvPr id="414736" name="Object 16"/>
          <p:cNvGraphicFramePr>
            <a:graphicFrameLocks noChangeAspect="1"/>
          </p:cNvGraphicFramePr>
          <p:nvPr/>
        </p:nvGraphicFramePr>
        <p:xfrm>
          <a:off x="1344613" y="3406775"/>
          <a:ext cx="12954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6" name="公式" r:id="rId19" imgW="520474" imgH="203112" progId="Equation.3">
                  <p:embed/>
                </p:oleObj>
              </mc:Choice>
              <mc:Fallback>
                <p:oleObj name="公式" r:id="rId19" imgW="520474" imgH="203112" progId="Equation.3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3406775"/>
                        <a:ext cx="12954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37" name="Object 17"/>
          <p:cNvGraphicFramePr>
            <a:graphicFrameLocks noChangeAspect="1"/>
          </p:cNvGraphicFramePr>
          <p:nvPr/>
        </p:nvGraphicFramePr>
        <p:xfrm>
          <a:off x="2900363" y="3957638"/>
          <a:ext cx="24828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7" name="Equation" r:id="rId21" imgW="2362200" imgH="393700" progId="Equation.3">
                  <p:embed/>
                </p:oleObj>
              </mc:Choice>
              <mc:Fallback>
                <p:oleObj name="Equation" r:id="rId21" imgW="2362200" imgH="393700" progId="Equation.3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363" y="3957638"/>
                        <a:ext cx="248285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38" name="Object 18"/>
          <p:cNvGraphicFramePr>
            <a:graphicFrameLocks noChangeAspect="1"/>
          </p:cNvGraphicFramePr>
          <p:nvPr/>
        </p:nvGraphicFramePr>
        <p:xfrm>
          <a:off x="5992813" y="4011613"/>
          <a:ext cx="1524000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8" name="Equation" r:id="rId23" imgW="1548728" imgH="355446" progId="Equation.3">
                  <p:embed/>
                </p:oleObj>
              </mc:Choice>
              <mc:Fallback>
                <p:oleObj name="Equation" r:id="rId23" imgW="1548728" imgH="355446" progId="Equation.3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2813" y="4011613"/>
                        <a:ext cx="1524000" cy="34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739" name="Rectangle 19"/>
          <p:cNvSpPr>
            <a:spLocks noChangeArrowheads="1"/>
          </p:cNvSpPr>
          <p:nvPr/>
        </p:nvSpPr>
        <p:spPr bwMode="auto">
          <a:xfrm>
            <a:off x="887413" y="4483100"/>
            <a:ext cx="685800" cy="6048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故</a:t>
            </a:r>
            <a:endParaRPr lang="zh-CN" altLang="zh-CN" sz="2800" baseline="30000"/>
          </a:p>
        </p:txBody>
      </p:sp>
      <p:graphicFrame>
        <p:nvGraphicFramePr>
          <p:cNvPr id="414740" name="Object 20"/>
          <p:cNvGraphicFramePr>
            <a:graphicFrameLocks noChangeAspect="1"/>
          </p:cNvGraphicFramePr>
          <p:nvPr/>
        </p:nvGraphicFramePr>
        <p:xfrm>
          <a:off x="1344613" y="4637088"/>
          <a:ext cx="11747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9" name="公式" r:id="rId25" imgW="520474" imgH="203112" progId="Equation.3">
                  <p:embed/>
                </p:oleObj>
              </mc:Choice>
              <mc:Fallback>
                <p:oleObj name="公式" r:id="rId25" imgW="520474" imgH="203112" progId="Equation.3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4637088"/>
                        <a:ext cx="1174750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741" name="Rectangle 21"/>
          <p:cNvSpPr>
            <a:spLocks noChangeArrowheads="1"/>
          </p:cNvSpPr>
          <p:nvPr/>
        </p:nvSpPr>
        <p:spPr bwMode="auto">
          <a:xfrm>
            <a:off x="5068888" y="4572000"/>
            <a:ext cx="695325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即</a:t>
            </a:r>
          </a:p>
        </p:txBody>
      </p:sp>
      <p:graphicFrame>
        <p:nvGraphicFramePr>
          <p:cNvPr id="414742" name="Object 22"/>
          <p:cNvGraphicFramePr>
            <a:graphicFrameLocks noChangeAspect="1"/>
          </p:cNvGraphicFramePr>
          <p:nvPr/>
        </p:nvGraphicFramePr>
        <p:xfrm>
          <a:off x="5535613" y="4559300"/>
          <a:ext cx="1968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0" name="公式" r:id="rId26" imgW="825500" imgH="228600" progId="Equation.3">
                  <p:embed/>
                </p:oleObj>
              </mc:Choice>
              <mc:Fallback>
                <p:oleObj name="公式" r:id="rId26" imgW="825500" imgH="228600" progId="Equation.3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5613" y="4559300"/>
                        <a:ext cx="19685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9" name="Rectangle 23"/>
          <p:cNvSpPr>
            <a:spLocks noChangeArrowheads="1"/>
          </p:cNvSpPr>
          <p:nvPr/>
        </p:nvSpPr>
        <p:spPr bwMode="auto">
          <a:xfrm>
            <a:off x="1001713" y="584200"/>
            <a:ext cx="1344612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/>
              <a:t>的极值</a:t>
            </a:r>
            <a:r>
              <a:rPr lang="en-US" altLang="zh-CN" sz="2800"/>
              <a:t>.</a:t>
            </a:r>
          </a:p>
        </p:txBody>
      </p:sp>
      <p:graphicFrame>
        <p:nvGraphicFramePr>
          <p:cNvPr id="414744" name="Object 24"/>
          <p:cNvGraphicFramePr>
            <a:graphicFrameLocks noChangeAspect="1"/>
          </p:cNvGraphicFramePr>
          <p:nvPr/>
        </p:nvGraphicFramePr>
        <p:xfrm>
          <a:off x="5435600" y="2895600"/>
          <a:ext cx="481013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1" name="Equation" r:id="rId28" imgW="15852600" imgH="10140480" progId="Equation.3">
                  <p:embed/>
                </p:oleObj>
              </mc:Choice>
              <mc:Fallback>
                <p:oleObj name="Equation" r:id="rId28" imgW="15852600" imgH="10140480" progId="Equation.3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895600"/>
                        <a:ext cx="481013" cy="306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745" name="Rectangle 25"/>
          <p:cNvSpPr>
            <a:spLocks noChangeArrowheads="1"/>
          </p:cNvSpPr>
          <p:nvPr/>
        </p:nvSpPr>
        <p:spPr bwMode="auto">
          <a:xfrm>
            <a:off x="2487613" y="3298825"/>
            <a:ext cx="3200400" cy="6048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00FF"/>
                </a:solidFill>
              </a:rPr>
              <a:t>在</a:t>
            </a:r>
            <a:r>
              <a:rPr lang="en-US" altLang="zh-CN" sz="2800">
                <a:solidFill>
                  <a:srgbClr val="0000FF"/>
                </a:solidFill>
              </a:rPr>
              <a:t>(0,0)</a:t>
            </a:r>
            <a:r>
              <a:rPr lang="zh-CN" altLang="en-US" sz="2800">
                <a:solidFill>
                  <a:srgbClr val="0000FF"/>
                </a:solidFill>
              </a:rPr>
              <a:t>无极值</a:t>
            </a:r>
            <a:r>
              <a:rPr lang="en-US" altLang="zh-CN" sz="2800">
                <a:solidFill>
                  <a:srgbClr val="0000FF"/>
                </a:solidFill>
              </a:rPr>
              <a:t>;</a:t>
            </a:r>
          </a:p>
        </p:txBody>
      </p:sp>
      <p:sp>
        <p:nvSpPr>
          <p:cNvPr id="414747" name="Rectangle 27"/>
          <p:cNvSpPr>
            <a:spLocks noChangeArrowheads="1"/>
          </p:cNvSpPr>
          <p:nvPr/>
        </p:nvSpPr>
        <p:spPr bwMode="auto">
          <a:xfrm>
            <a:off x="2411413" y="4487863"/>
            <a:ext cx="2895600" cy="60483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00FF"/>
                </a:solidFill>
              </a:rPr>
              <a:t>在</a:t>
            </a:r>
            <a:r>
              <a:rPr lang="en-US" altLang="zh-CN" sz="2800">
                <a:solidFill>
                  <a:srgbClr val="0000FF"/>
                </a:solidFill>
              </a:rPr>
              <a:t>(</a:t>
            </a:r>
            <a:r>
              <a:rPr lang="en-US" altLang="zh-CN" sz="2800" i="1">
                <a:solidFill>
                  <a:srgbClr val="0000FF"/>
                </a:solidFill>
              </a:rPr>
              <a:t>a</a:t>
            </a:r>
            <a:r>
              <a:rPr lang="en-US" altLang="zh-CN" sz="2800">
                <a:solidFill>
                  <a:srgbClr val="0000FF"/>
                </a:solidFill>
              </a:rPr>
              <a:t>,</a:t>
            </a:r>
            <a:r>
              <a:rPr lang="en-US" altLang="zh-CN" sz="2800" i="1">
                <a:solidFill>
                  <a:srgbClr val="0000FF"/>
                </a:solidFill>
              </a:rPr>
              <a:t>a</a:t>
            </a:r>
            <a:r>
              <a:rPr lang="en-US" altLang="zh-CN" sz="2800">
                <a:solidFill>
                  <a:srgbClr val="0000FF"/>
                </a:solidFill>
              </a:rPr>
              <a:t>)</a:t>
            </a:r>
            <a:r>
              <a:rPr lang="zh-CN" altLang="en-US" sz="2800">
                <a:solidFill>
                  <a:srgbClr val="0000FF"/>
                </a:solidFill>
              </a:rPr>
              <a:t>有极大值</a:t>
            </a:r>
            <a:r>
              <a:rPr lang="en-US" altLang="zh-CN" sz="2800">
                <a:solidFill>
                  <a:srgbClr val="0000FF"/>
                </a:solidFill>
              </a:rPr>
              <a:t>,</a:t>
            </a:r>
            <a:endParaRPr lang="zh-CN" altLang="zh-CN" sz="2800">
              <a:solidFill>
                <a:srgbClr val="0000FF"/>
              </a:solidFill>
            </a:endParaRPr>
          </a:p>
        </p:txBody>
      </p:sp>
      <p:graphicFrame>
        <p:nvGraphicFramePr>
          <p:cNvPr id="414748" name="Object 28"/>
          <p:cNvGraphicFramePr>
            <a:graphicFrameLocks noChangeAspect="1"/>
          </p:cNvGraphicFramePr>
          <p:nvPr/>
        </p:nvGraphicFramePr>
        <p:xfrm>
          <a:off x="7593013" y="4046538"/>
          <a:ext cx="457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2" name="Equation" r:id="rId30" imgW="648360" imgH="406080" progId="Equation.3">
                  <p:embed/>
                </p:oleObj>
              </mc:Choice>
              <mc:Fallback>
                <p:oleObj name="Equation" r:id="rId30" imgW="648360" imgH="406080" progId="Equation.3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3013" y="4046538"/>
                        <a:ext cx="4572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49" name="Object 29"/>
          <p:cNvGraphicFramePr>
            <a:graphicFrameLocks noChangeAspect="1"/>
          </p:cNvGraphicFramePr>
          <p:nvPr/>
        </p:nvGraphicFramePr>
        <p:xfrm>
          <a:off x="2339975" y="2349500"/>
          <a:ext cx="72390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3" name="Equation" r:id="rId32" imgW="800100" imgH="368300" progId="Equation.3">
                  <p:embed/>
                </p:oleObj>
              </mc:Choice>
              <mc:Fallback>
                <p:oleObj name="Equation" r:id="rId32" imgW="800100" imgH="368300" progId="Equation.3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349500"/>
                        <a:ext cx="723900" cy="33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50" name="Object 30"/>
          <p:cNvGraphicFramePr>
            <a:graphicFrameLocks noChangeAspect="1"/>
          </p:cNvGraphicFramePr>
          <p:nvPr/>
        </p:nvGraphicFramePr>
        <p:xfrm>
          <a:off x="4087813" y="2308225"/>
          <a:ext cx="4857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4" name="Equation" r:id="rId34" imgW="495085" imgH="368140" progId="Equation.3">
                  <p:embed/>
                </p:oleObj>
              </mc:Choice>
              <mc:Fallback>
                <p:oleObj name="Equation" r:id="rId34" imgW="495085" imgH="368140" progId="Equation.3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7813" y="2308225"/>
                        <a:ext cx="485775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51" name="Object 31"/>
          <p:cNvGraphicFramePr>
            <a:graphicFrameLocks noChangeAspect="1"/>
          </p:cNvGraphicFramePr>
          <p:nvPr/>
        </p:nvGraphicFramePr>
        <p:xfrm>
          <a:off x="5535613" y="2325688"/>
          <a:ext cx="6858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5" name="Equation" r:id="rId36" imgW="787058" imgH="393529" progId="Equation.3">
                  <p:embed/>
                </p:oleObj>
              </mc:Choice>
              <mc:Fallback>
                <p:oleObj name="Equation" r:id="rId36" imgW="787058" imgH="393529" progId="Equation.3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5613" y="2325688"/>
                        <a:ext cx="685800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>
            <a:grpSpLocks noChangeAspect="1"/>
          </p:cNvGrpSpPr>
          <p:nvPr/>
        </p:nvGrpSpPr>
        <p:grpSpPr bwMode="auto">
          <a:xfrm>
            <a:off x="5292725" y="3933825"/>
            <a:ext cx="584200" cy="485775"/>
            <a:chOff x="3696" y="2711"/>
            <a:chExt cx="368" cy="306"/>
          </a:xfrm>
        </p:grpSpPr>
        <p:sp>
          <p:nvSpPr>
            <p:cNvPr id="10273" name="AutoShape 0"/>
            <p:cNvSpPr>
              <a:spLocks noChangeAspect="1" noChangeArrowheads="1" noTextEdit="1"/>
            </p:cNvSpPr>
            <p:nvPr/>
          </p:nvSpPr>
          <p:spPr bwMode="auto">
            <a:xfrm>
              <a:off x="3696" y="2763"/>
              <a:ext cx="330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4" name="Rectangle 2"/>
            <p:cNvSpPr>
              <a:spLocks noChangeArrowheads="1"/>
            </p:cNvSpPr>
            <p:nvPr/>
          </p:nvSpPr>
          <p:spPr bwMode="auto">
            <a:xfrm>
              <a:off x="3948" y="2739"/>
              <a:ext cx="116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10275" name="Rectangle 3"/>
            <p:cNvSpPr>
              <a:spLocks noChangeArrowheads="1"/>
            </p:cNvSpPr>
            <p:nvPr/>
          </p:nvSpPr>
          <p:spPr bwMode="auto">
            <a:xfrm>
              <a:off x="3784" y="2711"/>
              <a:ext cx="127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&gt;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4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4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4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4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147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147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14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4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4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14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1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1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14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14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14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14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14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14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1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1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1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1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1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autoUpdateAnimBg="0"/>
      <p:bldP spid="414724" grpId="0" autoUpdateAnimBg="0"/>
      <p:bldP spid="414725" grpId="0" autoUpdateAnimBg="0"/>
      <p:bldP spid="414726" grpId="0" autoUpdateAnimBg="0"/>
      <p:bldP spid="414735" grpId="0" autoUpdateAnimBg="0"/>
      <p:bldP spid="414739" grpId="0" autoUpdateAnimBg="0"/>
      <p:bldP spid="414741" grpId="0" autoUpdateAnimBg="0"/>
      <p:bldP spid="414745" grpId="0" autoUpdateAnimBg="0"/>
      <p:bldP spid="41474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A7D141-E0F1-423C-B65D-AB7B9AACF99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3" name="圆角矩形 2"/>
          <p:cNvSpPr/>
          <p:nvPr>
            <p:custDataLst>
              <p:tags r:id="rId3"/>
            </p:custDataLst>
          </p:nvPr>
        </p:nvSpPr>
        <p:spPr>
          <a:xfrm>
            <a:off x="8064500" y="63500"/>
            <a:ext cx="1016000" cy="457200"/>
          </a:xfrm>
          <a:prstGeom prst="roundRect">
            <a:avLst/>
          </a:prstGeom>
          <a:solidFill>
            <a:srgbClr val="36A3E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smtClean="0">
                <a:solidFill>
                  <a:srgbClr val="FFFFFF"/>
                </a:solidFill>
              </a:rPr>
              <a:t>设置</a:t>
            </a:r>
            <a:endParaRPr lang="zh-CN" altLang="en-US" sz="2200">
              <a:solidFill>
                <a:srgbClr val="FFFFFF"/>
              </a:solidFill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3" name="圆角矩形 12"/>
          <p:cNvSpPr/>
          <p:nvPr>
            <p:custDataLst>
              <p:tags r:id="rId8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提交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16" name="组合 15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4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/>
            <p:nvPr>
              <p:custDataLst>
                <p:tags r:id="rId11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</a:rPr>
                <a:t>单选题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828800" y="5357813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600" dirty="0" smtClean="0">
                <a:solidFill>
                  <a:srgbClr val="000000"/>
                </a:solidFill>
              </a:rPr>
              <a:t>不确定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838802"/>
              </p:ext>
            </p:extLst>
          </p:nvPr>
        </p:nvGraphicFramePr>
        <p:xfrm>
          <a:off x="1816120" y="2681288"/>
          <a:ext cx="1747694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name="Equation" r:id="rId13" imgW="736560" imgH="406080" progId="Equation.DSMT4">
                  <p:embed/>
                </p:oleObj>
              </mc:Choice>
              <mc:Fallback>
                <p:oleObj name="Equation" r:id="rId13" imgW="736560" imgH="4060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20" y="2681288"/>
                        <a:ext cx="1747694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21"/>
          <p:cNvGrpSpPr>
            <a:grpSpLocks/>
          </p:cNvGrpSpPr>
          <p:nvPr/>
        </p:nvGrpSpPr>
        <p:grpSpPr bwMode="auto">
          <a:xfrm>
            <a:off x="611560" y="991612"/>
            <a:ext cx="7993062" cy="573069"/>
            <a:chOff x="899592" y="1002706"/>
            <a:chExt cx="7992888" cy="573250"/>
          </a:xfrm>
        </p:grpSpPr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899592" y="1052736"/>
              <a:ext cx="7992888" cy="52322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/>
                <a:t>二</a:t>
              </a:r>
              <a:r>
                <a:rPr lang="zh-CN" altLang="en-US" sz="2800" dirty="0"/>
                <a:t>元函数                                                     </a:t>
              </a:r>
              <a:r>
                <a:rPr lang="zh-CN" altLang="en-US" sz="2800" dirty="0" smtClean="0"/>
                <a:t> 有（   ）</a:t>
              </a:r>
              <a:r>
                <a:rPr lang="en-US" altLang="zh-CN" sz="2800" dirty="0" smtClean="0"/>
                <a:t>.</a:t>
              </a:r>
              <a:endParaRPr lang="zh-CN" altLang="en-US" sz="2800" dirty="0"/>
            </a:p>
          </p:txBody>
        </p:sp>
        <p:graphicFrame>
          <p:nvGraphicFramePr>
            <p:cNvPr id="2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1883062"/>
                </p:ext>
              </p:extLst>
            </p:nvPr>
          </p:nvGraphicFramePr>
          <p:xfrm>
            <a:off x="2461250" y="1002706"/>
            <a:ext cx="4702902" cy="549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02" name="Equation" r:id="rId15" imgW="1803400" imgH="228600" progId="Equation.DSMT4">
                    <p:embed/>
                  </p:oleObj>
                </mc:Choice>
                <mc:Fallback>
                  <p:oleObj name="Equation" r:id="rId15" imgW="1803400" imgH="22860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1250" y="1002706"/>
                          <a:ext cx="4702902" cy="5494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613000"/>
              </p:ext>
            </p:extLst>
          </p:nvPr>
        </p:nvGraphicFramePr>
        <p:xfrm>
          <a:off x="1816194" y="3617466"/>
          <a:ext cx="1747694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Equation" r:id="rId17" imgW="736560" imgH="406080" progId="Equation.DSMT4">
                  <p:embed/>
                </p:oleObj>
              </mc:Choice>
              <mc:Fallback>
                <p:oleObj name="Equation" r:id="rId17" imgW="736560" imgH="40608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94" y="3617466"/>
                        <a:ext cx="1747694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445912"/>
              </p:ext>
            </p:extLst>
          </p:nvPr>
        </p:nvGraphicFramePr>
        <p:xfrm>
          <a:off x="1843355" y="4439766"/>
          <a:ext cx="1447511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4" name="Equation" r:id="rId19" imgW="609480" imgH="406080" progId="Equation.DSMT4">
                  <p:embed/>
                </p:oleObj>
              </mc:Choice>
              <mc:Fallback>
                <p:oleObj name="Equation" r:id="rId19" imgW="609480" imgH="40608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355" y="4439766"/>
                        <a:ext cx="1447511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04326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CC9D8D-76E6-4777-91E5-F200B0A1D2AB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3584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728374"/>
              </p:ext>
            </p:extLst>
          </p:nvPr>
        </p:nvGraphicFramePr>
        <p:xfrm>
          <a:off x="1403648" y="692696"/>
          <a:ext cx="4703004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" name="Equation" r:id="rId3" imgW="1803400" imgH="228600" progId="Equation.DSMT4">
                  <p:embed/>
                </p:oleObj>
              </mc:Choice>
              <mc:Fallback>
                <p:oleObj name="Equation" r:id="rId3" imgW="180340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692696"/>
                        <a:ext cx="4703004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900113" y="1812017"/>
            <a:ext cx="914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476375" y="1844675"/>
            <a:ext cx="574675" cy="5238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令</a:t>
            </a:r>
          </a:p>
        </p:txBody>
      </p:sp>
      <p:graphicFrame>
        <p:nvGraphicFramePr>
          <p:cNvPr id="490506" name="Object 10"/>
          <p:cNvGraphicFramePr>
            <a:graphicFrameLocks noChangeAspect="1"/>
          </p:cNvGraphicFramePr>
          <p:nvPr/>
        </p:nvGraphicFramePr>
        <p:xfrm>
          <a:off x="2022475" y="1628775"/>
          <a:ext cx="4205288" cy="207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" name="Equation" r:id="rId5" imgW="1612900" imgH="863600" progId="Equation.DSMT4">
                  <p:embed/>
                </p:oleObj>
              </mc:Choice>
              <mc:Fallback>
                <p:oleObj name="Equation" r:id="rId5" imgW="1612900" imgH="863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5" y="1628775"/>
                        <a:ext cx="4205288" cy="207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1547813" y="3716338"/>
            <a:ext cx="4824412" cy="5238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解得唯一驻点</a:t>
            </a:r>
          </a:p>
        </p:txBody>
      </p:sp>
      <p:graphicFrame>
        <p:nvGraphicFramePr>
          <p:cNvPr id="490507" name="Object 11"/>
          <p:cNvGraphicFramePr>
            <a:graphicFrameLocks noChangeAspect="1"/>
          </p:cNvGraphicFramePr>
          <p:nvPr/>
        </p:nvGraphicFramePr>
        <p:xfrm>
          <a:off x="3851275" y="3471863"/>
          <a:ext cx="9937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" name="Equation" r:id="rId7" imgW="380835" imgH="406224" progId="Equation.DSMT4">
                  <p:embed/>
                </p:oleObj>
              </mc:Choice>
              <mc:Fallback>
                <p:oleObj name="Equation" r:id="rId7" imgW="380835" imgH="406224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471863"/>
                        <a:ext cx="993775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979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8" grpId="0" autoUpdateAnimBg="0"/>
      <p:bldP spid="2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114141-9643-4D9C-9854-9C0B3225D845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1116013" y="404813"/>
            <a:ext cx="4824412" cy="52228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由于</a:t>
            </a:r>
          </a:p>
        </p:txBody>
      </p:sp>
      <p:graphicFrame>
        <p:nvGraphicFramePr>
          <p:cNvPr id="491522" name="Object 2"/>
          <p:cNvGraphicFramePr>
            <a:graphicFrameLocks noChangeAspect="1"/>
          </p:cNvGraphicFramePr>
          <p:nvPr/>
        </p:nvGraphicFramePr>
        <p:xfrm>
          <a:off x="1979613" y="260350"/>
          <a:ext cx="3511550" cy="314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7" name="Equation" r:id="rId3" imgW="1346200" imgH="1308100" progId="Equation.DSMT4">
                  <p:embed/>
                </p:oleObj>
              </mc:Choice>
              <mc:Fallback>
                <p:oleObj name="Equation" r:id="rId3" imgW="1346200" imgH="13081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60350"/>
                        <a:ext cx="3511550" cy="314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23" name="Object 3"/>
          <p:cNvGraphicFramePr>
            <a:graphicFrameLocks noChangeAspect="1"/>
          </p:cNvGraphicFramePr>
          <p:nvPr/>
        </p:nvGraphicFramePr>
        <p:xfrm>
          <a:off x="1382713" y="3284538"/>
          <a:ext cx="5133975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8" name="Equation" r:id="rId5" imgW="1968500" imgH="431800" progId="Equation.DSMT4">
                  <p:embed/>
                </p:oleObj>
              </mc:Choice>
              <mc:Fallback>
                <p:oleObj name="Equation" r:id="rId5" imgW="1968500" imgH="4318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3284538"/>
                        <a:ext cx="5133975" cy="1039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827088" y="3500438"/>
            <a:ext cx="7632700" cy="523875"/>
            <a:chOff x="827584" y="3501008"/>
            <a:chExt cx="7632848" cy="523220"/>
          </a:xfrm>
        </p:grpSpPr>
        <p:sp>
          <p:nvSpPr>
            <p:cNvPr id="36876" name="Text Box 16"/>
            <p:cNvSpPr txBox="1">
              <a:spLocks noChangeArrowheads="1"/>
            </p:cNvSpPr>
            <p:nvPr/>
          </p:nvSpPr>
          <p:spPr bwMode="auto">
            <a:xfrm>
              <a:off x="827584" y="3501008"/>
              <a:ext cx="7632848" cy="52322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/>
                <a:t>则                                                          ，且</a:t>
              </a:r>
            </a:p>
          </p:txBody>
        </p:sp>
        <p:graphicFrame>
          <p:nvGraphicFramePr>
            <p:cNvPr id="36871" name="Object 4"/>
            <p:cNvGraphicFramePr>
              <a:graphicFrameLocks noChangeAspect="1"/>
            </p:cNvGraphicFramePr>
            <p:nvPr/>
          </p:nvGraphicFramePr>
          <p:xfrm>
            <a:off x="7236296" y="3547411"/>
            <a:ext cx="1027112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9" name="Equation" r:id="rId7" imgW="393359" imgH="177646" progId="Equation.DSMT4">
                    <p:embed/>
                  </p:oleObj>
                </mc:Choice>
                <mc:Fallback>
                  <p:oleObj name="Equation" r:id="rId7" imgW="393359" imgH="177646" progId="Equation.DSMT4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6296" y="3547411"/>
                          <a:ext cx="1027112" cy="428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827088" y="4346575"/>
            <a:ext cx="7848600" cy="52228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故           为函数              的极小值点，且极小值为</a:t>
            </a:r>
          </a:p>
        </p:txBody>
      </p:sp>
      <p:graphicFrame>
        <p:nvGraphicFramePr>
          <p:cNvPr id="491525" name="Object 5"/>
          <p:cNvGraphicFramePr>
            <a:graphicFrameLocks noChangeAspect="1"/>
          </p:cNvGraphicFramePr>
          <p:nvPr/>
        </p:nvGraphicFramePr>
        <p:xfrm>
          <a:off x="1274763" y="4106863"/>
          <a:ext cx="9937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0" name="Equation" r:id="rId9" imgW="380835" imgH="406224" progId="Equation.DSMT4">
                  <p:embed/>
                </p:oleObj>
              </mc:Choice>
              <mc:Fallback>
                <p:oleObj name="Equation" r:id="rId9" imgW="380835" imgH="406224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4106863"/>
                        <a:ext cx="993775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26" name="Object 6"/>
          <p:cNvGraphicFramePr>
            <a:graphicFrameLocks noChangeAspect="1"/>
          </p:cNvGraphicFramePr>
          <p:nvPr/>
        </p:nvGraphicFramePr>
        <p:xfrm>
          <a:off x="3284538" y="4394200"/>
          <a:ext cx="13589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1" name="Equation" r:id="rId11" imgW="520474" imgH="203112" progId="Equation.DSMT4">
                  <p:embed/>
                </p:oleObj>
              </mc:Choice>
              <mc:Fallback>
                <p:oleObj name="Equation" r:id="rId11" imgW="520474" imgH="203112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8" y="4394200"/>
                        <a:ext cx="13589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27" name="Object 7"/>
          <p:cNvGraphicFramePr>
            <a:graphicFrameLocks noChangeAspect="1"/>
          </p:cNvGraphicFramePr>
          <p:nvPr/>
        </p:nvGraphicFramePr>
        <p:xfrm>
          <a:off x="2051050" y="5013325"/>
          <a:ext cx="22542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2" name="Equation" r:id="rId13" imgW="863225" imgH="406224" progId="Equation.DSMT4">
                  <p:embed/>
                </p:oleObj>
              </mc:Choice>
              <mc:Fallback>
                <p:oleObj name="Equation" r:id="rId13" imgW="863225" imgH="406224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013325"/>
                        <a:ext cx="225425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884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A7D141-E0F1-423C-B65D-AB7B9AACF99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3" name="圆角矩形 2"/>
          <p:cNvSpPr/>
          <p:nvPr>
            <p:custDataLst>
              <p:tags r:id="rId3"/>
            </p:custDataLst>
          </p:nvPr>
        </p:nvSpPr>
        <p:spPr>
          <a:xfrm>
            <a:off x="8064500" y="63500"/>
            <a:ext cx="1016000" cy="457200"/>
          </a:xfrm>
          <a:prstGeom prst="roundRect">
            <a:avLst/>
          </a:prstGeom>
          <a:solidFill>
            <a:srgbClr val="36A3E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smtClean="0">
                <a:solidFill>
                  <a:srgbClr val="FFFFFF"/>
                </a:solidFill>
              </a:rPr>
              <a:t>设置</a:t>
            </a:r>
            <a:endParaRPr lang="zh-CN" altLang="en-US" sz="2200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28800" y="5357813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600" dirty="0">
                <a:solidFill>
                  <a:srgbClr val="000000"/>
                </a:solidFill>
              </a:rPr>
              <a:t>不确定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3" name="圆角矩形 12"/>
          <p:cNvSpPr/>
          <p:nvPr>
            <p:custDataLst>
              <p:tags r:id="rId8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提交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16" name="组合 15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4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/>
            <p:nvPr>
              <p:custDataLst>
                <p:tags r:id="rId11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</a:rPr>
                <a:t>单选题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组合 21"/>
          <p:cNvGrpSpPr>
            <a:grpSpLocks/>
          </p:cNvGrpSpPr>
          <p:nvPr/>
        </p:nvGrpSpPr>
        <p:grpSpPr bwMode="auto">
          <a:xfrm>
            <a:off x="755576" y="765175"/>
            <a:ext cx="7993062" cy="1006475"/>
            <a:chOff x="899592" y="764704"/>
            <a:chExt cx="7992888" cy="1006475"/>
          </a:xfrm>
        </p:grpSpPr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899592" y="1052736"/>
              <a:ext cx="7992888" cy="52322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/>
                <a:t>二</a:t>
              </a:r>
              <a:r>
                <a:rPr lang="zh-CN" altLang="en-US" sz="2800" dirty="0"/>
                <a:t>元函数                                           </a:t>
              </a:r>
              <a:r>
                <a:rPr lang="zh-CN" altLang="en-US" sz="2800" dirty="0" smtClean="0"/>
                <a:t>（   ）</a:t>
              </a:r>
              <a:r>
                <a:rPr lang="en-US" altLang="zh-CN" sz="2800" dirty="0" smtClean="0"/>
                <a:t>.</a:t>
              </a:r>
              <a:endParaRPr lang="zh-CN" altLang="en-US" sz="2800" dirty="0"/>
            </a:p>
          </p:txBody>
        </p:sp>
        <p:graphicFrame>
          <p:nvGraphicFramePr>
            <p:cNvPr id="19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1900848"/>
                </p:ext>
              </p:extLst>
            </p:nvPr>
          </p:nvGraphicFramePr>
          <p:xfrm>
            <a:off x="2483734" y="764704"/>
            <a:ext cx="3808412" cy="1006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22" name="Equation" r:id="rId13" imgW="1460500" imgH="419100" progId="Equation.DSMT4">
                    <p:embed/>
                  </p:oleObj>
                </mc:Choice>
                <mc:Fallback>
                  <p:oleObj name="Equation" r:id="rId13" imgW="1460500" imgH="41910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3734" y="764704"/>
                          <a:ext cx="3808412" cy="1006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126851"/>
              </p:ext>
            </p:extLst>
          </p:nvPr>
        </p:nvGraphicFramePr>
        <p:xfrm>
          <a:off x="1862782" y="4362450"/>
          <a:ext cx="1989138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name="Equation" r:id="rId15" imgW="838080" imgH="419040" progId="Equation.DSMT4">
                  <p:embed/>
                </p:oleObj>
              </mc:Choice>
              <mc:Fallback>
                <p:oleObj name="Equation" r:id="rId15" imgW="838080" imgH="41904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782" y="4362450"/>
                        <a:ext cx="1989138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551958"/>
              </p:ext>
            </p:extLst>
          </p:nvPr>
        </p:nvGraphicFramePr>
        <p:xfrm>
          <a:off x="1835696" y="3549650"/>
          <a:ext cx="198755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" name="Equation" r:id="rId17" imgW="838080" imgH="419040" progId="Equation.DSMT4">
                  <p:embed/>
                </p:oleObj>
              </mc:Choice>
              <mc:Fallback>
                <p:oleObj name="Equation" r:id="rId17" imgW="838080" imgH="4190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549650"/>
                        <a:ext cx="1987550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1818118" y="2780928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600" dirty="0" smtClean="0">
                <a:solidFill>
                  <a:srgbClr val="000000"/>
                </a:solidFill>
              </a:rPr>
              <a:t>无极值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69480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C5F6AE-ED4E-4CCA-AEA4-1AA665FA7172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3789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877489"/>
              </p:ext>
            </p:extLst>
          </p:nvPr>
        </p:nvGraphicFramePr>
        <p:xfrm>
          <a:off x="1357313" y="260648"/>
          <a:ext cx="380849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7" name="Equation" r:id="rId3" imgW="1460500" imgH="419100" progId="Equation.DSMT4">
                  <p:embed/>
                </p:oleObj>
              </mc:Choice>
              <mc:Fallback>
                <p:oleObj name="Equation" r:id="rId3" imgW="1460500" imgH="4191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260648"/>
                        <a:ext cx="3808495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900113" y="1805474"/>
            <a:ext cx="914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476375" y="1844675"/>
            <a:ext cx="574675" cy="5238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令</a:t>
            </a:r>
          </a:p>
        </p:txBody>
      </p:sp>
      <p:graphicFrame>
        <p:nvGraphicFramePr>
          <p:cNvPr id="490506" name="Object 3"/>
          <p:cNvGraphicFramePr>
            <a:graphicFrameLocks noChangeAspect="1"/>
          </p:cNvGraphicFramePr>
          <p:nvPr/>
        </p:nvGraphicFramePr>
        <p:xfrm>
          <a:off x="2816225" y="1628775"/>
          <a:ext cx="2616200" cy="207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8" name="Equation" r:id="rId5" imgW="1002865" imgH="863225" progId="Equation.DSMT4">
                  <p:embed/>
                </p:oleObj>
              </mc:Choice>
              <mc:Fallback>
                <p:oleObj name="Equation" r:id="rId5" imgW="1002865" imgH="863225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5" y="1628775"/>
                        <a:ext cx="2616200" cy="207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1547813" y="3716338"/>
            <a:ext cx="4824412" cy="5238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解得唯一驻点</a:t>
            </a:r>
          </a:p>
        </p:txBody>
      </p:sp>
      <p:graphicFrame>
        <p:nvGraphicFramePr>
          <p:cNvPr id="490507" name="Object 4"/>
          <p:cNvGraphicFramePr>
            <a:graphicFrameLocks noChangeAspect="1"/>
          </p:cNvGraphicFramePr>
          <p:nvPr/>
        </p:nvGraphicFramePr>
        <p:xfrm>
          <a:off x="3856130" y="3743233"/>
          <a:ext cx="9286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9" name="Equation" r:id="rId7" imgW="355292" imgH="203024" progId="Equation.DSMT4">
                  <p:embed/>
                </p:oleObj>
              </mc:Choice>
              <mc:Fallback>
                <p:oleObj name="Equation" r:id="rId7" imgW="355292" imgH="203024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6130" y="3743233"/>
                        <a:ext cx="9286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578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8" grpId="0" autoUpdateAnimBg="0"/>
      <p:bldP spid="2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80F558-EFC8-40C3-B77E-D06DF8C398BF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1116013" y="491901"/>
            <a:ext cx="4824412" cy="52228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由于</a:t>
            </a:r>
          </a:p>
        </p:txBody>
      </p:sp>
      <p:graphicFrame>
        <p:nvGraphicFramePr>
          <p:cNvPr id="491522" name="Object 2"/>
          <p:cNvGraphicFramePr>
            <a:graphicFrameLocks noChangeAspect="1"/>
          </p:cNvGraphicFramePr>
          <p:nvPr/>
        </p:nvGraphicFramePr>
        <p:xfrm>
          <a:off x="2492375" y="260350"/>
          <a:ext cx="2484438" cy="314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0" name="Equation" r:id="rId3" imgW="952087" imgH="1307532" progId="Equation.DSMT4">
                  <p:embed/>
                </p:oleObj>
              </mc:Choice>
              <mc:Fallback>
                <p:oleObj name="Equation" r:id="rId3" imgW="952087" imgH="1307532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260350"/>
                        <a:ext cx="2484438" cy="314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23" name="Object 3"/>
          <p:cNvGraphicFramePr>
            <a:graphicFrameLocks noChangeAspect="1"/>
          </p:cNvGraphicFramePr>
          <p:nvPr/>
        </p:nvGraphicFramePr>
        <p:xfrm>
          <a:off x="1403350" y="3429000"/>
          <a:ext cx="3576638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1" name="Equation" r:id="rId5" imgW="1371600" imgH="304800" progId="Equation.DSMT4">
                  <p:embed/>
                </p:oleObj>
              </mc:Choice>
              <mc:Fallback>
                <p:oleObj name="Equation" r:id="rId5" imgW="1371600" imgH="3048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429000"/>
                        <a:ext cx="3576638" cy="735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827088" y="3500438"/>
            <a:ext cx="7632700" cy="523875"/>
            <a:chOff x="827584" y="3501008"/>
            <a:chExt cx="7632848" cy="523220"/>
          </a:xfrm>
        </p:grpSpPr>
        <p:sp>
          <p:nvSpPr>
            <p:cNvPr id="38924" name="Text Box 16"/>
            <p:cNvSpPr txBox="1">
              <a:spLocks noChangeArrowheads="1"/>
            </p:cNvSpPr>
            <p:nvPr/>
          </p:nvSpPr>
          <p:spPr bwMode="auto">
            <a:xfrm>
              <a:off x="827584" y="3501008"/>
              <a:ext cx="7632848" cy="52322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/>
                <a:t>则                                           ，且</a:t>
              </a:r>
            </a:p>
          </p:txBody>
        </p:sp>
        <p:graphicFrame>
          <p:nvGraphicFramePr>
            <p:cNvPr id="38919" name="Object 4"/>
            <p:cNvGraphicFramePr>
              <a:graphicFrameLocks noChangeAspect="1"/>
            </p:cNvGraphicFramePr>
            <p:nvPr/>
          </p:nvGraphicFramePr>
          <p:xfrm>
            <a:off x="5868144" y="3547411"/>
            <a:ext cx="1027112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02" name="Equation" r:id="rId7" imgW="393359" imgH="177646" progId="Equation.DSMT4">
                    <p:embed/>
                  </p:oleObj>
                </mc:Choice>
                <mc:Fallback>
                  <p:oleObj name="Equation" r:id="rId7" imgW="393359" imgH="177646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8144" y="3547411"/>
                          <a:ext cx="1027112" cy="428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827088" y="4346575"/>
            <a:ext cx="7848600" cy="52228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故           为函数              的极大值点，且极大值为</a:t>
            </a:r>
          </a:p>
        </p:txBody>
      </p:sp>
      <p:graphicFrame>
        <p:nvGraphicFramePr>
          <p:cNvPr id="491525" name="Object 5"/>
          <p:cNvGraphicFramePr>
            <a:graphicFrameLocks noChangeAspect="1"/>
          </p:cNvGraphicFramePr>
          <p:nvPr/>
        </p:nvGraphicFramePr>
        <p:xfrm>
          <a:off x="1349375" y="4394200"/>
          <a:ext cx="9286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3" name="Equation" r:id="rId9" imgW="355292" imgH="203024" progId="Equation.DSMT4">
                  <p:embed/>
                </p:oleObj>
              </mc:Choice>
              <mc:Fallback>
                <p:oleObj name="Equation" r:id="rId9" imgW="355292" imgH="203024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4394200"/>
                        <a:ext cx="9286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26" name="Object 6"/>
          <p:cNvGraphicFramePr>
            <a:graphicFrameLocks noChangeAspect="1"/>
          </p:cNvGraphicFramePr>
          <p:nvPr/>
        </p:nvGraphicFramePr>
        <p:xfrm>
          <a:off x="3284538" y="4394200"/>
          <a:ext cx="13589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4" name="Equation" r:id="rId11" imgW="520474" imgH="203112" progId="Equation.DSMT4">
                  <p:embed/>
                </p:oleObj>
              </mc:Choice>
              <mc:Fallback>
                <p:oleObj name="Equation" r:id="rId11" imgW="520474" imgH="203112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8" y="4394200"/>
                        <a:ext cx="13589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276524"/>
              </p:ext>
            </p:extLst>
          </p:nvPr>
        </p:nvGraphicFramePr>
        <p:xfrm>
          <a:off x="2149475" y="4999038"/>
          <a:ext cx="2055813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5" name="Equation" r:id="rId13" imgW="787400" imgH="419100" progId="Equation.DSMT4">
                  <p:embed/>
                </p:oleObj>
              </mc:Choice>
              <mc:Fallback>
                <p:oleObj name="Equation" r:id="rId13" imgW="787400" imgH="4191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4999038"/>
                        <a:ext cx="2055813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388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AC97CA-CAA4-4695-AD19-872D8B10647E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18818" name="Text Box 2"/>
          <p:cNvSpPr txBox="1">
            <a:spLocks noChangeArrowheads="1"/>
          </p:cNvSpPr>
          <p:nvPr/>
        </p:nvSpPr>
        <p:spPr bwMode="auto">
          <a:xfrm>
            <a:off x="1149350" y="557213"/>
            <a:ext cx="1066800" cy="60483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latin typeface="宋体" charset="-122"/>
              </a:rPr>
              <a:t>取得</a:t>
            </a:r>
            <a:r>
              <a:rPr lang="en-US" altLang="zh-CN" sz="2800">
                <a:latin typeface="宋体" charset="-122"/>
              </a:rPr>
              <a:t>.</a:t>
            </a:r>
          </a:p>
        </p:txBody>
      </p:sp>
      <p:sp>
        <p:nvSpPr>
          <p:cNvPr id="418819" name="Text Box 3"/>
          <p:cNvSpPr txBox="1">
            <a:spLocks noChangeArrowheads="1"/>
          </p:cNvSpPr>
          <p:nvPr/>
        </p:nvSpPr>
        <p:spPr bwMode="auto">
          <a:xfrm>
            <a:off x="1225550" y="1162050"/>
            <a:ext cx="6705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charset="-122"/>
              </a:rPr>
              <a:t>然而</a:t>
            </a:r>
            <a:r>
              <a:rPr lang="en-US" altLang="zh-CN" sz="2800">
                <a:latin typeface="宋体" charset="-122"/>
              </a:rPr>
              <a:t>,</a:t>
            </a:r>
            <a:r>
              <a:rPr lang="zh-CN" altLang="en-US" sz="2800">
                <a:latin typeface="宋体" charset="-122"/>
              </a:rPr>
              <a:t>如函数在个别点处的</a:t>
            </a:r>
            <a:r>
              <a:rPr lang="zh-CN" altLang="en-US" sz="2800">
                <a:solidFill>
                  <a:srgbClr val="0000FF"/>
                </a:solidFill>
                <a:latin typeface="宋体" charset="-122"/>
              </a:rPr>
              <a:t>偏导数不存在</a:t>
            </a:r>
            <a:r>
              <a:rPr lang="en-US" altLang="zh-CN" sz="2800">
                <a:solidFill>
                  <a:srgbClr val="0000FF"/>
                </a:solidFill>
                <a:latin typeface="宋体" charset="-122"/>
              </a:rPr>
              <a:t>,</a:t>
            </a:r>
            <a:endParaRPr lang="en-US" altLang="zh-CN" sz="2400" b="0">
              <a:solidFill>
                <a:srgbClr val="0000FF"/>
              </a:solidFill>
            </a:endParaRPr>
          </a:p>
        </p:txBody>
      </p:sp>
      <p:sp>
        <p:nvSpPr>
          <p:cNvPr id="418820" name="Text Box 4"/>
          <p:cNvSpPr txBox="1">
            <a:spLocks noChangeArrowheads="1"/>
          </p:cNvSpPr>
          <p:nvPr/>
        </p:nvSpPr>
        <p:spPr bwMode="auto">
          <a:xfrm>
            <a:off x="539750" y="1695450"/>
            <a:ext cx="3810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这些点当然不是驻点</a:t>
            </a:r>
            <a:r>
              <a:rPr lang="en-US" altLang="zh-CN" sz="2800"/>
              <a:t>,</a:t>
            </a:r>
          </a:p>
        </p:txBody>
      </p:sp>
      <p:sp>
        <p:nvSpPr>
          <p:cNvPr id="418821" name="Text Box 5"/>
          <p:cNvSpPr txBox="1">
            <a:spLocks noChangeArrowheads="1"/>
          </p:cNvSpPr>
          <p:nvPr/>
        </p:nvSpPr>
        <p:spPr bwMode="auto">
          <a:xfrm>
            <a:off x="539750" y="2471738"/>
            <a:ext cx="1295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ea typeface="黑体" pitchFamily="2" charset="-122"/>
              </a:rPr>
              <a:t>如</a:t>
            </a:r>
            <a:r>
              <a:rPr lang="en-US" altLang="zh-CN" sz="280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418822" name="Text Box 6"/>
          <p:cNvSpPr txBox="1">
            <a:spLocks noChangeArrowheads="1"/>
          </p:cNvSpPr>
          <p:nvPr/>
        </p:nvSpPr>
        <p:spPr bwMode="auto">
          <a:xfrm>
            <a:off x="1225550" y="2457450"/>
            <a:ext cx="1066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charset="-122"/>
              </a:rPr>
              <a:t>函数</a:t>
            </a:r>
          </a:p>
        </p:txBody>
      </p:sp>
      <p:graphicFrame>
        <p:nvGraphicFramePr>
          <p:cNvPr id="418823" name="Object 7"/>
          <p:cNvGraphicFramePr>
            <a:graphicFrameLocks noChangeAspect="1"/>
          </p:cNvGraphicFramePr>
          <p:nvPr/>
        </p:nvGraphicFramePr>
        <p:xfrm>
          <a:off x="1987550" y="2349500"/>
          <a:ext cx="24384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公式" r:id="rId3" imgW="952087" imgH="279279" progId="Equation.3">
                  <p:embed/>
                </p:oleObj>
              </mc:Choice>
              <mc:Fallback>
                <p:oleObj name="公式" r:id="rId3" imgW="952087" imgH="279279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2349500"/>
                        <a:ext cx="2438400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24" name="Text Box 8"/>
          <p:cNvSpPr txBox="1">
            <a:spLocks noChangeArrowheads="1"/>
          </p:cNvSpPr>
          <p:nvPr/>
        </p:nvSpPr>
        <p:spPr bwMode="auto">
          <a:xfrm>
            <a:off x="1225550" y="3067050"/>
            <a:ext cx="1447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charset="-122"/>
              </a:rPr>
              <a:t>不存在</a:t>
            </a:r>
            <a:r>
              <a:rPr lang="en-US" altLang="zh-CN" sz="2800">
                <a:latin typeface="宋体" charset="-122"/>
              </a:rPr>
              <a:t>,</a:t>
            </a:r>
          </a:p>
        </p:txBody>
      </p:sp>
      <p:sp>
        <p:nvSpPr>
          <p:cNvPr id="418825" name="Text Box 9"/>
          <p:cNvSpPr txBox="1">
            <a:spLocks noChangeArrowheads="1"/>
          </p:cNvSpPr>
          <p:nvPr/>
        </p:nvSpPr>
        <p:spPr bwMode="auto">
          <a:xfrm>
            <a:off x="2444750" y="3067050"/>
            <a:ext cx="5791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charset="-122"/>
              </a:rPr>
              <a:t>但函数在点</a:t>
            </a:r>
            <a:r>
              <a:rPr lang="en-US" altLang="zh-CN" sz="2800"/>
              <a:t>(0,0)</a:t>
            </a:r>
            <a:r>
              <a:rPr lang="zh-CN" altLang="en-US" sz="2800">
                <a:latin typeface="宋体" charset="-122"/>
              </a:rPr>
              <a:t>处都具有极大值</a:t>
            </a:r>
            <a:r>
              <a:rPr lang="en-US" altLang="zh-CN" sz="2800">
                <a:latin typeface="宋体" charset="-122"/>
              </a:rPr>
              <a:t>.</a:t>
            </a:r>
            <a:endParaRPr lang="en-US" altLang="zh-CN" sz="2400" b="0"/>
          </a:p>
        </p:txBody>
      </p:sp>
      <p:sp>
        <p:nvSpPr>
          <p:cNvPr id="418826" name="Text Box 10"/>
          <p:cNvSpPr txBox="1">
            <a:spLocks noChangeArrowheads="1"/>
          </p:cNvSpPr>
          <p:nvPr/>
        </p:nvSpPr>
        <p:spPr bwMode="auto">
          <a:xfrm>
            <a:off x="615950" y="3676650"/>
            <a:ext cx="7543800" cy="1117600"/>
          </a:xfrm>
          <a:prstGeom prst="rect">
            <a:avLst/>
          </a:prstGeom>
          <a:gradFill rotWithShape="0">
            <a:gsLst>
              <a:gs pos="0">
                <a:srgbClr val="002F00"/>
              </a:gs>
              <a:gs pos="50000">
                <a:srgbClr val="006600"/>
              </a:gs>
              <a:gs pos="100000">
                <a:srgbClr val="002F00"/>
              </a:gs>
            </a:gsLst>
            <a:lin ang="5400000" scaled="1"/>
          </a:gradFill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0"/>
              <a:t>        </a:t>
            </a:r>
            <a:r>
              <a:rPr lang="zh-CN" altLang="en-US" sz="2800">
                <a:solidFill>
                  <a:schemeClr val="bg1"/>
                </a:solidFill>
              </a:rPr>
              <a:t>在研究函数的极值时</a:t>
            </a:r>
            <a:r>
              <a:rPr lang="en-US" altLang="zh-CN" sz="2800">
                <a:solidFill>
                  <a:schemeClr val="bg1"/>
                </a:solidFill>
              </a:rPr>
              <a:t>,</a:t>
            </a:r>
            <a:r>
              <a:rPr lang="zh-CN" altLang="en-US" sz="2800">
                <a:solidFill>
                  <a:schemeClr val="bg1"/>
                </a:solidFill>
              </a:rPr>
              <a:t>除研究函数的驻点外</a:t>
            </a:r>
            <a:r>
              <a:rPr lang="en-US" altLang="zh-CN" sz="2800">
                <a:solidFill>
                  <a:schemeClr val="bg1"/>
                </a:solidFill>
              </a:rPr>
              <a:t>,</a:t>
            </a:r>
            <a:r>
              <a:rPr lang="zh-CN" altLang="en-US" sz="2800">
                <a:solidFill>
                  <a:schemeClr val="bg1"/>
                </a:solidFill>
              </a:rPr>
              <a:t>还应研究</a:t>
            </a:r>
            <a:r>
              <a:rPr lang="zh-CN" altLang="en-US" sz="2800">
                <a:solidFill>
                  <a:schemeClr val="bg1"/>
                </a:solidFill>
                <a:latin typeface="宋体" charset="-122"/>
              </a:rPr>
              <a:t>偏导数不存在的点</a:t>
            </a:r>
            <a:r>
              <a:rPr lang="en-US" altLang="zh-CN" sz="2800">
                <a:solidFill>
                  <a:schemeClr val="bg1"/>
                </a:solidFill>
                <a:latin typeface="宋体" charset="-122"/>
              </a:rPr>
              <a:t>.</a:t>
            </a:r>
            <a:endParaRPr lang="en-US" altLang="zh-CN" sz="2800">
              <a:solidFill>
                <a:srgbClr val="FFFF66"/>
              </a:solidFill>
              <a:latin typeface="宋体" charset="-122"/>
            </a:endParaRPr>
          </a:p>
        </p:txBody>
      </p:sp>
      <p:grpSp>
        <p:nvGrpSpPr>
          <p:cNvPr id="11276" name="Group 11"/>
          <p:cNvGrpSpPr>
            <a:grpSpLocks/>
          </p:cNvGrpSpPr>
          <p:nvPr/>
        </p:nvGrpSpPr>
        <p:grpSpPr bwMode="auto">
          <a:xfrm>
            <a:off x="539750" y="19050"/>
            <a:ext cx="669925" cy="609600"/>
            <a:chOff x="682" y="624"/>
            <a:chExt cx="422" cy="384"/>
          </a:xfrm>
        </p:grpSpPr>
        <p:sp>
          <p:nvSpPr>
            <p:cNvPr id="11281" name="AutoShape 12"/>
            <p:cNvSpPr>
              <a:spLocks noChangeArrowheads="1"/>
            </p:cNvSpPr>
            <p:nvPr/>
          </p:nvSpPr>
          <p:spPr bwMode="auto">
            <a:xfrm>
              <a:off x="720" y="672"/>
              <a:ext cx="336" cy="336"/>
            </a:xfrm>
            <a:prstGeom prst="flowChartDocument">
              <a:avLst/>
            </a:prstGeom>
            <a:solidFill>
              <a:srgbClr val="FF6600"/>
            </a:solidFill>
            <a:ln w="571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2" name="Rectangle 13"/>
            <p:cNvSpPr>
              <a:spLocks noChangeArrowheads="1"/>
            </p:cNvSpPr>
            <p:nvPr/>
          </p:nvSpPr>
          <p:spPr bwMode="auto">
            <a:xfrm>
              <a:off x="682" y="624"/>
              <a:ext cx="422" cy="365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3200">
                  <a:solidFill>
                    <a:srgbClr val="0000FF"/>
                  </a:solidFill>
                  <a:ea typeface="隶书" pitchFamily="49" charset="-122"/>
                </a:rPr>
                <a:t>注</a:t>
              </a:r>
            </a:p>
          </p:txBody>
        </p:sp>
      </p:grpSp>
      <p:sp>
        <p:nvSpPr>
          <p:cNvPr id="418830" name="Rectangle 14"/>
          <p:cNvSpPr>
            <a:spLocks noChangeArrowheads="1"/>
          </p:cNvSpPr>
          <p:nvPr/>
        </p:nvSpPr>
        <p:spPr bwMode="auto">
          <a:xfrm>
            <a:off x="1162050" y="-26988"/>
            <a:ext cx="3629025" cy="5794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3200"/>
              <a:t>由</a:t>
            </a:r>
            <a:r>
              <a:rPr lang="zh-CN" altLang="en-US" sz="2800">
                <a:latin typeface="宋体" charset="-122"/>
              </a:rPr>
              <a:t>极值的必要条件知</a:t>
            </a:r>
            <a:r>
              <a:rPr lang="en-US" altLang="zh-CN" sz="2800">
                <a:latin typeface="宋体" charset="-122"/>
              </a:rPr>
              <a:t>,</a:t>
            </a:r>
          </a:p>
        </p:txBody>
      </p:sp>
      <p:sp>
        <p:nvSpPr>
          <p:cNvPr id="418831" name="Rectangle 15"/>
          <p:cNvSpPr>
            <a:spLocks noChangeArrowheads="1"/>
          </p:cNvSpPr>
          <p:nvPr/>
        </p:nvSpPr>
        <p:spPr bwMode="auto">
          <a:xfrm>
            <a:off x="4518025" y="33338"/>
            <a:ext cx="3565525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charset="-122"/>
              </a:rPr>
              <a:t>极值只可能在驻点处</a:t>
            </a:r>
          </a:p>
        </p:txBody>
      </p:sp>
      <p:sp>
        <p:nvSpPr>
          <p:cNvPr id="418832" name="Rectangle 16"/>
          <p:cNvSpPr>
            <a:spLocks noChangeArrowheads="1"/>
          </p:cNvSpPr>
          <p:nvPr/>
        </p:nvSpPr>
        <p:spPr bwMode="auto">
          <a:xfrm>
            <a:off x="3949700" y="1695450"/>
            <a:ext cx="352425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但</a:t>
            </a:r>
            <a:r>
              <a:rPr lang="zh-CN" altLang="en-US" sz="2800">
                <a:solidFill>
                  <a:srgbClr val="0000FF"/>
                </a:solidFill>
              </a:rPr>
              <a:t>也可能是极</a:t>
            </a:r>
            <a:r>
              <a:rPr lang="zh-CN" altLang="en-US" sz="2800">
                <a:solidFill>
                  <a:srgbClr val="0000FF"/>
                </a:solidFill>
                <a:latin typeface="宋体" charset="-122"/>
              </a:rPr>
              <a:t>值</a:t>
            </a:r>
            <a:r>
              <a:rPr lang="zh-CN" altLang="en-US" sz="2800">
                <a:solidFill>
                  <a:srgbClr val="0000FF"/>
                </a:solidFill>
              </a:rPr>
              <a:t>点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418833" name="Rectangle 17"/>
          <p:cNvSpPr>
            <a:spLocks noChangeArrowheads="1"/>
          </p:cNvSpPr>
          <p:nvPr/>
        </p:nvSpPr>
        <p:spPr bwMode="auto">
          <a:xfrm>
            <a:off x="4273550" y="2493963"/>
            <a:ext cx="3367088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charset="-122"/>
              </a:rPr>
              <a:t>在点</a:t>
            </a:r>
            <a:r>
              <a:rPr lang="en-US" altLang="zh-CN" sz="2800"/>
              <a:t>(0,0)</a:t>
            </a:r>
            <a:r>
              <a:rPr lang="zh-CN" altLang="en-US" sz="2800">
                <a:latin typeface="宋体" charset="-122"/>
              </a:rPr>
              <a:t>处的偏导数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8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8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8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8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8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8" grpId="0" autoUpdateAnimBg="0"/>
      <p:bldP spid="418819" grpId="0" autoUpdateAnimBg="0"/>
      <p:bldP spid="418820" grpId="0" autoUpdateAnimBg="0"/>
      <p:bldP spid="418821" grpId="0" autoUpdateAnimBg="0"/>
      <p:bldP spid="418822" grpId="0" autoUpdateAnimBg="0"/>
      <p:bldP spid="418824" grpId="0" autoUpdateAnimBg="0"/>
      <p:bldP spid="418825" grpId="0" autoUpdateAnimBg="0"/>
      <p:bldP spid="418826" grpId="0" animBg="1" autoUpdateAnimBg="0"/>
      <p:bldP spid="418830" grpId="0" autoUpdateAnimBg="0"/>
      <p:bldP spid="418831" grpId="0" autoUpdateAnimBg="0"/>
      <p:bldP spid="418832" grpId="0" autoUpdateAnimBg="0"/>
      <p:bldP spid="41883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8F7033-0606-46D8-907A-1AC7DBE0B55B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29" name="Text Box 2"/>
          <p:cNvSpPr txBox="1">
            <a:spLocks noChangeArrowheads="1"/>
          </p:cNvSpPr>
          <p:nvPr/>
        </p:nvSpPr>
        <p:spPr bwMode="auto">
          <a:xfrm>
            <a:off x="908050" y="44450"/>
            <a:ext cx="7391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ea typeface="黑体" pitchFamily="2" charset="-122"/>
              </a:rPr>
              <a:t>一、多元函数的极值和最值</a:t>
            </a:r>
          </a:p>
        </p:txBody>
      </p:sp>
      <p:sp>
        <p:nvSpPr>
          <p:cNvPr id="407555" name="Text Box 3"/>
          <p:cNvSpPr txBox="1">
            <a:spLocks noChangeArrowheads="1"/>
          </p:cNvSpPr>
          <p:nvPr/>
        </p:nvSpPr>
        <p:spPr bwMode="auto">
          <a:xfrm>
            <a:off x="984250" y="958850"/>
            <a:ext cx="4114800" cy="519113"/>
          </a:xfrm>
          <a:prstGeom prst="rect">
            <a:avLst/>
          </a:prstGeom>
          <a:gradFill rotWithShape="0">
            <a:gsLst>
              <a:gs pos="0">
                <a:srgbClr val="76002F"/>
              </a:gs>
              <a:gs pos="50000">
                <a:srgbClr val="FF0066"/>
              </a:gs>
              <a:gs pos="100000">
                <a:srgbClr val="76002F"/>
              </a:gs>
            </a:gsLst>
            <a:lin ang="5400000" scaled="1"/>
          </a:gradFill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FF66"/>
                </a:solidFill>
              </a:rPr>
              <a:t>1.</a:t>
            </a:r>
            <a:r>
              <a:rPr lang="zh-CN" altLang="en-US" sz="2800">
                <a:solidFill>
                  <a:srgbClr val="FFFF66"/>
                </a:solidFill>
              </a:rPr>
              <a:t>极大值和极小值的定义</a:t>
            </a:r>
          </a:p>
        </p:txBody>
      </p:sp>
      <p:sp>
        <p:nvSpPr>
          <p:cNvPr id="407556" name="Text Box 4"/>
          <p:cNvSpPr txBox="1">
            <a:spLocks noChangeArrowheads="1"/>
          </p:cNvSpPr>
          <p:nvPr/>
        </p:nvSpPr>
        <p:spPr bwMode="auto">
          <a:xfrm>
            <a:off x="2127250" y="1720850"/>
            <a:ext cx="4191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一元函数的极值</a:t>
            </a:r>
            <a:r>
              <a:rPr lang="zh-CN" altLang="en-US" sz="2800"/>
              <a:t>的定义</a:t>
            </a:r>
            <a:r>
              <a:rPr lang="en-US" altLang="zh-CN" sz="2800"/>
              <a:t>:</a:t>
            </a:r>
          </a:p>
        </p:txBody>
      </p:sp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5861050" y="1720850"/>
            <a:ext cx="2362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是在一点</a:t>
            </a:r>
            <a:r>
              <a:rPr lang="zh-CN" altLang="en-US" sz="2800">
                <a:solidFill>
                  <a:srgbClr val="0000FF"/>
                </a:solidFill>
              </a:rPr>
              <a:t>附近</a:t>
            </a:r>
            <a:endParaRPr lang="zh-CN" altLang="en-US" sz="2400" b="0">
              <a:solidFill>
                <a:srgbClr val="0000FF"/>
              </a:solidFill>
            </a:endParaRPr>
          </a:p>
        </p:txBody>
      </p:sp>
      <p:sp>
        <p:nvSpPr>
          <p:cNvPr id="407558" name="Text Box 6"/>
          <p:cNvSpPr txBox="1">
            <a:spLocks noChangeArrowheads="1"/>
          </p:cNvSpPr>
          <p:nvPr/>
        </p:nvSpPr>
        <p:spPr bwMode="auto">
          <a:xfrm>
            <a:off x="831850" y="2344738"/>
            <a:ext cx="2971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将函数值比大小</a:t>
            </a:r>
            <a:r>
              <a:rPr lang="en-US" altLang="zh-CN" sz="2800"/>
              <a:t>.</a:t>
            </a:r>
          </a:p>
        </p:txBody>
      </p:sp>
      <p:sp>
        <p:nvSpPr>
          <p:cNvPr id="407559" name="Text Box 7"/>
          <p:cNvSpPr txBox="1">
            <a:spLocks noChangeArrowheads="1"/>
          </p:cNvSpPr>
          <p:nvPr/>
        </p:nvSpPr>
        <p:spPr bwMode="auto">
          <a:xfrm>
            <a:off x="831850" y="2852738"/>
            <a:ext cx="990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ea typeface="黑体" pitchFamily="2" charset="-122"/>
              </a:rPr>
              <a:t>定义</a:t>
            </a:r>
          </a:p>
        </p:txBody>
      </p:sp>
      <p:sp>
        <p:nvSpPr>
          <p:cNvPr id="407560" name="Text Box 8"/>
          <p:cNvSpPr txBox="1">
            <a:spLocks noChangeArrowheads="1"/>
          </p:cNvSpPr>
          <p:nvPr/>
        </p:nvSpPr>
        <p:spPr bwMode="auto">
          <a:xfrm>
            <a:off x="755650" y="3462338"/>
            <a:ext cx="4038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点</a:t>
            </a:r>
            <a:r>
              <a:rPr lang="en-US" altLang="zh-CN" sz="2800" i="1"/>
              <a:t>P</a:t>
            </a:r>
            <a:r>
              <a:rPr lang="en-US" altLang="zh-CN" sz="2800" baseline="-25000"/>
              <a:t>0</a:t>
            </a:r>
            <a:r>
              <a:rPr lang="zh-CN" altLang="en-US" sz="2800"/>
              <a:t>为函数的</a:t>
            </a:r>
            <a:r>
              <a:rPr lang="zh-CN" altLang="en-US" sz="2800">
                <a:solidFill>
                  <a:srgbClr val="0000FF"/>
                </a:solidFill>
              </a:rPr>
              <a:t>极大值点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r>
              <a:rPr lang="en-US" altLang="zh-CN" sz="2800" i="1">
                <a:solidFill>
                  <a:schemeClr val="accent2"/>
                </a:solidFill>
              </a:rPr>
              <a:t> 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sp>
        <p:nvSpPr>
          <p:cNvPr id="407561" name="Text Box 9"/>
          <p:cNvSpPr txBox="1">
            <a:spLocks noChangeArrowheads="1"/>
          </p:cNvSpPr>
          <p:nvPr/>
        </p:nvSpPr>
        <p:spPr bwMode="auto">
          <a:xfrm>
            <a:off x="1365250" y="4162425"/>
            <a:ext cx="5638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类似可定义极小值点和极小值</a:t>
            </a:r>
            <a:r>
              <a:rPr lang="en-US" altLang="zh-CN" sz="2800"/>
              <a:t>.</a:t>
            </a:r>
          </a:p>
        </p:txBody>
      </p:sp>
      <p:sp>
        <p:nvSpPr>
          <p:cNvPr id="407562" name="WordArt 10"/>
          <p:cNvSpPr>
            <a:spLocks noChangeArrowheads="1" noChangeShapeType="1" noTextEdit="1"/>
          </p:cNvSpPr>
          <p:nvPr/>
        </p:nvSpPr>
        <p:spPr bwMode="auto">
          <a:xfrm>
            <a:off x="1593850" y="1568450"/>
            <a:ext cx="304800" cy="7620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黑体"/>
                <a:ea typeface="黑体"/>
              </a:rPr>
              <a:t>?</a:t>
            </a:r>
            <a:endParaRPr lang="zh-CN" altLang="en-US" sz="3600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黑体"/>
              <a:ea typeface="黑体"/>
            </a:endParaRPr>
          </a:p>
        </p:txBody>
      </p:sp>
      <p:sp>
        <p:nvSpPr>
          <p:cNvPr id="407563" name="Text Box 11"/>
          <p:cNvSpPr txBox="1">
            <a:spLocks noChangeArrowheads="1"/>
          </p:cNvSpPr>
          <p:nvPr/>
        </p:nvSpPr>
        <p:spPr bwMode="auto">
          <a:xfrm>
            <a:off x="1670050" y="2852738"/>
            <a:ext cx="3581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设在点</a:t>
            </a:r>
            <a:r>
              <a:rPr lang="en-US" altLang="zh-CN" sz="2800" i="1">
                <a:solidFill>
                  <a:schemeClr val="tx2"/>
                </a:solidFill>
              </a:rPr>
              <a:t>P</a:t>
            </a:r>
            <a:r>
              <a:rPr lang="en-US" altLang="zh-CN" sz="2800" baseline="-25000">
                <a:solidFill>
                  <a:schemeClr val="tx2"/>
                </a:solidFill>
              </a:rPr>
              <a:t>0</a:t>
            </a:r>
            <a:r>
              <a:rPr lang="zh-CN" altLang="en-US" sz="2800">
                <a:solidFill>
                  <a:schemeClr val="tx2"/>
                </a:solidFill>
              </a:rPr>
              <a:t>的某个邻域</a:t>
            </a:r>
            <a:r>
              <a:rPr lang="en-US" altLang="zh-CN" sz="2800">
                <a:solidFill>
                  <a:schemeClr val="tx2"/>
                </a:solidFill>
              </a:rPr>
              <a:t>,                         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graphicFrame>
        <p:nvGraphicFramePr>
          <p:cNvPr id="407564" name="Object 12"/>
          <p:cNvGraphicFramePr>
            <a:graphicFrameLocks noChangeAspect="1"/>
          </p:cNvGraphicFramePr>
          <p:nvPr/>
        </p:nvGraphicFramePr>
        <p:xfrm>
          <a:off x="5099050" y="2855913"/>
          <a:ext cx="22098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公式" r:id="rId3" imgW="952087" imgH="228501" progId="Equation.3">
                  <p:embed/>
                </p:oleObj>
              </mc:Choice>
              <mc:Fallback>
                <p:oleObj name="公式" r:id="rId3" imgW="952087" imgH="228501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050" y="2855913"/>
                        <a:ext cx="220980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565" name="Rectangle 13"/>
          <p:cNvSpPr>
            <a:spLocks noChangeArrowheads="1"/>
          </p:cNvSpPr>
          <p:nvPr/>
        </p:nvSpPr>
        <p:spPr bwMode="auto">
          <a:xfrm>
            <a:off x="5318125" y="3476625"/>
            <a:ext cx="1990725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/>
              <a:t>为</a:t>
            </a:r>
            <a:r>
              <a:rPr lang="zh-CN" altLang="en-US" sz="2800">
                <a:solidFill>
                  <a:srgbClr val="0000FF"/>
                </a:solidFill>
              </a:rPr>
              <a:t>极大值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407566" name="Rectangle 14"/>
          <p:cNvSpPr>
            <a:spLocks noChangeArrowheads="1"/>
          </p:cNvSpPr>
          <p:nvPr/>
        </p:nvSpPr>
        <p:spPr bwMode="auto">
          <a:xfrm>
            <a:off x="7232650" y="2852738"/>
            <a:ext cx="1219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则称</a:t>
            </a:r>
          </a:p>
        </p:txBody>
      </p:sp>
      <p:graphicFrame>
        <p:nvGraphicFramePr>
          <p:cNvPr id="407567" name="Object 15"/>
          <p:cNvGraphicFramePr>
            <a:graphicFrameLocks noChangeAspect="1"/>
          </p:cNvGraphicFramePr>
          <p:nvPr/>
        </p:nvGraphicFramePr>
        <p:xfrm>
          <a:off x="4489450" y="3538538"/>
          <a:ext cx="9175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5" imgW="888614" imgH="431613" progId="Equation.3">
                  <p:embed/>
                </p:oleObj>
              </mc:Choice>
              <mc:Fallback>
                <p:oleObj name="Equation" r:id="rId5" imgW="888614" imgH="431613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450" y="3538538"/>
                        <a:ext cx="917575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7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7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7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7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5" grpId="0" animBg="1" autoUpdateAnimBg="0"/>
      <p:bldP spid="407556" grpId="0" autoUpdateAnimBg="0"/>
      <p:bldP spid="407557" grpId="0" autoUpdateAnimBg="0"/>
      <p:bldP spid="407558" grpId="0" autoUpdateAnimBg="0"/>
      <p:bldP spid="407559" grpId="0" autoUpdateAnimBg="0"/>
      <p:bldP spid="407560" grpId="0" autoUpdateAnimBg="0"/>
      <p:bldP spid="407561" grpId="0" autoUpdateAnimBg="0"/>
      <p:bldP spid="407562" grpId="0" animBg="1"/>
      <p:bldP spid="407563" grpId="0" autoUpdateAnimBg="0"/>
      <p:bldP spid="407565" grpId="0" autoUpdateAnimBg="0"/>
      <p:bldP spid="40756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6E0820-0A89-4129-A527-7BB759356E6D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20866" name="AutoShape 2"/>
          <p:cNvSpPr>
            <a:spLocks noChangeArrowheads="1"/>
          </p:cNvSpPr>
          <p:nvPr/>
        </p:nvSpPr>
        <p:spPr bwMode="auto">
          <a:xfrm>
            <a:off x="914400" y="1557338"/>
            <a:ext cx="7239000" cy="3048000"/>
          </a:xfrm>
          <a:prstGeom prst="horizontalScroll">
            <a:avLst>
              <a:gd name="adj" fmla="val 6083"/>
            </a:avLst>
          </a:prstGeom>
          <a:solidFill>
            <a:srgbClr val="000099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867" name="Text Box 3"/>
          <p:cNvSpPr txBox="1">
            <a:spLocks noChangeArrowheads="1"/>
          </p:cNvSpPr>
          <p:nvPr/>
        </p:nvSpPr>
        <p:spPr bwMode="auto">
          <a:xfrm>
            <a:off x="1219200" y="3586163"/>
            <a:ext cx="39624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宋体" charset="-122"/>
              </a:rPr>
              <a:t>其中最大者即为最大值</a:t>
            </a:r>
            <a:r>
              <a:rPr lang="en-US" altLang="zh-CN" sz="2800">
                <a:solidFill>
                  <a:schemeClr val="bg1"/>
                </a:solidFill>
                <a:latin typeface="宋体" charset="-122"/>
              </a:rPr>
              <a:t>,</a:t>
            </a:r>
          </a:p>
        </p:txBody>
      </p:sp>
      <p:sp>
        <p:nvSpPr>
          <p:cNvPr id="420868" name="Text Box 4" descr="花束"/>
          <p:cNvSpPr txBox="1">
            <a:spLocks noChangeArrowheads="1"/>
          </p:cNvSpPr>
          <p:nvPr/>
        </p:nvSpPr>
        <p:spPr bwMode="auto">
          <a:xfrm>
            <a:off x="914400" y="577850"/>
            <a:ext cx="72390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/>
              <a:t>        </a:t>
            </a:r>
            <a:r>
              <a:rPr lang="zh-CN" altLang="en-US" sz="2800">
                <a:solidFill>
                  <a:srgbClr val="003300"/>
                </a:solidFill>
              </a:rPr>
              <a:t>与一元函数相类似</a:t>
            </a:r>
            <a:r>
              <a:rPr lang="en-US" altLang="zh-CN" sz="2800">
                <a:solidFill>
                  <a:srgbClr val="003300"/>
                </a:solidFill>
              </a:rPr>
              <a:t>,</a:t>
            </a:r>
            <a:r>
              <a:rPr lang="zh-CN" altLang="en-US" sz="2800">
                <a:solidFill>
                  <a:srgbClr val="003300"/>
                </a:solidFill>
              </a:rPr>
              <a:t>可利用函数的极值来求函数的最大值和最小值</a:t>
            </a:r>
            <a:r>
              <a:rPr lang="en-US" altLang="zh-CN" sz="2800">
                <a:solidFill>
                  <a:srgbClr val="003300"/>
                </a:solidFill>
              </a:rPr>
              <a:t>.</a:t>
            </a:r>
          </a:p>
        </p:txBody>
      </p:sp>
      <p:sp>
        <p:nvSpPr>
          <p:cNvPr id="43014" name="Text Box 5"/>
          <p:cNvSpPr txBox="1">
            <a:spLocks noChangeArrowheads="1"/>
          </p:cNvSpPr>
          <p:nvPr/>
        </p:nvSpPr>
        <p:spPr bwMode="auto">
          <a:xfrm>
            <a:off x="990600" y="44450"/>
            <a:ext cx="3733800" cy="519113"/>
          </a:xfrm>
          <a:prstGeom prst="rect">
            <a:avLst/>
          </a:prstGeom>
          <a:gradFill rotWithShape="0">
            <a:gsLst>
              <a:gs pos="0">
                <a:srgbClr val="76002F"/>
              </a:gs>
              <a:gs pos="50000">
                <a:srgbClr val="FF0066"/>
              </a:gs>
              <a:gs pos="100000">
                <a:srgbClr val="76002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FF66"/>
                </a:solidFill>
              </a:rPr>
              <a:t>4</a:t>
            </a:r>
            <a:r>
              <a:rPr lang="en-US" altLang="zh-CN" sz="2800">
                <a:solidFill>
                  <a:srgbClr val="FFFF66"/>
                </a:solidFill>
                <a:latin typeface="宋体" charset="-122"/>
              </a:rPr>
              <a:t>.</a:t>
            </a:r>
            <a:r>
              <a:rPr lang="zh-CN" altLang="en-US" sz="2800">
                <a:solidFill>
                  <a:srgbClr val="FFFF66"/>
                </a:solidFill>
                <a:latin typeface="宋体" charset="-122"/>
              </a:rPr>
              <a:t>多元函数的最值</a:t>
            </a:r>
            <a:endParaRPr lang="zh-CN" altLang="en-US" sz="3200">
              <a:solidFill>
                <a:srgbClr val="FFFF66"/>
              </a:solidFill>
              <a:latin typeface="宋体" charset="-122"/>
            </a:endParaRPr>
          </a:p>
        </p:txBody>
      </p:sp>
      <p:sp>
        <p:nvSpPr>
          <p:cNvPr id="420870" name="Rectangle 6"/>
          <p:cNvSpPr>
            <a:spLocks noChangeArrowheads="1"/>
          </p:cNvSpPr>
          <p:nvPr/>
        </p:nvSpPr>
        <p:spPr bwMode="auto">
          <a:xfrm>
            <a:off x="1219200" y="1862138"/>
            <a:ext cx="3657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i="1" u="sng">
                <a:solidFill>
                  <a:srgbClr val="FFFF66"/>
                </a:solidFill>
                <a:latin typeface="宋体" charset="-122"/>
              </a:rPr>
              <a:t>求最值的一般方法</a:t>
            </a:r>
          </a:p>
        </p:txBody>
      </p:sp>
      <p:sp>
        <p:nvSpPr>
          <p:cNvPr id="420871" name="Rectangle 7"/>
          <p:cNvSpPr>
            <a:spLocks noChangeArrowheads="1"/>
          </p:cNvSpPr>
          <p:nvPr/>
        </p:nvSpPr>
        <p:spPr bwMode="auto">
          <a:xfrm>
            <a:off x="4918075" y="3462338"/>
            <a:ext cx="3221038" cy="69056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FFFFFF"/>
                </a:solidFill>
                <a:latin typeface="宋体" charset="-122"/>
              </a:rPr>
              <a:t>最小者即为最小值</a:t>
            </a:r>
            <a:r>
              <a:rPr lang="en-US" altLang="zh-CN" sz="2800">
                <a:solidFill>
                  <a:srgbClr val="FFFFFF"/>
                </a:solidFill>
                <a:latin typeface="宋体" charset="-122"/>
              </a:rPr>
              <a:t>.</a:t>
            </a:r>
          </a:p>
        </p:txBody>
      </p:sp>
      <p:sp>
        <p:nvSpPr>
          <p:cNvPr id="420872" name="Rectangle 8"/>
          <p:cNvSpPr>
            <a:spLocks noChangeArrowheads="1"/>
          </p:cNvSpPr>
          <p:nvPr/>
        </p:nvSpPr>
        <p:spPr bwMode="auto">
          <a:xfrm>
            <a:off x="1752600" y="2471738"/>
            <a:ext cx="6248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FFFFFF"/>
                </a:solidFill>
                <a:latin typeface="宋体" charset="-122"/>
              </a:rPr>
              <a:t>将函数</a:t>
            </a:r>
            <a:r>
              <a:rPr lang="zh-CN" altLang="en-US" sz="2800">
                <a:solidFill>
                  <a:srgbClr val="FFFFFF"/>
                </a:solidFill>
              </a:rPr>
              <a:t>在</a:t>
            </a:r>
            <a:r>
              <a:rPr lang="en-US" altLang="zh-CN" sz="2800" i="1">
                <a:solidFill>
                  <a:srgbClr val="FFFFFF"/>
                </a:solidFill>
              </a:rPr>
              <a:t>D</a:t>
            </a:r>
            <a:r>
              <a:rPr lang="zh-CN" altLang="en-US" sz="2800">
                <a:solidFill>
                  <a:srgbClr val="FFFFFF"/>
                </a:solidFill>
              </a:rPr>
              <a:t>内</a:t>
            </a:r>
            <a:r>
              <a:rPr lang="zh-CN" altLang="en-US" sz="2800">
                <a:solidFill>
                  <a:srgbClr val="FFFFFF"/>
                </a:solidFill>
                <a:latin typeface="宋体" charset="-122"/>
              </a:rPr>
              <a:t>的所有嫌疑点的函数值及</a:t>
            </a:r>
          </a:p>
        </p:txBody>
      </p:sp>
      <p:sp>
        <p:nvSpPr>
          <p:cNvPr id="420873" name="Rectangle 9"/>
          <p:cNvSpPr>
            <a:spLocks noChangeArrowheads="1"/>
          </p:cNvSpPr>
          <p:nvPr/>
        </p:nvSpPr>
        <p:spPr bwMode="auto">
          <a:xfrm>
            <a:off x="1203325" y="3041650"/>
            <a:ext cx="66929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bg1"/>
                </a:solidFill>
                <a:latin typeface="宋体" charset="-122"/>
              </a:rPr>
              <a:t>在</a:t>
            </a:r>
            <a:r>
              <a:rPr lang="en-US" altLang="zh-CN" sz="2800" i="1">
                <a:solidFill>
                  <a:schemeClr val="bg1"/>
                </a:solidFill>
              </a:rPr>
              <a:t>D</a:t>
            </a:r>
            <a:r>
              <a:rPr lang="zh-CN" altLang="en-US" sz="2800">
                <a:solidFill>
                  <a:schemeClr val="bg1"/>
                </a:solidFill>
                <a:latin typeface="宋体" charset="-122"/>
              </a:rPr>
              <a:t>的边界上的最大值和最小值相互比较</a:t>
            </a:r>
            <a:r>
              <a:rPr lang="en-US" altLang="zh-CN" sz="2800">
                <a:solidFill>
                  <a:schemeClr val="bg1"/>
                </a:solidFill>
                <a:latin typeface="宋体" charset="-122"/>
              </a:rPr>
              <a:t>,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2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2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20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20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"/>
                                        <p:tgtEl>
                                          <p:spTgt spid="42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0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6" grpId="0" animBg="1"/>
      <p:bldP spid="420867" grpId="0" autoUpdateAnimBg="0"/>
      <p:bldP spid="420868" grpId="0" autoUpdateAnimBg="0"/>
      <p:bldP spid="420870" grpId="0" autoUpdateAnimBg="0"/>
      <p:bldP spid="420871" grpId="0" autoUpdateAnimBg="0"/>
      <p:bldP spid="420872" grpId="0" autoUpdateAnimBg="0"/>
      <p:bldP spid="42087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C3094E-814C-4E17-B1C2-D96FE35F7985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21890" name="Text Box 2"/>
          <p:cNvSpPr txBox="1">
            <a:spLocks noChangeArrowheads="1"/>
          </p:cNvSpPr>
          <p:nvPr/>
        </p:nvSpPr>
        <p:spPr bwMode="auto">
          <a:xfrm>
            <a:off x="990600" y="1725613"/>
            <a:ext cx="685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sp>
        <p:nvSpPr>
          <p:cNvPr id="421891" name="Text Box 3"/>
          <p:cNvSpPr txBox="1">
            <a:spLocks noChangeArrowheads="1"/>
          </p:cNvSpPr>
          <p:nvPr/>
        </p:nvSpPr>
        <p:spPr bwMode="auto">
          <a:xfrm>
            <a:off x="1524000" y="1711325"/>
            <a:ext cx="4114800" cy="5492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</a:rPr>
              <a:t>(1) </a:t>
            </a:r>
            <a:r>
              <a:rPr lang="zh-CN" altLang="en-US" sz="2800">
                <a:solidFill>
                  <a:schemeClr val="accent2"/>
                </a:solidFill>
                <a:latin typeface="宋体" charset="-122"/>
              </a:rPr>
              <a:t>求函数</a:t>
            </a:r>
            <a:r>
              <a:rPr lang="zh-CN" altLang="en-US" sz="2800">
                <a:solidFill>
                  <a:schemeClr val="accent2"/>
                </a:solidFill>
              </a:rPr>
              <a:t>在</a:t>
            </a:r>
            <a:r>
              <a:rPr lang="en-US" altLang="zh-CN" sz="2800" i="1">
                <a:solidFill>
                  <a:schemeClr val="accent2"/>
                </a:solidFill>
              </a:rPr>
              <a:t>D</a:t>
            </a:r>
            <a:r>
              <a:rPr lang="zh-CN" altLang="en-US" sz="2800">
                <a:solidFill>
                  <a:schemeClr val="accent2"/>
                </a:solidFill>
              </a:rPr>
              <a:t>内</a:t>
            </a:r>
            <a:r>
              <a:rPr lang="zh-CN" altLang="en-US" sz="3000">
                <a:solidFill>
                  <a:schemeClr val="accent2"/>
                </a:solidFill>
                <a:latin typeface="宋体" charset="-122"/>
              </a:rPr>
              <a:t>的驻点</a:t>
            </a:r>
            <a:endParaRPr lang="zh-CN" altLang="en-US" sz="3000">
              <a:solidFill>
                <a:srgbClr val="000000"/>
              </a:solidFill>
              <a:latin typeface="宋体" charset="-122"/>
            </a:endParaRPr>
          </a:p>
        </p:txBody>
      </p:sp>
      <p:sp>
        <p:nvSpPr>
          <p:cNvPr id="421892" name="Text Box 4"/>
          <p:cNvSpPr txBox="1">
            <a:spLocks noChangeArrowheads="1"/>
          </p:cNvSpPr>
          <p:nvPr/>
        </p:nvSpPr>
        <p:spPr bwMode="auto">
          <a:xfrm>
            <a:off x="1447800" y="2563813"/>
            <a:ext cx="1143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/>
              <a:t> 由于</a:t>
            </a:r>
            <a:endParaRPr lang="zh-CN" altLang="en-US" sz="3000">
              <a:solidFill>
                <a:schemeClr val="tx2"/>
              </a:solidFill>
              <a:latin typeface="宋体" charset="-122"/>
            </a:endParaRPr>
          </a:p>
        </p:txBody>
      </p:sp>
      <p:sp>
        <p:nvSpPr>
          <p:cNvPr id="421893" name="Text Box 5"/>
          <p:cNvSpPr txBox="1">
            <a:spLocks noChangeArrowheads="1"/>
          </p:cNvSpPr>
          <p:nvPr/>
        </p:nvSpPr>
        <p:spPr bwMode="auto">
          <a:xfrm>
            <a:off x="1524000" y="3387725"/>
            <a:ext cx="4876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所以函数在</a:t>
            </a:r>
            <a:r>
              <a:rPr lang="en-US" altLang="zh-CN" sz="2800" i="1"/>
              <a:t>D</a:t>
            </a:r>
            <a:r>
              <a:rPr lang="zh-CN" altLang="en-US" sz="2800">
                <a:solidFill>
                  <a:schemeClr val="tx2"/>
                </a:solidFill>
                <a:latin typeface="宋体" charset="-122"/>
              </a:rPr>
              <a:t>内无极值</a:t>
            </a:r>
            <a:r>
              <a:rPr lang="en-US" altLang="zh-CN" sz="2800">
                <a:solidFill>
                  <a:schemeClr val="tx2"/>
                </a:solidFill>
                <a:latin typeface="宋体" charset="-122"/>
              </a:rPr>
              <a:t>.</a:t>
            </a:r>
            <a:endParaRPr lang="en-US" altLang="zh-CN" sz="2800" b="0"/>
          </a:p>
        </p:txBody>
      </p:sp>
      <p:sp>
        <p:nvSpPr>
          <p:cNvPr id="421894" name="Text Box 6"/>
          <p:cNvSpPr txBox="1">
            <a:spLocks noChangeArrowheads="1"/>
          </p:cNvSpPr>
          <p:nvPr/>
        </p:nvSpPr>
        <p:spPr bwMode="auto">
          <a:xfrm>
            <a:off x="1447800" y="4073525"/>
            <a:ext cx="5257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</a:rPr>
              <a:t>(2) </a:t>
            </a:r>
            <a:r>
              <a:rPr lang="zh-CN" altLang="en-US" sz="2800">
                <a:solidFill>
                  <a:schemeClr val="accent2"/>
                </a:solidFill>
              </a:rPr>
              <a:t>求函数在 </a:t>
            </a:r>
            <a:r>
              <a:rPr lang="en-US" altLang="zh-CN" sz="2800" i="1">
                <a:solidFill>
                  <a:schemeClr val="accent2"/>
                </a:solidFill>
              </a:rPr>
              <a:t>D</a:t>
            </a:r>
            <a:r>
              <a:rPr lang="zh-CN" altLang="en-US" sz="2800">
                <a:solidFill>
                  <a:schemeClr val="accent2"/>
                </a:solidFill>
                <a:latin typeface="宋体" charset="-122"/>
              </a:rPr>
              <a:t>边界上的最值</a:t>
            </a:r>
            <a:endParaRPr lang="zh-CN" altLang="en-US" sz="2400" b="0"/>
          </a:p>
        </p:txBody>
      </p:sp>
      <p:sp>
        <p:nvSpPr>
          <p:cNvPr id="421895" name="Text Box 7"/>
          <p:cNvSpPr txBox="1">
            <a:spLocks noChangeArrowheads="1"/>
          </p:cNvSpPr>
          <p:nvPr/>
        </p:nvSpPr>
        <p:spPr bwMode="auto">
          <a:xfrm>
            <a:off x="1524000" y="4683125"/>
            <a:ext cx="4495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/>
              <a:t>(现</a:t>
            </a:r>
            <a:r>
              <a:rPr lang="zh-CN" altLang="en-US" sz="2800">
                <a:latin typeface="宋体" charset="-122"/>
              </a:rPr>
              <a:t>最值只能在边界上</a:t>
            </a:r>
            <a:r>
              <a:rPr lang="en-US" altLang="zh-CN" sz="2800">
                <a:latin typeface="宋体" charset="-122"/>
              </a:rPr>
              <a:t>)</a:t>
            </a:r>
          </a:p>
        </p:txBody>
      </p:sp>
      <p:graphicFrame>
        <p:nvGraphicFramePr>
          <p:cNvPr id="421896" name="Object 8"/>
          <p:cNvGraphicFramePr>
            <a:graphicFrameLocks noChangeAspect="1"/>
          </p:cNvGraphicFramePr>
          <p:nvPr/>
        </p:nvGraphicFramePr>
        <p:xfrm>
          <a:off x="1676400" y="23813"/>
          <a:ext cx="60198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4" name="Equation" r:id="rId3" imgW="6032500" imgH="469900" progId="Equation.3">
                  <p:embed/>
                </p:oleObj>
              </mc:Choice>
              <mc:Fallback>
                <p:oleObj name="Equation" r:id="rId3" imgW="6032500" imgH="46990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3813"/>
                        <a:ext cx="6019800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7" name="Object 9"/>
          <p:cNvGraphicFramePr>
            <a:graphicFrameLocks noChangeAspect="1"/>
          </p:cNvGraphicFramePr>
          <p:nvPr/>
        </p:nvGraphicFramePr>
        <p:xfrm>
          <a:off x="1676400" y="644525"/>
          <a:ext cx="20208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5" name="Equation" r:id="rId5" imgW="2108200" imgH="431800" progId="Equation.3">
                  <p:embed/>
                </p:oleObj>
              </mc:Choice>
              <mc:Fallback>
                <p:oleObj name="Equation" r:id="rId5" imgW="2108200" imgH="43180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644525"/>
                        <a:ext cx="2020888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898" name="Rectangle 10"/>
          <p:cNvSpPr>
            <a:spLocks noChangeArrowheads="1"/>
          </p:cNvSpPr>
          <p:nvPr/>
        </p:nvSpPr>
        <p:spPr bwMode="auto">
          <a:xfrm>
            <a:off x="3670300" y="469900"/>
            <a:ext cx="4800600" cy="69056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/>
              <a:t>围成的三角形闭域</a:t>
            </a:r>
            <a:r>
              <a:rPr lang="en-US" altLang="zh-CN" sz="2800" i="1"/>
              <a:t>D</a:t>
            </a:r>
            <a:r>
              <a:rPr lang="zh-CN" altLang="en-US" sz="2800"/>
              <a:t>上的</a:t>
            </a:r>
          </a:p>
        </p:txBody>
      </p:sp>
      <p:graphicFrame>
        <p:nvGraphicFramePr>
          <p:cNvPr id="421899" name="Object 11"/>
          <p:cNvGraphicFramePr>
            <a:graphicFrameLocks noChangeAspect="1"/>
          </p:cNvGraphicFramePr>
          <p:nvPr/>
        </p:nvGraphicFramePr>
        <p:xfrm>
          <a:off x="3581400" y="2854325"/>
          <a:ext cx="5143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name="Equation" r:id="rId7" imgW="15852600" imgH="10140480" progId="Equation.3">
                  <p:embed/>
                </p:oleObj>
              </mc:Choice>
              <mc:Fallback>
                <p:oleObj name="Equation" r:id="rId7" imgW="15852600" imgH="1014048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854325"/>
                        <a:ext cx="514350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900" name="Rectangle 12"/>
          <p:cNvSpPr>
            <a:spLocks noChangeArrowheads="1"/>
          </p:cNvSpPr>
          <p:nvPr/>
        </p:nvSpPr>
        <p:spPr bwMode="auto">
          <a:xfrm>
            <a:off x="1600200" y="1116013"/>
            <a:ext cx="2092325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最大</a:t>
            </a:r>
            <a:r>
              <a:rPr lang="en-US" altLang="zh-CN" sz="2800"/>
              <a:t>(</a:t>
            </a:r>
            <a:r>
              <a:rPr lang="zh-CN" altLang="en-US" sz="2800"/>
              <a:t>小</a:t>
            </a:r>
            <a:r>
              <a:rPr lang="en-US" altLang="zh-CN" sz="2800"/>
              <a:t>)</a:t>
            </a:r>
            <a:r>
              <a:rPr lang="zh-CN" altLang="en-US" sz="2800"/>
              <a:t>值</a:t>
            </a:r>
            <a:r>
              <a:rPr lang="en-US" altLang="zh-CN" sz="2800"/>
              <a:t>.</a:t>
            </a:r>
          </a:p>
        </p:txBody>
      </p:sp>
      <p:sp>
        <p:nvSpPr>
          <p:cNvPr id="13333" name="Text Box 13"/>
          <p:cNvSpPr txBox="1">
            <a:spLocks noChangeArrowheads="1"/>
          </p:cNvSpPr>
          <p:nvPr/>
        </p:nvSpPr>
        <p:spPr bwMode="auto">
          <a:xfrm>
            <a:off x="990600" y="-26988"/>
            <a:ext cx="685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例</a:t>
            </a:r>
          </a:p>
        </p:txBody>
      </p:sp>
      <p:graphicFrame>
        <p:nvGraphicFramePr>
          <p:cNvPr id="421914" name="Object 26"/>
          <p:cNvGraphicFramePr>
            <a:graphicFrameLocks noChangeAspect="1"/>
          </p:cNvGraphicFramePr>
          <p:nvPr/>
        </p:nvGraphicFramePr>
        <p:xfrm>
          <a:off x="2590800" y="2320925"/>
          <a:ext cx="182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7" name="Equation" r:id="rId9" imgW="1828800" imgH="431800" progId="Equation.3">
                  <p:embed/>
                </p:oleObj>
              </mc:Choice>
              <mc:Fallback>
                <p:oleObj name="Equation" r:id="rId9" imgW="1828800" imgH="431800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320925"/>
                        <a:ext cx="1828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15" name="Object 27"/>
          <p:cNvGraphicFramePr>
            <a:graphicFrameLocks noChangeAspect="1"/>
          </p:cNvGraphicFramePr>
          <p:nvPr/>
        </p:nvGraphicFramePr>
        <p:xfrm>
          <a:off x="2603500" y="2854325"/>
          <a:ext cx="901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8" name="Equation" r:id="rId11" imgW="901309" imgH="469696" progId="Equation.3">
                  <p:embed/>
                </p:oleObj>
              </mc:Choice>
              <mc:Fallback>
                <p:oleObj name="Equation" r:id="rId11" imgW="901309" imgH="469696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2854325"/>
                        <a:ext cx="901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16" name="Object 28"/>
          <p:cNvGraphicFramePr>
            <a:graphicFrameLocks noChangeAspect="1"/>
          </p:cNvGraphicFramePr>
          <p:nvPr/>
        </p:nvGraphicFramePr>
        <p:xfrm>
          <a:off x="2362200" y="2333625"/>
          <a:ext cx="381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9" name="Equation" r:id="rId13" imgW="381000" imgH="977900" progId="Equation.3">
                  <p:embed/>
                </p:oleObj>
              </mc:Choice>
              <mc:Fallback>
                <p:oleObj name="Equation" r:id="rId13" imgW="381000" imgH="977900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333625"/>
                        <a:ext cx="3810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45" name="Object 57"/>
          <p:cNvGraphicFramePr>
            <a:graphicFrameLocks noChangeAspect="1"/>
          </p:cNvGraphicFramePr>
          <p:nvPr/>
        </p:nvGraphicFramePr>
        <p:xfrm>
          <a:off x="6781800" y="2320925"/>
          <a:ext cx="1066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0" name="Equation" r:id="rId15" imgW="42294600" imgH="12577320" progId="Equation.3">
                  <p:embed/>
                </p:oleObj>
              </mc:Choice>
              <mc:Fallback>
                <p:oleObj name="Equation" r:id="rId15" imgW="42294600" imgH="12577320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320925"/>
                        <a:ext cx="10668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947" name="AutoShape 59"/>
          <p:cNvSpPr>
            <a:spLocks noChangeArrowheads="1"/>
          </p:cNvSpPr>
          <p:nvPr/>
        </p:nvSpPr>
        <p:spPr bwMode="auto">
          <a:xfrm>
            <a:off x="6400800" y="2320925"/>
            <a:ext cx="817563" cy="809625"/>
          </a:xfrm>
          <a:prstGeom prst="rtTriangle">
            <a:avLst/>
          </a:prstGeom>
          <a:solidFill>
            <a:srgbClr val="00FF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1948" name="Text Box 60"/>
          <p:cNvSpPr txBox="1">
            <a:spLocks noChangeArrowheads="1"/>
          </p:cNvSpPr>
          <p:nvPr/>
        </p:nvSpPr>
        <p:spPr bwMode="auto">
          <a:xfrm>
            <a:off x="6477000" y="2625725"/>
            <a:ext cx="5334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i="1">
                <a:solidFill>
                  <a:srgbClr val="FF0000"/>
                </a:solidFill>
              </a:rPr>
              <a:t>D</a:t>
            </a:r>
            <a:endParaRPr lang="en-US" altLang="zh-CN" sz="2400" b="0" i="1">
              <a:solidFill>
                <a:srgbClr val="FF0000"/>
              </a:solidFill>
            </a:endParaRP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6096000" y="1863725"/>
            <a:ext cx="2028825" cy="1600200"/>
            <a:chOff x="3456" y="1776"/>
            <a:chExt cx="1278" cy="1008"/>
          </a:xfrm>
        </p:grpSpPr>
        <p:graphicFrame>
          <p:nvGraphicFramePr>
            <p:cNvPr id="13321" name="Object 62"/>
            <p:cNvGraphicFramePr>
              <a:graphicFrameLocks noChangeAspect="1"/>
            </p:cNvGraphicFramePr>
            <p:nvPr/>
          </p:nvGraphicFramePr>
          <p:xfrm>
            <a:off x="4560" y="2608"/>
            <a:ext cx="17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1" name="Equation" r:id="rId17" imgW="139700" imgH="139700" progId="Equation.3">
                    <p:embed/>
                  </p:oleObj>
                </mc:Choice>
                <mc:Fallback>
                  <p:oleObj name="Equation" r:id="rId17" imgW="139700" imgH="139700" progId="Equation.3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608"/>
                          <a:ext cx="174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2" name="Object 63"/>
            <p:cNvGraphicFramePr>
              <a:graphicFrameLocks noChangeAspect="1"/>
            </p:cNvGraphicFramePr>
            <p:nvPr/>
          </p:nvGraphicFramePr>
          <p:xfrm>
            <a:off x="3456" y="1776"/>
            <a:ext cx="17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2" name="Equation" r:id="rId19" imgW="139579" imgH="164957" progId="Equation.3">
                    <p:embed/>
                  </p:oleObj>
                </mc:Choice>
                <mc:Fallback>
                  <p:oleObj name="Equation" r:id="rId19" imgW="139579" imgH="164957" progId="Equation.3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776"/>
                          <a:ext cx="173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8" name="Line 64"/>
            <p:cNvSpPr>
              <a:spLocks noChangeShapeType="1"/>
            </p:cNvSpPr>
            <p:nvPr/>
          </p:nvSpPr>
          <p:spPr bwMode="auto">
            <a:xfrm>
              <a:off x="3504" y="2576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9" name="Line 65"/>
            <p:cNvSpPr>
              <a:spLocks noChangeShapeType="1"/>
            </p:cNvSpPr>
            <p:nvPr/>
          </p:nvSpPr>
          <p:spPr bwMode="auto">
            <a:xfrm flipV="1">
              <a:off x="3648" y="1776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23" name="Object 66"/>
            <p:cNvGraphicFramePr>
              <a:graphicFrameLocks noChangeAspect="1"/>
            </p:cNvGraphicFramePr>
            <p:nvPr/>
          </p:nvGraphicFramePr>
          <p:xfrm>
            <a:off x="3456" y="2560"/>
            <a:ext cx="20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3" name="Equation" r:id="rId21" imgW="164814" imgH="177492" progId="Equation.3">
                    <p:embed/>
                  </p:oleObj>
                </mc:Choice>
                <mc:Fallback>
                  <p:oleObj name="Equation" r:id="rId21" imgW="164814" imgH="177492" progId="Equation.3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560"/>
                          <a:ext cx="204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1955" name="Line 67"/>
          <p:cNvSpPr>
            <a:spLocks noChangeShapeType="1"/>
          </p:cNvSpPr>
          <p:nvPr/>
        </p:nvSpPr>
        <p:spPr bwMode="auto">
          <a:xfrm>
            <a:off x="6248400" y="2168525"/>
            <a:ext cx="1143000" cy="1143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1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2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2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2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2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21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2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2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21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21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21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21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2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2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2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0" grpId="0" autoUpdateAnimBg="0"/>
      <p:bldP spid="421891" grpId="0" autoUpdateAnimBg="0"/>
      <p:bldP spid="421892" grpId="0" autoUpdateAnimBg="0"/>
      <p:bldP spid="421893" grpId="0" autoUpdateAnimBg="0"/>
      <p:bldP spid="421894" grpId="0" autoUpdateAnimBg="0"/>
      <p:bldP spid="421895" grpId="0" autoUpdateAnimBg="0"/>
      <p:bldP spid="421898" grpId="0" autoUpdateAnimBg="0"/>
      <p:bldP spid="421900" grpId="0" autoUpdateAnimBg="0"/>
      <p:bldP spid="421947" grpId="0" animBg="1"/>
      <p:bldP spid="421948" grpId="0" autoUpdateAnimBg="0"/>
      <p:bldP spid="42195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5AE45D-1695-437F-A051-A81D554E6418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4359" name="Text Box 2"/>
          <p:cNvSpPr txBox="1">
            <a:spLocks noChangeArrowheads="1"/>
          </p:cNvSpPr>
          <p:nvPr/>
        </p:nvSpPr>
        <p:spPr bwMode="auto">
          <a:xfrm>
            <a:off x="914400" y="115888"/>
            <a:ext cx="2133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  <a:sym typeface="Monotype Sorts" pitchFamily="2" charset="2"/>
              </a:rPr>
              <a:t>＊</a:t>
            </a:r>
            <a:r>
              <a:rPr lang="zh-CN" altLang="en-US" sz="2800"/>
              <a:t>在边界线</a:t>
            </a:r>
          </a:p>
        </p:txBody>
      </p:sp>
      <p:sp>
        <p:nvSpPr>
          <p:cNvPr id="422915" name="Text Box 3"/>
          <p:cNvSpPr txBox="1">
            <a:spLocks noChangeArrowheads="1"/>
          </p:cNvSpPr>
          <p:nvPr/>
        </p:nvSpPr>
        <p:spPr bwMode="auto">
          <a:xfrm>
            <a:off x="914400" y="2873375"/>
            <a:ext cx="2209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  <a:sym typeface="Monotype Sorts" pitchFamily="2" charset="2"/>
              </a:rPr>
              <a:t>＊</a:t>
            </a:r>
            <a:r>
              <a:rPr lang="zh-CN" altLang="en-US" sz="2800"/>
              <a:t>在边界线</a:t>
            </a:r>
            <a:endParaRPr lang="zh-CN" altLang="zh-CN" sz="2800"/>
          </a:p>
        </p:txBody>
      </p:sp>
      <p:sp>
        <p:nvSpPr>
          <p:cNvPr id="422916" name="Text Box 4"/>
          <p:cNvSpPr txBox="1">
            <a:spLocks noChangeArrowheads="1"/>
          </p:cNvSpPr>
          <p:nvPr/>
        </p:nvSpPr>
        <p:spPr bwMode="auto">
          <a:xfrm>
            <a:off x="990600" y="1411288"/>
            <a:ext cx="1066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由于</a:t>
            </a:r>
          </a:p>
        </p:txBody>
      </p:sp>
      <p:sp>
        <p:nvSpPr>
          <p:cNvPr id="422917" name="Text Box 5"/>
          <p:cNvSpPr txBox="1">
            <a:spLocks noChangeArrowheads="1"/>
          </p:cNvSpPr>
          <p:nvPr/>
        </p:nvSpPr>
        <p:spPr bwMode="auto">
          <a:xfrm>
            <a:off x="3263900" y="2212975"/>
            <a:ext cx="1143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最小</a:t>
            </a:r>
            <a:r>
              <a:rPr lang="en-US" altLang="zh-CN" sz="2800"/>
              <a:t>, </a:t>
            </a:r>
          </a:p>
        </p:txBody>
      </p:sp>
      <p:sp>
        <p:nvSpPr>
          <p:cNvPr id="422918" name="Text Box 6"/>
          <p:cNvSpPr txBox="1">
            <a:spLocks noChangeArrowheads="1"/>
          </p:cNvSpPr>
          <p:nvPr/>
        </p:nvSpPr>
        <p:spPr bwMode="auto">
          <a:xfrm>
            <a:off x="990600" y="3544888"/>
            <a:ext cx="990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由于</a:t>
            </a:r>
            <a:endParaRPr lang="zh-CN" altLang="zh-CN" sz="2800"/>
          </a:p>
        </p:txBody>
      </p:sp>
      <p:sp>
        <p:nvSpPr>
          <p:cNvPr id="422919" name="Text Box 7"/>
          <p:cNvSpPr txBox="1">
            <a:spLocks noChangeArrowheads="1"/>
          </p:cNvSpPr>
          <p:nvPr/>
        </p:nvSpPr>
        <p:spPr bwMode="auto">
          <a:xfrm>
            <a:off x="990600" y="4397375"/>
            <a:ext cx="2895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又在端点</a:t>
            </a:r>
            <a:r>
              <a:rPr lang="en-US" altLang="zh-CN" sz="2800"/>
              <a:t>(1,0)</a:t>
            </a:r>
            <a:r>
              <a:rPr lang="zh-CN" altLang="en-US" sz="2800"/>
              <a:t>处</a:t>
            </a:r>
            <a:r>
              <a:rPr lang="en-US" altLang="zh-CN" sz="2800"/>
              <a:t>,</a:t>
            </a:r>
            <a:endParaRPr lang="zh-CN" altLang="zh-CN" sz="2800"/>
          </a:p>
        </p:txBody>
      </p:sp>
      <p:graphicFrame>
        <p:nvGraphicFramePr>
          <p:cNvPr id="14338" name="Object 8"/>
          <p:cNvGraphicFramePr>
            <a:graphicFrameLocks noChangeAspect="1"/>
          </p:cNvGraphicFramePr>
          <p:nvPr/>
        </p:nvGraphicFramePr>
        <p:xfrm>
          <a:off x="5840413" y="76200"/>
          <a:ext cx="29797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8" name="公式" r:id="rId3" imgW="1181100" imgH="228600" progId="Equation.3">
                  <p:embed/>
                </p:oleObj>
              </mc:Choice>
              <mc:Fallback>
                <p:oleObj name="公式" r:id="rId3" imgW="1181100" imgH="228600" progId="Equation.3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0413" y="76200"/>
                        <a:ext cx="2979737" cy="57626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99FF"/>
                          </a:gs>
                          <a:gs pos="100000">
                            <a:srgbClr val="00FF00"/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21" name="Rectangle 9"/>
          <p:cNvSpPr>
            <a:spLocks noChangeArrowheads="1"/>
          </p:cNvSpPr>
          <p:nvPr/>
        </p:nvSpPr>
        <p:spPr bwMode="auto">
          <a:xfrm>
            <a:off x="990600" y="2173288"/>
            <a:ext cx="12065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所以</a:t>
            </a:r>
            <a:r>
              <a:rPr lang="en-US" altLang="zh-CN" sz="2800"/>
              <a:t>,</a:t>
            </a:r>
          </a:p>
        </p:txBody>
      </p:sp>
      <p:sp>
        <p:nvSpPr>
          <p:cNvPr id="422922" name="Rectangle 10"/>
          <p:cNvSpPr>
            <a:spLocks noChangeArrowheads="1"/>
          </p:cNvSpPr>
          <p:nvPr/>
        </p:nvSpPr>
        <p:spPr bwMode="auto">
          <a:xfrm>
            <a:off x="5554663" y="2212975"/>
            <a:ext cx="1519237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最大</a:t>
            </a:r>
            <a:r>
              <a:rPr lang="en-US" altLang="zh-CN" sz="2800"/>
              <a:t>.</a:t>
            </a:r>
          </a:p>
        </p:txBody>
      </p:sp>
      <p:graphicFrame>
        <p:nvGraphicFramePr>
          <p:cNvPr id="422923" name="Object 11"/>
          <p:cNvGraphicFramePr>
            <a:graphicFrameLocks noChangeAspect="1"/>
          </p:cNvGraphicFramePr>
          <p:nvPr/>
        </p:nvGraphicFramePr>
        <p:xfrm>
          <a:off x="2057400" y="801688"/>
          <a:ext cx="15240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9" name="公式" r:id="rId5" imgW="647419" imgH="203112" progId="Equation.3">
                  <p:embed/>
                </p:oleObj>
              </mc:Choice>
              <mc:Fallback>
                <p:oleObj name="公式" r:id="rId5" imgW="647419" imgH="203112" progId="Equation.3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801688"/>
                        <a:ext cx="152400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24" name="Object 12"/>
          <p:cNvGraphicFramePr>
            <a:graphicFrameLocks noChangeAspect="1"/>
          </p:cNvGraphicFramePr>
          <p:nvPr/>
        </p:nvGraphicFramePr>
        <p:xfrm>
          <a:off x="5551488" y="2846388"/>
          <a:ext cx="2068512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0" name="公式" r:id="rId7" imgW="863225" imgH="203112" progId="Equation.3">
                  <p:embed/>
                </p:oleObj>
              </mc:Choice>
              <mc:Fallback>
                <p:oleObj name="公式" r:id="rId7" imgW="863225" imgH="203112" progId="Equation.3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2846388"/>
                        <a:ext cx="2068512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25" name="Object 13"/>
          <p:cNvGraphicFramePr>
            <a:graphicFrameLocks noChangeAspect="1"/>
          </p:cNvGraphicFramePr>
          <p:nvPr/>
        </p:nvGraphicFramePr>
        <p:xfrm>
          <a:off x="1816100" y="3402013"/>
          <a:ext cx="19939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1" name="Equation" r:id="rId9" imgW="2006600" imgH="838200" progId="Equation.3">
                  <p:embed/>
                </p:oleObj>
              </mc:Choice>
              <mc:Fallback>
                <p:oleObj name="Equation" r:id="rId9" imgW="2006600" imgH="838200" progId="Equation.3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3402013"/>
                        <a:ext cx="1993900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26" name="Object 14"/>
          <p:cNvGraphicFramePr>
            <a:graphicFrameLocks noChangeAspect="1"/>
          </p:cNvGraphicFramePr>
          <p:nvPr/>
        </p:nvGraphicFramePr>
        <p:xfrm>
          <a:off x="4876800" y="3316288"/>
          <a:ext cx="10668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2" name="公式" r:id="rId11" imgW="457002" imgH="406224" progId="Equation.3">
                  <p:embed/>
                </p:oleObj>
              </mc:Choice>
              <mc:Fallback>
                <p:oleObj name="公式" r:id="rId11" imgW="457002" imgH="406224" progId="Equation.3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316288"/>
                        <a:ext cx="1066800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27" name="Object 15"/>
          <p:cNvGraphicFramePr>
            <a:graphicFrameLocks noChangeAspect="1"/>
          </p:cNvGraphicFramePr>
          <p:nvPr/>
        </p:nvGraphicFramePr>
        <p:xfrm>
          <a:off x="6934200" y="3363913"/>
          <a:ext cx="15240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3" name="公式" r:id="rId13" imgW="22768200" imgH="12983400" progId="Equation.3">
                  <p:embed/>
                </p:oleObj>
              </mc:Choice>
              <mc:Fallback>
                <p:oleObj name="公式" r:id="rId13" imgW="22768200" imgH="12983400" progId="Equation.3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363913"/>
                        <a:ext cx="1524000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28" name="Rectangle 16"/>
          <p:cNvSpPr>
            <a:spLocks noChangeArrowheads="1"/>
          </p:cNvSpPr>
          <p:nvPr/>
        </p:nvSpPr>
        <p:spPr bwMode="auto">
          <a:xfrm>
            <a:off x="3733800" y="3544888"/>
            <a:ext cx="1489075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/>
              <a:t>有驻点</a:t>
            </a:r>
          </a:p>
        </p:txBody>
      </p:sp>
      <p:sp>
        <p:nvSpPr>
          <p:cNvPr id="422929" name="Text Box 17"/>
          <p:cNvSpPr txBox="1">
            <a:spLocks noChangeArrowheads="1"/>
          </p:cNvSpPr>
          <p:nvPr/>
        </p:nvSpPr>
        <p:spPr bwMode="auto">
          <a:xfrm>
            <a:off x="5715000" y="3544888"/>
            <a:ext cx="2667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400" b="0"/>
              <a:t> </a:t>
            </a:r>
            <a:r>
              <a:rPr lang="zh-CN" altLang="en-US" sz="2800"/>
              <a:t>函数值</a:t>
            </a:r>
          </a:p>
        </p:txBody>
      </p:sp>
      <p:sp>
        <p:nvSpPr>
          <p:cNvPr id="422930" name="Rectangle 18"/>
          <p:cNvSpPr>
            <a:spLocks noChangeArrowheads="1"/>
          </p:cNvSpPr>
          <p:nvPr/>
        </p:nvSpPr>
        <p:spPr bwMode="auto">
          <a:xfrm>
            <a:off x="3657600" y="4375150"/>
            <a:ext cx="1143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有</a:t>
            </a:r>
          </a:p>
        </p:txBody>
      </p:sp>
      <p:graphicFrame>
        <p:nvGraphicFramePr>
          <p:cNvPr id="422943" name="Object 31"/>
          <p:cNvGraphicFramePr>
            <a:graphicFrameLocks noChangeAspect="1"/>
          </p:cNvGraphicFramePr>
          <p:nvPr/>
        </p:nvGraphicFramePr>
        <p:xfrm>
          <a:off x="2794000" y="211138"/>
          <a:ext cx="939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4" name="Equation" r:id="rId15" imgW="939392" imgH="393529" progId="Equation.3">
                  <p:embed/>
                </p:oleObj>
              </mc:Choice>
              <mc:Fallback>
                <p:oleObj name="Equation" r:id="rId15" imgW="939392" imgH="393529" progId="Equation.3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211138"/>
                        <a:ext cx="939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44" name="Rectangle 32"/>
          <p:cNvSpPr>
            <a:spLocks noChangeArrowheads="1"/>
          </p:cNvSpPr>
          <p:nvPr/>
        </p:nvSpPr>
        <p:spPr bwMode="auto">
          <a:xfrm>
            <a:off x="4800600" y="1411288"/>
            <a:ext cx="1701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800"/>
              <a:t>单调上升</a:t>
            </a:r>
            <a:r>
              <a:rPr lang="en-US" altLang="zh-CN" sz="2800"/>
              <a:t>.</a:t>
            </a:r>
          </a:p>
        </p:txBody>
      </p:sp>
      <p:graphicFrame>
        <p:nvGraphicFramePr>
          <p:cNvPr id="422945" name="Object 33"/>
          <p:cNvGraphicFramePr>
            <a:graphicFrameLocks noChangeAspect="1"/>
          </p:cNvGraphicFramePr>
          <p:nvPr/>
        </p:nvGraphicFramePr>
        <p:xfrm>
          <a:off x="1860550" y="1258888"/>
          <a:ext cx="965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5" name="Equation" r:id="rId17" imgW="965200" imgH="914400" progId="Equation.3">
                  <p:embed/>
                </p:oleObj>
              </mc:Choice>
              <mc:Fallback>
                <p:oleObj name="Equation" r:id="rId17" imgW="965200" imgH="914400" progId="Equation.3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1258888"/>
                        <a:ext cx="9652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46" name="Object 34"/>
          <p:cNvGraphicFramePr>
            <a:graphicFrameLocks noChangeAspect="1"/>
          </p:cNvGraphicFramePr>
          <p:nvPr/>
        </p:nvGraphicFramePr>
        <p:xfrm>
          <a:off x="2844800" y="1487488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6" name="Equation" r:id="rId19" imgW="18700200" imgH="11764800" progId="Equation.3">
                  <p:embed/>
                </p:oleObj>
              </mc:Choice>
              <mc:Fallback>
                <p:oleObj name="Equation" r:id="rId19" imgW="18700200" imgH="11764800" progId="Equation.3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1487488"/>
                        <a:ext cx="584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47" name="Object 35"/>
          <p:cNvGraphicFramePr>
            <a:graphicFrameLocks noChangeAspect="1"/>
          </p:cNvGraphicFramePr>
          <p:nvPr/>
        </p:nvGraphicFramePr>
        <p:xfrm>
          <a:off x="3429000" y="1474788"/>
          <a:ext cx="1447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7" name="Equation" r:id="rId21" imgW="1447172" imgH="393529" progId="Equation.3">
                  <p:embed/>
                </p:oleObj>
              </mc:Choice>
              <mc:Fallback>
                <p:oleObj name="Equation" r:id="rId21" imgW="1447172" imgH="393529" progId="Equation.3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474788"/>
                        <a:ext cx="1447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48" name="Object 36"/>
          <p:cNvGraphicFramePr>
            <a:graphicFrameLocks noChangeAspect="1"/>
          </p:cNvGraphicFramePr>
          <p:nvPr/>
        </p:nvGraphicFramePr>
        <p:xfrm>
          <a:off x="1930400" y="2276475"/>
          <a:ext cx="1409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8" name="Equation" r:id="rId23" imgW="45142200" imgH="12577320" progId="Equation.3">
                  <p:embed/>
                </p:oleObj>
              </mc:Choice>
              <mc:Fallback>
                <p:oleObj name="Equation" r:id="rId23" imgW="45142200" imgH="12577320" progId="Equation.3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2276475"/>
                        <a:ext cx="1409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49" name="Object 37"/>
          <p:cNvGraphicFramePr>
            <a:graphicFrameLocks noChangeAspect="1"/>
          </p:cNvGraphicFramePr>
          <p:nvPr/>
        </p:nvGraphicFramePr>
        <p:xfrm>
          <a:off x="4216400" y="2289175"/>
          <a:ext cx="1409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9" name="Equation" r:id="rId25" imgW="45142200" imgH="12577320" progId="Equation.3">
                  <p:embed/>
                </p:oleObj>
              </mc:Choice>
              <mc:Fallback>
                <p:oleObj name="Equation" r:id="rId25" imgW="45142200" imgH="12577320" progId="Equation.3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2289175"/>
                        <a:ext cx="1409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50" name="Object 38"/>
          <p:cNvGraphicFramePr>
            <a:graphicFrameLocks noChangeAspect="1"/>
          </p:cNvGraphicFramePr>
          <p:nvPr/>
        </p:nvGraphicFramePr>
        <p:xfrm>
          <a:off x="2870200" y="2949575"/>
          <a:ext cx="939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0" name="Equation" r:id="rId27" imgW="939392" imgH="393529" progId="Equation.3">
                  <p:embed/>
                </p:oleObj>
              </mc:Choice>
              <mc:Fallback>
                <p:oleObj name="Equation" r:id="rId27" imgW="939392" imgH="393529" progId="Equation.3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2949575"/>
                        <a:ext cx="939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51" name="Object 39"/>
          <p:cNvGraphicFramePr>
            <a:graphicFrameLocks noChangeAspect="1"/>
          </p:cNvGraphicFramePr>
          <p:nvPr/>
        </p:nvGraphicFramePr>
        <p:xfrm>
          <a:off x="4114800" y="4459288"/>
          <a:ext cx="1473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1" name="Equation" r:id="rId29" imgW="47176200" imgH="12577320" progId="Equation.3">
                  <p:embed/>
                </p:oleObj>
              </mc:Choice>
              <mc:Fallback>
                <p:oleObj name="Equation" r:id="rId29" imgW="47176200" imgH="12577320" progId="Equation.3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459288"/>
                        <a:ext cx="1473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52" name="Object 40"/>
          <p:cNvGraphicFramePr>
            <a:graphicFrameLocks noChangeAspect="1"/>
          </p:cNvGraphicFramePr>
          <p:nvPr/>
        </p:nvGraphicFramePr>
        <p:xfrm>
          <a:off x="3695700" y="192088"/>
          <a:ext cx="1790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2" name="Equation" r:id="rId31" imgW="1790700" imgH="431800" progId="Equation.3">
                  <p:embed/>
                </p:oleObj>
              </mc:Choice>
              <mc:Fallback>
                <p:oleObj name="Equation" r:id="rId31" imgW="1790700" imgH="431800" progId="Equation.3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192088"/>
                        <a:ext cx="1790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53" name="Object 41"/>
          <p:cNvGraphicFramePr>
            <a:graphicFrameLocks noChangeAspect="1"/>
          </p:cNvGraphicFramePr>
          <p:nvPr/>
        </p:nvGraphicFramePr>
        <p:xfrm>
          <a:off x="3733800" y="2949575"/>
          <a:ext cx="180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3" name="Equation" r:id="rId33" imgW="1803400" imgH="431800" progId="Equation.3">
                  <p:embed/>
                </p:oleObj>
              </mc:Choice>
              <mc:Fallback>
                <p:oleObj name="Equation" r:id="rId33" imgW="1803400" imgH="431800" progId="Equation.3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949575"/>
                        <a:ext cx="1803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71" name="Group 69"/>
          <p:cNvGrpSpPr>
            <a:grpSpLocks/>
          </p:cNvGrpSpPr>
          <p:nvPr/>
        </p:nvGrpSpPr>
        <p:grpSpPr bwMode="auto">
          <a:xfrm>
            <a:off x="6561138" y="957263"/>
            <a:ext cx="2028825" cy="1600200"/>
            <a:chOff x="4133" y="603"/>
            <a:chExt cx="1278" cy="1008"/>
          </a:xfrm>
        </p:grpSpPr>
        <p:graphicFrame>
          <p:nvGraphicFramePr>
            <p:cNvPr id="14354" name="Object 59"/>
            <p:cNvGraphicFramePr>
              <a:graphicFrameLocks noChangeAspect="1"/>
            </p:cNvGraphicFramePr>
            <p:nvPr/>
          </p:nvGraphicFramePr>
          <p:xfrm>
            <a:off x="4565" y="891"/>
            <a:ext cx="67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94" name="Equation" r:id="rId35" imgW="1754280" imgH="507600" progId="Equation.3">
                    <p:embed/>
                  </p:oleObj>
                </mc:Choice>
                <mc:Fallback>
                  <p:oleObj name="Equation" r:id="rId35" imgW="1754280" imgH="507600" progId="Equation.3">
                    <p:embed/>
                    <p:pic>
                      <p:nvPicPr>
                        <p:cNvPr id="0" name="Picture 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5" y="891"/>
                          <a:ext cx="67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2" name="AutoShape 60"/>
            <p:cNvSpPr>
              <a:spLocks noChangeArrowheads="1"/>
            </p:cNvSpPr>
            <p:nvPr/>
          </p:nvSpPr>
          <p:spPr bwMode="auto">
            <a:xfrm>
              <a:off x="4320" y="882"/>
              <a:ext cx="515" cy="510"/>
            </a:xfrm>
            <a:prstGeom prst="rtTriangle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" name="Text Box 61"/>
            <p:cNvSpPr txBox="1">
              <a:spLocks noChangeArrowheads="1"/>
            </p:cNvSpPr>
            <p:nvPr/>
          </p:nvSpPr>
          <p:spPr bwMode="auto">
            <a:xfrm>
              <a:off x="4373" y="1083"/>
              <a:ext cx="336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>
                  <a:solidFill>
                    <a:srgbClr val="FF0000"/>
                  </a:solidFill>
                </a:rPr>
                <a:t>D</a:t>
              </a:r>
              <a:endParaRPr lang="en-US" altLang="zh-CN" sz="2400" b="0" i="1">
                <a:solidFill>
                  <a:srgbClr val="FF0000"/>
                </a:solidFill>
              </a:endParaRPr>
            </a:p>
          </p:txBody>
        </p:sp>
        <p:sp>
          <p:nvSpPr>
            <p:cNvPr id="14374" name="Line 62"/>
            <p:cNvSpPr>
              <a:spLocks noChangeShapeType="1"/>
            </p:cNvSpPr>
            <p:nvPr/>
          </p:nvSpPr>
          <p:spPr bwMode="auto">
            <a:xfrm>
              <a:off x="4229" y="795"/>
              <a:ext cx="720" cy="72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75" name="Group 63"/>
            <p:cNvGrpSpPr>
              <a:grpSpLocks/>
            </p:cNvGrpSpPr>
            <p:nvPr/>
          </p:nvGrpSpPr>
          <p:grpSpPr bwMode="auto">
            <a:xfrm>
              <a:off x="4133" y="603"/>
              <a:ext cx="1278" cy="1008"/>
              <a:chOff x="3456" y="1776"/>
              <a:chExt cx="1278" cy="1008"/>
            </a:xfrm>
          </p:grpSpPr>
          <p:graphicFrame>
            <p:nvGraphicFramePr>
              <p:cNvPr id="14355" name="Object 64"/>
              <p:cNvGraphicFramePr>
                <a:graphicFrameLocks noChangeAspect="1"/>
              </p:cNvGraphicFramePr>
              <p:nvPr/>
            </p:nvGraphicFramePr>
            <p:xfrm>
              <a:off x="4560" y="2608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95" name="Equation" r:id="rId37" imgW="139700" imgH="139700" progId="Equation.3">
                      <p:embed/>
                    </p:oleObj>
                  </mc:Choice>
                  <mc:Fallback>
                    <p:oleObj name="Equation" r:id="rId37" imgW="139700" imgH="139700" progId="Equation.3">
                      <p:embed/>
                      <p:pic>
                        <p:nvPicPr>
                          <p:cNvPr id="0" name="Picture 1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2608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56" name="Object 65"/>
              <p:cNvGraphicFramePr>
                <a:graphicFrameLocks noChangeAspect="1"/>
              </p:cNvGraphicFramePr>
              <p:nvPr/>
            </p:nvGraphicFramePr>
            <p:xfrm>
              <a:off x="3456" y="1776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96" name="Equation" r:id="rId39" imgW="139579" imgH="164957" progId="Equation.3">
                      <p:embed/>
                    </p:oleObj>
                  </mc:Choice>
                  <mc:Fallback>
                    <p:oleObj name="Equation" r:id="rId39" imgW="139579" imgH="164957" progId="Equation.3">
                      <p:embed/>
                      <p:pic>
                        <p:nvPicPr>
                          <p:cNvPr id="0" name="Picture 1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1776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76" name="Line 66"/>
              <p:cNvSpPr>
                <a:spLocks noChangeShapeType="1"/>
              </p:cNvSpPr>
              <p:nvPr/>
            </p:nvSpPr>
            <p:spPr bwMode="auto">
              <a:xfrm>
                <a:off x="3504" y="2576"/>
                <a:ext cx="1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" name="Line 67"/>
              <p:cNvSpPr>
                <a:spLocks noChangeShapeType="1"/>
              </p:cNvSpPr>
              <p:nvPr/>
            </p:nvSpPr>
            <p:spPr bwMode="auto">
              <a:xfrm flipV="1">
                <a:off x="3648" y="1776"/>
                <a:ext cx="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4357" name="Object 68"/>
              <p:cNvGraphicFramePr>
                <a:graphicFrameLocks noChangeAspect="1"/>
              </p:cNvGraphicFramePr>
              <p:nvPr/>
            </p:nvGraphicFramePr>
            <p:xfrm>
              <a:off x="3456" y="2560"/>
              <a:ext cx="204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97" name="Equation" r:id="rId41" imgW="164814" imgH="177492" progId="Equation.3">
                      <p:embed/>
                    </p:oleObj>
                  </mc:Choice>
                  <mc:Fallback>
                    <p:oleObj name="Equation" r:id="rId41" imgW="164814" imgH="177492" progId="Equation.3">
                      <p:embed/>
                      <p:pic>
                        <p:nvPicPr>
                          <p:cNvPr id="0" name="Picture 1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2560"/>
                            <a:ext cx="204" cy="2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2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22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2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22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22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2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22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2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2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2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2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2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2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2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2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22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2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2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22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22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22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22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2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2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2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5" grpId="0" autoUpdateAnimBg="0"/>
      <p:bldP spid="422916" grpId="0" autoUpdateAnimBg="0"/>
      <p:bldP spid="422917" grpId="0" autoUpdateAnimBg="0"/>
      <p:bldP spid="422918" grpId="0" autoUpdateAnimBg="0"/>
      <p:bldP spid="422919" grpId="0" autoUpdateAnimBg="0"/>
      <p:bldP spid="422921" grpId="0" autoUpdateAnimBg="0"/>
      <p:bldP spid="422922" grpId="0" autoUpdateAnimBg="0"/>
      <p:bldP spid="422928" grpId="0" autoUpdateAnimBg="0"/>
      <p:bldP spid="422929" grpId="0" autoUpdateAnimBg="0"/>
      <p:bldP spid="422930" grpId="0" autoUpdateAnimBg="0"/>
      <p:bldP spid="42294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B61554-9782-4687-9F38-E7A95F63E53B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23938" name="Text Box 2"/>
          <p:cNvSpPr txBox="1">
            <a:spLocks noChangeArrowheads="1"/>
          </p:cNvSpPr>
          <p:nvPr/>
        </p:nvSpPr>
        <p:spPr bwMode="auto">
          <a:xfrm>
            <a:off x="850900" y="868363"/>
            <a:ext cx="2209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  <a:sym typeface="Monotype Sorts" pitchFamily="2" charset="2"/>
              </a:rPr>
              <a:t>＊</a:t>
            </a:r>
            <a:r>
              <a:rPr lang="zh-CN" altLang="en-US" sz="2800"/>
              <a:t>在边界线</a:t>
            </a:r>
          </a:p>
        </p:txBody>
      </p:sp>
      <p:sp>
        <p:nvSpPr>
          <p:cNvPr id="423939" name="Text Box 3"/>
          <p:cNvSpPr txBox="1">
            <a:spLocks noChangeArrowheads="1"/>
          </p:cNvSpPr>
          <p:nvPr/>
        </p:nvSpPr>
        <p:spPr bwMode="auto">
          <a:xfrm>
            <a:off x="990600" y="2944813"/>
            <a:ext cx="3886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所以</a:t>
            </a:r>
            <a:r>
              <a:rPr lang="en-US" altLang="zh-CN" sz="2800"/>
              <a:t>, </a:t>
            </a:r>
            <a:r>
              <a:rPr lang="zh-CN" altLang="en-US" sz="2800"/>
              <a:t>最值在端点处</a:t>
            </a:r>
            <a:r>
              <a:rPr lang="en-US" altLang="zh-CN" sz="2800"/>
              <a:t>.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1058863" y="234950"/>
          <a:ext cx="29797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6" name="公式" r:id="rId3" imgW="1181100" imgH="228600" progId="Equation.3">
                  <p:embed/>
                </p:oleObj>
              </mc:Choice>
              <mc:Fallback>
                <p:oleObj name="公式" r:id="rId3" imgW="1181100" imgH="228600" progId="Equation.3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234950"/>
                        <a:ext cx="2979737" cy="57626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99FF"/>
                          </a:gs>
                          <a:gs pos="100000">
                            <a:srgbClr val="00FF00"/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1" name="Object 5"/>
          <p:cNvGraphicFramePr>
            <a:graphicFrameLocks noChangeAspect="1"/>
          </p:cNvGraphicFramePr>
          <p:nvPr/>
        </p:nvGraphicFramePr>
        <p:xfrm>
          <a:off x="1295400" y="1484313"/>
          <a:ext cx="3721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7" name="Equation" r:id="rId5" imgW="3721100" imgH="469900" progId="Equation.3">
                  <p:embed/>
                </p:oleObj>
              </mc:Choice>
              <mc:Fallback>
                <p:oleObj name="Equation" r:id="rId5" imgW="3721100" imgH="469900" progId="Equation.3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484313"/>
                        <a:ext cx="3721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42" name="Text Box 6"/>
          <p:cNvSpPr txBox="1">
            <a:spLocks noChangeArrowheads="1"/>
          </p:cNvSpPr>
          <p:nvPr/>
        </p:nvSpPr>
        <p:spPr bwMode="auto">
          <a:xfrm>
            <a:off x="914400" y="2182813"/>
            <a:ext cx="1143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由于                            </a:t>
            </a:r>
          </a:p>
        </p:txBody>
      </p:sp>
      <p:sp>
        <p:nvSpPr>
          <p:cNvPr id="423943" name="Rectangle 7"/>
          <p:cNvSpPr>
            <a:spLocks noChangeArrowheads="1"/>
          </p:cNvSpPr>
          <p:nvPr/>
        </p:nvSpPr>
        <p:spPr bwMode="auto">
          <a:xfrm>
            <a:off x="5803900" y="2190750"/>
            <a:ext cx="25781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函数单调下降</a:t>
            </a:r>
            <a:r>
              <a:rPr lang="en-US" altLang="zh-CN" sz="2800"/>
              <a:t>,</a:t>
            </a:r>
          </a:p>
        </p:txBody>
      </p:sp>
      <p:graphicFrame>
        <p:nvGraphicFramePr>
          <p:cNvPr id="423944" name="Object 8"/>
          <p:cNvGraphicFramePr>
            <a:graphicFrameLocks noChangeAspect="1"/>
          </p:cNvGraphicFramePr>
          <p:nvPr/>
        </p:nvGraphicFramePr>
        <p:xfrm>
          <a:off x="5118100" y="3478213"/>
          <a:ext cx="12827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8" name="Equation" r:id="rId7" imgW="41481000" imgH="26385480" progId="Equation.3">
                  <p:embed/>
                </p:oleObj>
              </mc:Choice>
              <mc:Fallback>
                <p:oleObj name="Equation" r:id="rId7" imgW="41481000" imgH="26385480" progId="Equation.3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3478213"/>
                        <a:ext cx="12827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5" name="Object 9"/>
          <p:cNvGraphicFramePr>
            <a:graphicFrameLocks noChangeAspect="1"/>
          </p:cNvGraphicFramePr>
          <p:nvPr/>
        </p:nvGraphicFramePr>
        <p:xfrm>
          <a:off x="1066800" y="4164013"/>
          <a:ext cx="2667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9" name="公式" r:id="rId9" imgW="1104421" imgH="406224" progId="Equation.3">
                  <p:embed/>
                </p:oleObj>
              </mc:Choice>
              <mc:Fallback>
                <p:oleObj name="公式" r:id="rId9" imgW="1104421" imgH="406224" progId="Equation.3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64013"/>
                        <a:ext cx="26670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6" name="Object 10"/>
          <p:cNvGraphicFramePr>
            <a:graphicFrameLocks noChangeAspect="1"/>
          </p:cNvGraphicFramePr>
          <p:nvPr/>
        </p:nvGraphicFramePr>
        <p:xfrm>
          <a:off x="4267200" y="4338638"/>
          <a:ext cx="26162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0" name="公式" r:id="rId11" imgW="1040948" imgH="228501" progId="Equation.3">
                  <p:embed/>
                </p:oleObj>
              </mc:Choice>
              <mc:Fallback>
                <p:oleObj name="公式" r:id="rId11" imgW="1040948" imgH="228501" progId="Equation.3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338638"/>
                        <a:ext cx="2616200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7" name="Object 11"/>
          <p:cNvGraphicFramePr>
            <a:graphicFrameLocks noChangeAspect="1"/>
          </p:cNvGraphicFramePr>
          <p:nvPr/>
        </p:nvGraphicFramePr>
        <p:xfrm>
          <a:off x="2755900" y="949325"/>
          <a:ext cx="1460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1" name="Equation" r:id="rId13" imgW="1459866" imgH="393529" progId="Equation.3">
                  <p:embed/>
                </p:oleObj>
              </mc:Choice>
              <mc:Fallback>
                <p:oleObj name="Equation" r:id="rId13" imgW="1459866" imgH="393529" progId="Equation.3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949325"/>
                        <a:ext cx="1460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60" name="Object 24"/>
          <p:cNvGraphicFramePr>
            <a:graphicFrameLocks noChangeAspect="1"/>
          </p:cNvGraphicFramePr>
          <p:nvPr/>
        </p:nvGraphicFramePr>
        <p:xfrm>
          <a:off x="5105400" y="1498600"/>
          <a:ext cx="15684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2" name="Equation" r:id="rId15" imgW="1625600" imgH="393700" progId="Equation.3">
                  <p:embed/>
                </p:oleObj>
              </mc:Choice>
              <mc:Fallback>
                <p:oleObj name="Equation" r:id="rId15" imgW="1625600" imgH="393700" progId="Equation.3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498600"/>
                        <a:ext cx="1568450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61" name="Object 25"/>
          <p:cNvGraphicFramePr>
            <a:graphicFrameLocks noChangeAspect="1"/>
          </p:cNvGraphicFramePr>
          <p:nvPr/>
        </p:nvGraphicFramePr>
        <p:xfrm>
          <a:off x="1746250" y="2039938"/>
          <a:ext cx="191928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3" name="Equation" r:id="rId17" imgW="1930400" imgH="838200" progId="Equation.3">
                  <p:embed/>
                </p:oleObj>
              </mc:Choice>
              <mc:Fallback>
                <p:oleObj name="Equation" r:id="rId17" imgW="1930400" imgH="838200" progId="Equation.3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2039938"/>
                        <a:ext cx="1919288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62" name="Object 26"/>
          <p:cNvGraphicFramePr>
            <a:graphicFrameLocks noChangeAspect="1"/>
          </p:cNvGraphicFramePr>
          <p:nvPr/>
        </p:nvGraphicFramePr>
        <p:xfrm>
          <a:off x="3695700" y="2312988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4" name="Equation" r:id="rId19" imgW="15852600" imgH="10140480" progId="Equation.3">
                  <p:embed/>
                </p:oleObj>
              </mc:Choice>
              <mc:Fallback>
                <p:oleObj name="Equation" r:id="rId19" imgW="15852600" imgH="10140480" progId="Equation.3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2312988"/>
                        <a:ext cx="495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63" name="Object 27"/>
          <p:cNvGraphicFramePr>
            <a:graphicFrameLocks noChangeAspect="1"/>
          </p:cNvGraphicFramePr>
          <p:nvPr/>
        </p:nvGraphicFramePr>
        <p:xfrm>
          <a:off x="4241800" y="2293938"/>
          <a:ext cx="1625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5" name="Equation" r:id="rId21" imgW="1625600" imgH="393700" progId="Equation.3">
                  <p:embed/>
                </p:oleObj>
              </mc:Choice>
              <mc:Fallback>
                <p:oleObj name="Equation" r:id="rId21" imgW="1625600" imgH="393700" progId="Equation.3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00" y="2293938"/>
                        <a:ext cx="1625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64" name="Rectangle 28"/>
          <p:cNvSpPr>
            <a:spLocks noChangeArrowheads="1"/>
          </p:cNvSpPr>
          <p:nvPr/>
        </p:nvSpPr>
        <p:spPr bwMode="auto">
          <a:xfrm>
            <a:off x="969963" y="3630613"/>
            <a:ext cx="985837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>
                <a:solidFill>
                  <a:srgbClr val="0000FF"/>
                </a:solidFill>
              </a:rPr>
              <a:t>(3)</a:t>
            </a:r>
          </a:p>
        </p:txBody>
      </p:sp>
      <p:sp>
        <p:nvSpPr>
          <p:cNvPr id="423965" name="Rectangle 29"/>
          <p:cNvSpPr>
            <a:spLocks noChangeArrowheads="1"/>
          </p:cNvSpPr>
          <p:nvPr/>
        </p:nvSpPr>
        <p:spPr bwMode="auto">
          <a:xfrm>
            <a:off x="1422400" y="3630613"/>
            <a:ext cx="1371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0000FF"/>
                </a:solidFill>
              </a:rPr>
              <a:t>比较</a:t>
            </a:r>
          </a:p>
        </p:txBody>
      </p:sp>
      <p:graphicFrame>
        <p:nvGraphicFramePr>
          <p:cNvPr id="423966" name="Object 30"/>
          <p:cNvGraphicFramePr>
            <a:graphicFrameLocks noChangeAspect="1"/>
          </p:cNvGraphicFramePr>
          <p:nvPr/>
        </p:nvGraphicFramePr>
        <p:xfrm>
          <a:off x="2260600" y="3694113"/>
          <a:ext cx="977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6" name="Equation" r:id="rId23" imgW="31311000" imgH="12577320" progId="Equation.3">
                  <p:embed/>
                </p:oleObj>
              </mc:Choice>
              <mc:Fallback>
                <p:oleObj name="Equation" r:id="rId23" imgW="31311000" imgH="12577320" progId="Equation.3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3694113"/>
                        <a:ext cx="977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67" name="Object 31"/>
          <p:cNvGraphicFramePr>
            <a:graphicFrameLocks noChangeAspect="1"/>
          </p:cNvGraphicFramePr>
          <p:nvPr/>
        </p:nvGraphicFramePr>
        <p:xfrm>
          <a:off x="3251200" y="3694113"/>
          <a:ext cx="952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7" name="Equation" r:id="rId25" imgW="30497400" imgH="12577320" progId="Equation.3">
                  <p:embed/>
                </p:oleObj>
              </mc:Choice>
              <mc:Fallback>
                <p:oleObj name="Equation" r:id="rId25" imgW="30497400" imgH="12577320" progId="Equation.3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3694113"/>
                        <a:ext cx="952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68" name="Object 32"/>
          <p:cNvGraphicFramePr>
            <a:graphicFrameLocks noChangeAspect="1"/>
          </p:cNvGraphicFramePr>
          <p:nvPr/>
        </p:nvGraphicFramePr>
        <p:xfrm>
          <a:off x="4241800" y="3694113"/>
          <a:ext cx="863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8" name="Equation" r:id="rId27" imgW="27649800" imgH="12577320" progId="Equation.3">
                  <p:embed/>
                </p:oleObj>
              </mc:Choice>
              <mc:Fallback>
                <p:oleObj name="Equation" r:id="rId27" imgW="27649800" imgH="12577320" progId="Equation.3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00" y="3694113"/>
                        <a:ext cx="863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69" name="Object 33"/>
          <p:cNvGraphicFramePr>
            <a:graphicFrameLocks noChangeAspect="1"/>
          </p:cNvGraphicFramePr>
          <p:nvPr/>
        </p:nvGraphicFramePr>
        <p:xfrm>
          <a:off x="4279900" y="912813"/>
          <a:ext cx="1739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9" name="Equation" r:id="rId29" imgW="1739900" imgH="406400" progId="Equation.3">
                  <p:embed/>
                </p:oleObj>
              </mc:Choice>
              <mc:Fallback>
                <p:oleObj name="Equation" r:id="rId29" imgW="1739900" imgH="406400" progId="Equation.3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912813"/>
                        <a:ext cx="1739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7162800" y="2792413"/>
            <a:ext cx="1447800" cy="2133600"/>
            <a:chOff x="4752" y="1872"/>
            <a:chExt cx="912" cy="1344"/>
          </a:xfrm>
        </p:grpSpPr>
        <p:graphicFrame>
          <p:nvGraphicFramePr>
            <p:cNvPr id="15380" name="Object 35"/>
            <p:cNvGraphicFramePr>
              <a:graphicFrameLocks noChangeAspect="1"/>
            </p:cNvGraphicFramePr>
            <p:nvPr/>
          </p:nvGraphicFramePr>
          <p:xfrm>
            <a:off x="4800" y="2704"/>
            <a:ext cx="816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30" name="公式" r:id="rId31" imgW="940680" imgH="533160" progId="Equation.3">
                    <p:embed/>
                  </p:oleObj>
                </mc:Choice>
                <mc:Fallback>
                  <p:oleObj name="公式" r:id="rId31" imgW="940680" imgH="533160" progId="Equation.3">
                    <p:embed/>
                    <p:pic>
                      <p:nvPicPr>
                        <p:cNvPr id="0" name="Picture 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704"/>
                          <a:ext cx="816" cy="4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1" name="Object 36"/>
            <p:cNvGraphicFramePr>
              <a:graphicFrameLocks noChangeAspect="1"/>
            </p:cNvGraphicFramePr>
            <p:nvPr/>
          </p:nvGraphicFramePr>
          <p:xfrm>
            <a:off x="4800" y="1939"/>
            <a:ext cx="792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31" name="Equation" r:id="rId33" imgW="1868760" imgH="507600" progId="Equation.3">
                    <p:embed/>
                  </p:oleObj>
                </mc:Choice>
                <mc:Fallback>
                  <p:oleObj name="Equation" r:id="rId33" imgW="1868760" imgH="507600" progId="Equation.3">
                    <p:embed/>
                    <p:pic>
                      <p:nvPicPr>
                        <p:cNvPr id="0" name="Picture 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939"/>
                          <a:ext cx="792" cy="2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2" name="Object 37"/>
            <p:cNvGraphicFramePr>
              <a:graphicFrameLocks noChangeAspect="1"/>
            </p:cNvGraphicFramePr>
            <p:nvPr/>
          </p:nvGraphicFramePr>
          <p:xfrm>
            <a:off x="4800" y="2242"/>
            <a:ext cx="768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32" name="Equation" r:id="rId35" imgW="1868760" imgH="507600" progId="Equation.3">
                    <p:embed/>
                  </p:oleObj>
                </mc:Choice>
                <mc:Fallback>
                  <p:oleObj name="Equation" r:id="rId35" imgW="1868760" imgH="507600" progId="Equation.3">
                    <p:embed/>
                    <p:pic>
                      <p:nvPicPr>
                        <p:cNvPr id="0" name="Picture 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242"/>
                          <a:ext cx="768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3" name="Object 38"/>
            <p:cNvGraphicFramePr>
              <a:graphicFrameLocks noChangeAspect="1"/>
            </p:cNvGraphicFramePr>
            <p:nvPr/>
          </p:nvGraphicFramePr>
          <p:xfrm>
            <a:off x="4800" y="2516"/>
            <a:ext cx="76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33" name="Equation" r:id="rId37" imgW="43921800" imgH="12577320" progId="Equation.3">
                    <p:embed/>
                  </p:oleObj>
                </mc:Choice>
                <mc:Fallback>
                  <p:oleObj name="Equation" r:id="rId37" imgW="43921800" imgH="12577320" progId="Equation.3">
                    <p:embed/>
                    <p:pic>
                      <p:nvPicPr>
                        <p:cNvPr id="0" name="Picture 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516"/>
                          <a:ext cx="768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9" name="AutoShape 39"/>
            <p:cNvSpPr>
              <a:spLocks noChangeArrowheads="1"/>
            </p:cNvSpPr>
            <p:nvPr/>
          </p:nvSpPr>
          <p:spPr bwMode="auto">
            <a:xfrm>
              <a:off x="4752" y="1872"/>
              <a:ext cx="912" cy="1344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392" name="Group 57"/>
          <p:cNvGrpSpPr>
            <a:grpSpLocks/>
          </p:cNvGrpSpPr>
          <p:nvPr/>
        </p:nvGrpSpPr>
        <p:grpSpPr bwMode="auto">
          <a:xfrm>
            <a:off x="6477000" y="-26988"/>
            <a:ext cx="2028825" cy="1600201"/>
            <a:chOff x="4133" y="603"/>
            <a:chExt cx="1278" cy="1008"/>
          </a:xfrm>
        </p:grpSpPr>
        <p:graphicFrame>
          <p:nvGraphicFramePr>
            <p:cNvPr id="15376" name="Object 58"/>
            <p:cNvGraphicFramePr>
              <a:graphicFrameLocks noChangeAspect="1"/>
            </p:cNvGraphicFramePr>
            <p:nvPr/>
          </p:nvGraphicFramePr>
          <p:xfrm>
            <a:off x="4565" y="891"/>
            <a:ext cx="67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34" name="Equation" r:id="rId39" imgW="1754280" imgH="507600" progId="Equation.3">
                    <p:embed/>
                  </p:oleObj>
                </mc:Choice>
                <mc:Fallback>
                  <p:oleObj name="Equation" r:id="rId39" imgW="1754280" imgH="507600" progId="Equation.3">
                    <p:embed/>
                    <p:pic>
                      <p:nvPicPr>
                        <p:cNvPr id="0" name="Picture 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5" y="891"/>
                          <a:ext cx="67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3" name="AutoShape 59"/>
            <p:cNvSpPr>
              <a:spLocks noChangeArrowheads="1"/>
            </p:cNvSpPr>
            <p:nvPr/>
          </p:nvSpPr>
          <p:spPr bwMode="auto">
            <a:xfrm>
              <a:off x="4320" y="882"/>
              <a:ext cx="515" cy="510"/>
            </a:xfrm>
            <a:prstGeom prst="rtTriangle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4" name="Text Box 60"/>
            <p:cNvSpPr txBox="1">
              <a:spLocks noChangeArrowheads="1"/>
            </p:cNvSpPr>
            <p:nvPr/>
          </p:nvSpPr>
          <p:spPr bwMode="auto">
            <a:xfrm>
              <a:off x="4373" y="1083"/>
              <a:ext cx="336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>
                  <a:solidFill>
                    <a:srgbClr val="FF0000"/>
                  </a:solidFill>
                </a:rPr>
                <a:t>D</a:t>
              </a:r>
              <a:endParaRPr lang="en-US" altLang="zh-CN" sz="2400" b="0" i="1">
                <a:solidFill>
                  <a:srgbClr val="FF0000"/>
                </a:solidFill>
              </a:endParaRPr>
            </a:p>
          </p:txBody>
        </p:sp>
        <p:sp>
          <p:nvSpPr>
            <p:cNvPr id="15395" name="Line 61"/>
            <p:cNvSpPr>
              <a:spLocks noChangeShapeType="1"/>
            </p:cNvSpPr>
            <p:nvPr/>
          </p:nvSpPr>
          <p:spPr bwMode="auto">
            <a:xfrm>
              <a:off x="4229" y="795"/>
              <a:ext cx="720" cy="72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96" name="Group 62"/>
            <p:cNvGrpSpPr>
              <a:grpSpLocks/>
            </p:cNvGrpSpPr>
            <p:nvPr/>
          </p:nvGrpSpPr>
          <p:grpSpPr bwMode="auto">
            <a:xfrm>
              <a:off x="4133" y="603"/>
              <a:ext cx="1278" cy="1008"/>
              <a:chOff x="3456" y="1776"/>
              <a:chExt cx="1278" cy="1008"/>
            </a:xfrm>
          </p:grpSpPr>
          <p:graphicFrame>
            <p:nvGraphicFramePr>
              <p:cNvPr id="15377" name="Object 63"/>
              <p:cNvGraphicFramePr>
                <a:graphicFrameLocks noChangeAspect="1"/>
              </p:cNvGraphicFramePr>
              <p:nvPr/>
            </p:nvGraphicFramePr>
            <p:xfrm>
              <a:off x="4560" y="2608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35" name="Equation" r:id="rId41" imgW="139700" imgH="139700" progId="Equation.3">
                      <p:embed/>
                    </p:oleObj>
                  </mc:Choice>
                  <mc:Fallback>
                    <p:oleObj name="Equation" r:id="rId41" imgW="139700" imgH="139700" progId="Equation.3">
                      <p:embed/>
                      <p:pic>
                        <p:nvPicPr>
                          <p:cNvPr id="0" name="Picture 1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2608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8" name="Object 64"/>
              <p:cNvGraphicFramePr>
                <a:graphicFrameLocks noChangeAspect="1"/>
              </p:cNvGraphicFramePr>
              <p:nvPr/>
            </p:nvGraphicFramePr>
            <p:xfrm>
              <a:off x="3456" y="1776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36" name="Equation" r:id="rId43" imgW="139579" imgH="164957" progId="Equation.3">
                      <p:embed/>
                    </p:oleObj>
                  </mc:Choice>
                  <mc:Fallback>
                    <p:oleObj name="Equation" r:id="rId43" imgW="139579" imgH="164957" progId="Equation.3">
                      <p:embed/>
                      <p:pic>
                        <p:nvPicPr>
                          <p:cNvPr id="0" name="Picture 1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1776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97" name="Line 65"/>
              <p:cNvSpPr>
                <a:spLocks noChangeShapeType="1"/>
              </p:cNvSpPr>
              <p:nvPr/>
            </p:nvSpPr>
            <p:spPr bwMode="auto">
              <a:xfrm>
                <a:off x="3504" y="2576"/>
                <a:ext cx="1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8" name="Line 66"/>
              <p:cNvSpPr>
                <a:spLocks noChangeShapeType="1"/>
              </p:cNvSpPr>
              <p:nvPr/>
            </p:nvSpPr>
            <p:spPr bwMode="auto">
              <a:xfrm flipV="1">
                <a:off x="3648" y="1776"/>
                <a:ext cx="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5379" name="Object 67"/>
              <p:cNvGraphicFramePr>
                <a:graphicFrameLocks noChangeAspect="1"/>
              </p:cNvGraphicFramePr>
              <p:nvPr/>
            </p:nvGraphicFramePr>
            <p:xfrm>
              <a:off x="3456" y="2560"/>
              <a:ext cx="204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37" name="Equation" r:id="rId45" imgW="164814" imgH="177492" progId="Equation.3">
                      <p:embed/>
                    </p:oleObj>
                  </mc:Choice>
                  <mc:Fallback>
                    <p:oleObj name="Equation" r:id="rId45" imgW="164814" imgH="177492" progId="Equation.3">
                      <p:embed/>
                      <p:pic>
                        <p:nvPicPr>
                          <p:cNvPr id="0" name="Picture 1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2560"/>
                            <a:ext cx="204" cy="2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3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3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3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23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3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3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3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2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2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23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2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23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23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23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2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23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23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8" grpId="0" autoUpdateAnimBg="0"/>
      <p:bldP spid="423939" grpId="0" autoUpdateAnimBg="0"/>
      <p:bldP spid="423942" grpId="0" autoUpdateAnimBg="0"/>
      <p:bldP spid="423943" grpId="0" autoUpdateAnimBg="0"/>
      <p:bldP spid="423964" grpId="0" autoUpdateAnimBg="0"/>
      <p:bldP spid="42396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4B29A9-F524-47A3-9627-2288C5DCAC8F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4035" name="AutoShape 2"/>
          <p:cNvSpPr>
            <a:spLocks noChangeArrowheads="1"/>
          </p:cNvSpPr>
          <p:nvPr/>
        </p:nvSpPr>
        <p:spPr bwMode="auto">
          <a:xfrm>
            <a:off x="1066800" y="1195388"/>
            <a:ext cx="7086600" cy="3810000"/>
          </a:xfrm>
          <a:prstGeom prst="flowChartDocument">
            <a:avLst/>
          </a:prstGeom>
          <a:gradFill rotWithShape="0">
            <a:gsLst>
              <a:gs pos="0">
                <a:srgbClr val="002F00"/>
              </a:gs>
              <a:gs pos="50000">
                <a:srgbClr val="006600"/>
              </a:gs>
              <a:gs pos="100000">
                <a:srgbClr val="002F00"/>
              </a:gs>
            </a:gsLst>
            <a:lin ang="5400000" scaled="1"/>
          </a:gradFill>
          <a:ln w="571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5987" name="Text Box 3"/>
          <p:cNvSpPr txBox="1">
            <a:spLocks noChangeArrowheads="1"/>
          </p:cNvSpPr>
          <p:nvPr/>
        </p:nvSpPr>
        <p:spPr bwMode="auto">
          <a:xfrm>
            <a:off x="1981200" y="3648075"/>
            <a:ext cx="480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FFFF"/>
                </a:solidFill>
              </a:rPr>
              <a:t>对自变量有附加条件的极值</a:t>
            </a:r>
            <a:r>
              <a:rPr lang="en-US" altLang="zh-CN" sz="28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25988" name="Text Box 4"/>
          <p:cNvSpPr txBox="1">
            <a:spLocks noChangeArrowheads="1"/>
          </p:cNvSpPr>
          <p:nvPr/>
        </p:nvSpPr>
        <p:spPr bwMode="auto">
          <a:xfrm>
            <a:off x="1143000" y="2414588"/>
            <a:ext cx="1981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FFFF"/>
                </a:solidFill>
              </a:rPr>
              <a:t>其他条件</a:t>
            </a:r>
            <a:r>
              <a:rPr lang="en-US" altLang="zh-CN" sz="28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auto">
          <a:xfrm>
            <a:off x="1219200" y="1423988"/>
            <a:ext cx="2362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FFFF66"/>
                </a:solidFill>
                <a:ea typeface="黑体" pitchFamily="2" charset="-122"/>
              </a:rPr>
              <a:t>无条件极值</a:t>
            </a:r>
          </a:p>
        </p:txBody>
      </p:sp>
      <p:sp>
        <p:nvSpPr>
          <p:cNvPr id="425990" name="Rectangle 6"/>
          <p:cNvSpPr>
            <a:spLocks noChangeArrowheads="1"/>
          </p:cNvSpPr>
          <p:nvPr/>
        </p:nvSpPr>
        <p:spPr bwMode="auto">
          <a:xfrm>
            <a:off x="1905000" y="1917700"/>
            <a:ext cx="5791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FFFFFF"/>
                </a:solidFill>
              </a:rPr>
              <a:t>对自变量除了限制在定义域内外</a:t>
            </a:r>
            <a:r>
              <a:rPr lang="en-US" altLang="zh-CN" sz="2800">
                <a:solidFill>
                  <a:srgbClr val="FFFFFF"/>
                </a:solidFill>
              </a:rPr>
              <a:t>,</a:t>
            </a:r>
          </a:p>
        </p:txBody>
      </p:sp>
      <p:sp>
        <p:nvSpPr>
          <p:cNvPr id="425991" name="Rectangle 7"/>
          <p:cNvSpPr>
            <a:spLocks noChangeArrowheads="1"/>
          </p:cNvSpPr>
          <p:nvPr/>
        </p:nvSpPr>
        <p:spPr bwMode="auto">
          <a:xfrm>
            <a:off x="7086600" y="1881188"/>
            <a:ext cx="10541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FFFFFF"/>
                </a:solidFill>
              </a:rPr>
              <a:t>并无</a:t>
            </a:r>
          </a:p>
        </p:txBody>
      </p:sp>
      <p:sp>
        <p:nvSpPr>
          <p:cNvPr id="425992" name="Rectangle 8"/>
          <p:cNvSpPr>
            <a:spLocks noChangeArrowheads="1"/>
          </p:cNvSpPr>
          <p:nvPr/>
        </p:nvSpPr>
        <p:spPr bwMode="auto">
          <a:xfrm>
            <a:off x="1219200" y="3114675"/>
            <a:ext cx="2362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FFFF66"/>
                </a:solidFill>
                <a:ea typeface="黑体" pitchFamily="2" charset="-122"/>
              </a:rPr>
              <a:t>条件极值</a:t>
            </a:r>
          </a:p>
        </p:txBody>
      </p:sp>
      <p:sp>
        <p:nvSpPr>
          <p:cNvPr id="44042" name="Rectangle 14"/>
          <p:cNvSpPr>
            <a:spLocks noChangeArrowheads="1"/>
          </p:cNvSpPr>
          <p:nvPr/>
        </p:nvSpPr>
        <p:spPr bwMode="auto">
          <a:xfrm>
            <a:off x="685800" y="188913"/>
            <a:ext cx="7543800" cy="7016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>
                <a:solidFill>
                  <a:schemeClr val="tx2"/>
                </a:solidFill>
                <a:ea typeface="黑体" pitchFamily="2" charset="-122"/>
              </a:rPr>
              <a:t>二、条件极值   拉格朗日乘数法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"/>
                                        <p:tgtEl>
                                          <p:spTgt spid="42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"/>
                                        <p:tgtEl>
                                          <p:spTgt spid="425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autoUpdateAnimBg="0"/>
      <p:bldP spid="425988" grpId="0" autoUpdateAnimBg="0"/>
      <p:bldP spid="425989" grpId="0" autoUpdateAnimBg="0"/>
      <p:bldP spid="425990" grpId="0" autoUpdateAnimBg="0"/>
      <p:bldP spid="425991" grpId="0" autoUpdateAnimBg="0"/>
      <p:bldP spid="42599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FE8C92-A5B8-4E66-A5DC-FE2931F8A631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27012" name="AutoShape 4"/>
          <p:cNvSpPr>
            <a:spLocks noChangeArrowheads="1"/>
          </p:cNvSpPr>
          <p:nvPr/>
        </p:nvSpPr>
        <p:spPr bwMode="auto">
          <a:xfrm>
            <a:off x="4876800" y="1639888"/>
            <a:ext cx="2057400" cy="381000"/>
          </a:xfrm>
          <a:prstGeom prst="parallelogram">
            <a:avLst>
              <a:gd name="adj" fmla="val 27725"/>
            </a:avLst>
          </a:prstGeom>
          <a:gradFill rotWithShape="0">
            <a:gsLst>
              <a:gs pos="0">
                <a:srgbClr val="FF99CC"/>
              </a:gs>
              <a:gs pos="50000">
                <a:srgbClr val="FFFFFF"/>
              </a:gs>
              <a:gs pos="100000">
                <a:srgbClr val="FF99CC"/>
              </a:gs>
            </a:gsLst>
            <a:lin ang="27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7014" name="Text Box 6"/>
          <p:cNvSpPr txBox="1">
            <a:spLocks noChangeArrowheads="1"/>
          </p:cNvSpPr>
          <p:nvPr/>
        </p:nvSpPr>
        <p:spPr bwMode="auto">
          <a:xfrm>
            <a:off x="838200" y="1030288"/>
            <a:ext cx="1143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  <a:endParaRPr lang="zh-CN" altLang="en-US" sz="280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427016" name="Object 8"/>
          <p:cNvGraphicFramePr>
            <a:graphicFrameLocks noChangeAspect="1"/>
          </p:cNvGraphicFramePr>
          <p:nvPr/>
        </p:nvGraphicFramePr>
        <p:xfrm>
          <a:off x="4876800" y="1639888"/>
          <a:ext cx="19145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公式" r:id="rId3" imgW="888614" imgH="203112" progId="Equation.3">
                  <p:embed/>
                </p:oleObj>
              </mc:Choice>
              <mc:Fallback>
                <p:oleObj name="公式" r:id="rId3" imgW="888614" imgH="203112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639888"/>
                        <a:ext cx="191452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17" name="Object 9"/>
          <p:cNvGraphicFramePr>
            <a:graphicFrameLocks noChangeAspect="1"/>
          </p:cNvGraphicFramePr>
          <p:nvPr/>
        </p:nvGraphicFramePr>
        <p:xfrm>
          <a:off x="1547813" y="2659063"/>
          <a:ext cx="127317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公式" r:id="rId5" imgW="533169" imgH="203112" progId="Equation.3">
                  <p:embed/>
                </p:oleObj>
              </mc:Choice>
              <mc:Fallback>
                <p:oleObj name="公式" r:id="rId5" imgW="533169" imgH="203112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659063"/>
                        <a:ext cx="1273175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21" name="Object 13"/>
          <p:cNvGraphicFramePr>
            <a:graphicFrameLocks noChangeAspect="1"/>
          </p:cNvGraphicFramePr>
          <p:nvPr/>
        </p:nvGraphicFramePr>
        <p:xfrm>
          <a:off x="2771775" y="2659063"/>
          <a:ext cx="2493963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name="公式" r:id="rId7" imgW="1040948" imgH="203112" progId="Equation.3">
                  <p:embed/>
                </p:oleObj>
              </mc:Choice>
              <mc:Fallback>
                <p:oleObj name="公式" r:id="rId7" imgW="1040948" imgH="203112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659063"/>
                        <a:ext cx="2493963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22" name="Object 14"/>
          <p:cNvGraphicFramePr>
            <a:graphicFrameLocks noChangeAspect="1"/>
          </p:cNvGraphicFramePr>
          <p:nvPr/>
        </p:nvGraphicFramePr>
        <p:xfrm>
          <a:off x="5292725" y="2587625"/>
          <a:ext cx="29194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" name="公式" r:id="rId9" imgW="1219200" imgH="228600" progId="Equation.3">
                  <p:embed/>
                </p:oleObj>
              </mc:Choice>
              <mc:Fallback>
                <p:oleObj name="公式" r:id="rId9" imgW="1219200" imgH="2286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587625"/>
                        <a:ext cx="2919413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Text Box 15"/>
          <p:cNvSpPr txBox="1">
            <a:spLocks noChangeArrowheads="1"/>
          </p:cNvSpPr>
          <p:nvPr/>
        </p:nvSpPr>
        <p:spPr bwMode="auto">
          <a:xfrm>
            <a:off x="838200" y="115888"/>
            <a:ext cx="685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例</a:t>
            </a:r>
          </a:p>
        </p:txBody>
      </p:sp>
      <p:sp>
        <p:nvSpPr>
          <p:cNvPr id="427024" name="Text Box 16"/>
          <p:cNvSpPr txBox="1">
            <a:spLocks noChangeArrowheads="1"/>
          </p:cNvSpPr>
          <p:nvPr/>
        </p:nvSpPr>
        <p:spPr bwMode="auto">
          <a:xfrm>
            <a:off x="1371600" y="115888"/>
            <a:ext cx="4724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已知长方体长宽高的和为</a:t>
            </a:r>
            <a:r>
              <a:rPr lang="en-US" altLang="zh-CN" sz="2800">
                <a:solidFill>
                  <a:schemeClr val="tx2"/>
                </a:solidFill>
              </a:rPr>
              <a:t>18,</a:t>
            </a:r>
          </a:p>
        </p:txBody>
      </p:sp>
      <p:sp>
        <p:nvSpPr>
          <p:cNvPr id="427025" name="Text Box 17"/>
          <p:cNvSpPr txBox="1">
            <a:spLocks noChangeArrowheads="1"/>
          </p:cNvSpPr>
          <p:nvPr/>
        </p:nvSpPr>
        <p:spPr bwMode="auto">
          <a:xfrm>
            <a:off x="5867400" y="115888"/>
            <a:ext cx="2438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问长、宽、高</a:t>
            </a:r>
          </a:p>
        </p:txBody>
      </p:sp>
      <p:sp>
        <p:nvSpPr>
          <p:cNvPr id="427026" name="Text Box 18"/>
          <p:cNvSpPr txBox="1">
            <a:spLocks noChangeArrowheads="1"/>
          </p:cNvSpPr>
          <p:nvPr/>
        </p:nvSpPr>
        <p:spPr bwMode="auto">
          <a:xfrm>
            <a:off x="1371600" y="511175"/>
            <a:ext cx="6400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各取什么值时长方体的体积最大？</a:t>
            </a:r>
          </a:p>
        </p:txBody>
      </p:sp>
      <p:sp>
        <p:nvSpPr>
          <p:cNvPr id="427027" name="Text Box 19"/>
          <p:cNvSpPr txBox="1">
            <a:spLocks noChangeArrowheads="1"/>
          </p:cNvSpPr>
          <p:nvPr/>
        </p:nvSpPr>
        <p:spPr bwMode="auto">
          <a:xfrm>
            <a:off x="1371600" y="1044575"/>
            <a:ext cx="5181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设长方体的长、宽、高分别为</a:t>
            </a:r>
          </a:p>
        </p:txBody>
      </p:sp>
      <p:graphicFrame>
        <p:nvGraphicFramePr>
          <p:cNvPr id="427028" name="Object 20"/>
          <p:cNvGraphicFramePr>
            <a:graphicFrameLocks noChangeAspect="1"/>
          </p:cNvGraphicFramePr>
          <p:nvPr/>
        </p:nvGraphicFramePr>
        <p:xfrm>
          <a:off x="6096000" y="1246188"/>
          <a:ext cx="1358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5" name="Equation" r:id="rId11" imgW="1358310" imgH="317362" progId="Equation.3">
                  <p:embed/>
                </p:oleObj>
              </mc:Choice>
              <mc:Fallback>
                <p:oleObj name="Equation" r:id="rId11" imgW="1358310" imgH="317362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246188"/>
                        <a:ext cx="13589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029" name="Text Box 21"/>
          <p:cNvSpPr txBox="1">
            <a:spLocks noChangeArrowheads="1"/>
          </p:cNvSpPr>
          <p:nvPr/>
        </p:nvSpPr>
        <p:spPr bwMode="auto">
          <a:xfrm>
            <a:off x="1371600" y="1563688"/>
            <a:ext cx="1447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由题意</a:t>
            </a:r>
          </a:p>
        </p:txBody>
      </p:sp>
      <p:sp>
        <p:nvSpPr>
          <p:cNvPr id="427030" name="Rectangle 22"/>
          <p:cNvSpPr>
            <a:spLocks noChangeArrowheads="1"/>
          </p:cNvSpPr>
          <p:nvPr/>
        </p:nvSpPr>
        <p:spPr bwMode="auto">
          <a:xfrm>
            <a:off x="323850" y="2011363"/>
            <a:ext cx="3581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长方体的体积为</a:t>
            </a: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 bwMode="auto">
          <a:xfrm>
            <a:off x="2590800" y="1558925"/>
            <a:ext cx="2278063" cy="493713"/>
            <a:chOff x="1632" y="1149"/>
            <a:chExt cx="1435" cy="311"/>
          </a:xfrm>
        </p:grpSpPr>
        <p:sp>
          <p:nvSpPr>
            <p:cNvPr id="16402" name="AutoShape 0"/>
            <p:cNvSpPr>
              <a:spLocks noChangeAspect="1" noChangeArrowheads="1" noTextEdit="1"/>
            </p:cNvSpPr>
            <p:nvPr/>
          </p:nvSpPr>
          <p:spPr bwMode="auto">
            <a:xfrm>
              <a:off x="1632" y="1200"/>
              <a:ext cx="1392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3" name="Rectangle 2"/>
            <p:cNvSpPr>
              <a:spLocks noChangeArrowheads="1"/>
            </p:cNvSpPr>
            <p:nvPr/>
          </p:nvSpPr>
          <p:spPr bwMode="auto">
            <a:xfrm>
              <a:off x="3009" y="1176"/>
              <a:ext cx="58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16404" name="Rectangle 3"/>
            <p:cNvSpPr>
              <a:spLocks noChangeArrowheads="1"/>
            </p:cNvSpPr>
            <p:nvPr/>
          </p:nvSpPr>
          <p:spPr bwMode="auto">
            <a:xfrm>
              <a:off x="2776" y="1176"/>
              <a:ext cx="232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18</a:t>
              </a:r>
              <a:endParaRPr lang="en-US" altLang="zh-CN"/>
            </a:p>
          </p:txBody>
        </p:sp>
        <p:sp>
          <p:nvSpPr>
            <p:cNvPr id="16405" name="Rectangle 4"/>
            <p:cNvSpPr>
              <a:spLocks noChangeArrowheads="1"/>
            </p:cNvSpPr>
            <p:nvPr/>
          </p:nvSpPr>
          <p:spPr bwMode="auto">
            <a:xfrm>
              <a:off x="2618" y="1149"/>
              <a:ext cx="127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16406" name="Rectangle 5"/>
            <p:cNvSpPr>
              <a:spLocks noChangeArrowheads="1"/>
            </p:cNvSpPr>
            <p:nvPr/>
          </p:nvSpPr>
          <p:spPr bwMode="auto">
            <a:xfrm>
              <a:off x="2273" y="1149"/>
              <a:ext cx="127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16407" name="Rectangle 6"/>
            <p:cNvSpPr>
              <a:spLocks noChangeArrowheads="1"/>
            </p:cNvSpPr>
            <p:nvPr/>
          </p:nvSpPr>
          <p:spPr bwMode="auto">
            <a:xfrm>
              <a:off x="1907" y="1149"/>
              <a:ext cx="127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16408" name="Rectangle 7"/>
            <p:cNvSpPr>
              <a:spLocks noChangeArrowheads="1"/>
            </p:cNvSpPr>
            <p:nvPr/>
          </p:nvSpPr>
          <p:spPr bwMode="auto">
            <a:xfrm>
              <a:off x="2439" y="1176"/>
              <a:ext cx="90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  <p:sp>
          <p:nvSpPr>
            <p:cNvPr id="16409" name="Rectangle 8"/>
            <p:cNvSpPr>
              <a:spLocks noChangeArrowheads="1"/>
            </p:cNvSpPr>
            <p:nvPr/>
          </p:nvSpPr>
          <p:spPr bwMode="auto">
            <a:xfrm>
              <a:off x="2096" y="1176"/>
              <a:ext cx="103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16410" name="Rectangle 9"/>
            <p:cNvSpPr>
              <a:spLocks noChangeArrowheads="1"/>
            </p:cNvSpPr>
            <p:nvPr/>
          </p:nvSpPr>
          <p:spPr bwMode="auto">
            <a:xfrm>
              <a:off x="1716" y="1176"/>
              <a:ext cx="116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7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7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2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27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2" grpId="0" animBg="1"/>
      <p:bldP spid="427014" grpId="0" autoUpdateAnimBg="0"/>
      <p:bldP spid="427024" grpId="0" autoUpdateAnimBg="0"/>
      <p:bldP spid="427025" grpId="0" autoUpdateAnimBg="0"/>
      <p:bldP spid="427026" grpId="0" autoUpdateAnimBg="0"/>
      <p:bldP spid="427027" grpId="0" autoUpdateAnimBg="0"/>
      <p:bldP spid="427029" grpId="0" autoUpdateAnimBg="0"/>
      <p:bldP spid="42703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C63701-D568-409B-B4EA-C2957366D3E2}" type="slidenum">
              <a:rPr lang="en-US" altLang="zh-CN" smtClean="0">
                <a:ea typeface="宋体" charset="-122"/>
              </a:rPr>
              <a:pPr/>
              <a:t>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81284" name="AutoShape 4"/>
          <p:cNvSpPr>
            <a:spLocks noChangeArrowheads="1"/>
          </p:cNvSpPr>
          <p:nvPr/>
        </p:nvSpPr>
        <p:spPr bwMode="auto">
          <a:xfrm>
            <a:off x="1887538" y="2228850"/>
            <a:ext cx="1371600" cy="533400"/>
          </a:xfrm>
          <a:prstGeom prst="parallelogram">
            <a:avLst>
              <a:gd name="adj" fmla="val 18274"/>
            </a:avLst>
          </a:prstGeom>
          <a:gradFill rotWithShape="0">
            <a:gsLst>
              <a:gs pos="0">
                <a:srgbClr val="FFFFFF"/>
              </a:gs>
              <a:gs pos="50000">
                <a:srgbClr val="00FFCC"/>
              </a:gs>
              <a:gs pos="100000">
                <a:srgbClr val="FFFFFF"/>
              </a:gs>
            </a:gsLst>
            <a:lin ang="2700000" scaled="1"/>
          </a:gra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285" name="AutoShape 5"/>
          <p:cNvSpPr>
            <a:spLocks noChangeArrowheads="1"/>
          </p:cNvSpPr>
          <p:nvPr/>
        </p:nvSpPr>
        <p:spPr bwMode="auto">
          <a:xfrm>
            <a:off x="3563938" y="1771650"/>
            <a:ext cx="2286000" cy="457200"/>
          </a:xfrm>
          <a:prstGeom prst="parallelogram">
            <a:avLst>
              <a:gd name="adj" fmla="val 35532"/>
            </a:avLst>
          </a:prstGeom>
          <a:gradFill rotWithShape="0">
            <a:gsLst>
              <a:gs pos="0">
                <a:srgbClr val="FFFFFF"/>
              </a:gs>
              <a:gs pos="50000">
                <a:srgbClr val="00FFCC"/>
              </a:gs>
              <a:gs pos="100000">
                <a:srgbClr val="FFFFFF"/>
              </a:gs>
            </a:gsLst>
            <a:lin ang="2700000" scaled="1"/>
          </a:gra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81286" name="Object 6"/>
          <p:cNvGraphicFramePr>
            <a:graphicFrameLocks noChangeAspect="1"/>
          </p:cNvGraphicFramePr>
          <p:nvPr/>
        </p:nvGraphicFramePr>
        <p:xfrm>
          <a:off x="1125538" y="323850"/>
          <a:ext cx="11430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2" name="Equation" r:id="rId3" imgW="35379000" imgH="12170880" progId="Equation.3">
                  <p:embed/>
                </p:oleObj>
              </mc:Choice>
              <mc:Fallback>
                <p:oleObj name="Equation" r:id="rId3" imgW="35379000" imgH="1217088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8" y="323850"/>
                        <a:ext cx="11430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87" name="Object 7"/>
          <p:cNvGraphicFramePr>
            <a:graphicFrameLocks noChangeAspect="1"/>
          </p:cNvGraphicFramePr>
          <p:nvPr/>
        </p:nvGraphicFramePr>
        <p:xfrm>
          <a:off x="1298575" y="817563"/>
          <a:ext cx="33496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name="Equation" r:id="rId5" imgW="3441700" imgH="482600" progId="Equation.3">
                  <p:embed/>
                </p:oleObj>
              </mc:Choice>
              <mc:Fallback>
                <p:oleObj name="Equation" r:id="rId5" imgW="3441700" imgH="48260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817563"/>
                        <a:ext cx="3349625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88" name="Object 8"/>
          <p:cNvGraphicFramePr>
            <a:graphicFrameLocks noChangeAspect="1"/>
          </p:cNvGraphicFramePr>
          <p:nvPr/>
        </p:nvGraphicFramePr>
        <p:xfrm>
          <a:off x="1277938" y="1362075"/>
          <a:ext cx="323373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4" name="Equation" r:id="rId7" imgW="3454400" imgH="520700" progId="Equation.3">
                  <p:embed/>
                </p:oleObj>
              </mc:Choice>
              <mc:Fallback>
                <p:oleObj name="Equation" r:id="rId7" imgW="3454400" imgH="52070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1362075"/>
                        <a:ext cx="3233737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89" name="Object 9"/>
          <p:cNvGraphicFramePr>
            <a:graphicFrameLocks noChangeAspect="1"/>
          </p:cNvGraphicFramePr>
          <p:nvPr/>
        </p:nvGraphicFramePr>
        <p:xfrm>
          <a:off x="2268538" y="333375"/>
          <a:ext cx="34290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Equation" r:id="rId9" imgW="3251200" imgH="393700" progId="Equation.3">
                  <p:embed/>
                </p:oleObj>
              </mc:Choice>
              <mc:Fallback>
                <p:oleObj name="Equation" r:id="rId9" imgW="3251200" imgH="39370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33375"/>
                        <a:ext cx="3429000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90" name="Object 10"/>
          <p:cNvGraphicFramePr>
            <a:graphicFrameLocks noChangeAspect="1"/>
          </p:cNvGraphicFramePr>
          <p:nvPr/>
        </p:nvGraphicFramePr>
        <p:xfrm>
          <a:off x="4800600" y="1057275"/>
          <a:ext cx="19113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Equation" r:id="rId11" imgW="1854200" imgH="431800" progId="Equation.3">
                  <p:embed/>
                </p:oleObj>
              </mc:Choice>
              <mc:Fallback>
                <p:oleObj name="Equation" r:id="rId11" imgW="1854200" imgH="43180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057275"/>
                        <a:ext cx="191135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91" name="Object 11"/>
          <p:cNvGraphicFramePr>
            <a:graphicFrameLocks noChangeAspect="1"/>
          </p:cNvGraphicFramePr>
          <p:nvPr/>
        </p:nvGraphicFramePr>
        <p:xfrm>
          <a:off x="1049338" y="904875"/>
          <a:ext cx="32226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7" name="Equation" r:id="rId13" imgW="381000" imgH="977900" progId="Equation.3">
                  <p:embed/>
                </p:oleObj>
              </mc:Choice>
              <mc:Fallback>
                <p:oleObj name="Equation" r:id="rId13" imgW="381000" imgH="97790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904875"/>
                        <a:ext cx="322262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292" name="Rectangle 12"/>
          <p:cNvSpPr>
            <a:spLocks noChangeArrowheads="1"/>
          </p:cNvSpPr>
          <p:nvPr/>
        </p:nvSpPr>
        <p:spPr bwMode="auto">
          <a:xfrm>
            <a:off x="5773738" y="1771650"/>
            <a:ext cx="2438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且长方体体积</a:t>
            </a:r>
          </a:p>
        </p:txBody>
      </p:sp>
      <p:sp>
        <p:nvSpPr>
          <p:cNvPr id="481293" name="Text Box 13"/>
          <p:cNvSpPr txBox="1">
            <a:spLocks noChangeArrowheads="1"/>
          </p:cNvSpPr>
          <p:nvPr/>
        </p:nvSpPr>
        <p:spPr bwMode="auto">
          <a:xfrm>
            <a:off x="820738" y="2228850"/>
            <a:ext cx="3276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一定有最大值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481294" name="Text Box 14"/>
          <p:cNvSpPr txBox="1">
            <a:spLocks noChangeArrowheads="1"/>
          </p:cNvSpPr>
          <p:nvPr/>
        </p:nvSpPr>
        <p:spPr bwMode="auto">
          <a:xfrm>
            <a:off x="744538" y="2686050"/>
            <a:ext cx="2209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体体积最大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481295" name="Text Box 15"/>
          <p:cNvSpPr txBox="1">
            <a:spLocks noChangeArrowheads="1"/>
          </p:cNvSpPr>
          <p:nvPr/>
        </p:nvSpPr>
        <p:spPr bwMode="auto">
          <a:xfrm>
            <a:off x="3106738" y="2228850"/>
            <a:ext cx="5105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故当的长、宽、高都为</a:t>
            </a:r>
            <a:r>
              <a:rPr lang="en-US" altLang="zh-CN" sz="2800">
                <a:solidFill>
                  <a:schemeClr val="tx2"/>
                </a:solidFill>
              </a:rPr>
              <a:t>6</a:t>
            </a:r>
            <a:r>
              <a:rPr lang="zh-CN" altLang="en-US" sz="2800">
                <a:solidFill>
                  <a:schemeClr val="tx2"/>
                </a:solidFill>
              </a:rPr>
              <a:t>时长方</a:t>
            </a:r>
          </a:p>
        </p:txBody>
      </p:sp>
      <p:sp>
        <p:nvSpPr>
          <p:cNvPr id="481296" name="Rectangle 16"/>
          <p:cNvSpPr>
            <a:spLocks noChangeArrowheads="1"/>
          </p:cNvSpPr>
          <p:nvPr/>
        </p:nvSpPr>
        <p:spPr bwMode="auto">
          <a:xfrm>
            <a:off x="1582738" y="1771650"/>
            <a:ext cx="4495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由于</a:t>
            </a:r>
            <a:r>
              <a:rPr lang="en-US" altLang="zh-CN" sz="2800" i="1">
                <a:solidFill>
                  <a:schemeClr val="tx2"/>
                </a:solidFill>
              </a:rPr>
              <a:t>V</a:t>
            </a:r>
            <a:r>
              <a:rPr lang="zh-CN" altLang="en-US" sz="2800">
                <a:solidFill>
                  <a:schemeClr val="tx2"/>
                </a:solidFill>
              </a:rPr>
              <a:t>在</a:t>
            </a:r>
            <a:r>
              <a:rPr lang="en-US" altLang="zh-CN" sz="2800" i="1">
                <a:solidFill>
                  <a:schemeClr val="tx2"/>
                </a:solidFill>
              </a:rPr>
              <a:t>D</a:t>
            </a:r>
            <a:r>
              <a:rPr lang="zh-CN" altLang="en-US" sz="2800">
                <a:solidFill>
                  <a:schemeClr val="tx2"/>
                </a:solidFill>
              </a:rPr>
              <a:t>内只有一个驻点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4" grpId="0" animBg="1"/>
      <p:bldP spid="481285" grpId="0" animBg="1"/>
      <p:bldP spid="481292" grpId="0" autoUpdateAnimBg="0"/>
      <p:bldP spid="481293" grpId="0" autoUpdateAnimBg="0"/>
      <p:bldP spid="481294" grpId="0" autoUpdateAnimBg="0"/>
      <p:bldP spid="481295" grpId="0" autoUpdateAnimBg="0"/>
      <p:bldP spid="48129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9B4791-24EC-472C-9CB1-52AA7468318B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28035" name="AutoShape 3"/>
          <p:cNvSpPr>
            <a:spLocks noChangeArrowheads="1"/>
          </p:cNvSpPr>
          <p:nvPr/>
        </p:nvSpPr>
        <p:spPr bwMode="auto">
          <a:xfrm>
            <a:off x="1066800" y="2051050"/>
            <a:ext cx="2209800" cy="457200"/>
          </a:xfrm>
          <a:prstGeom prst="wedgeRoundRectCallout">
            <a:avLst>
              <a:gd name="adj1" fmla="val 36421"/>
              <a:gd name="adj2" fmla="val 82986"/>
              <a:gd name="adj3" fmla="val 16667"/>
            </a:avLst>
          </a:prstGeom>
          <a:gradFill rotWithShape="0">
            <a:gsLst>
              <a:gs pos="0">
                <a:srgbClr val="66FF33"/>
              </a:gs>
              <a:gs pos="50000">
                <a:srgbClr val="FFFFFF"/>
              </a:gs>
              <a:gs pos="100000">
                <a:srgbClr val="66FF33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zh-CN" sz="2800">
              <a:solidFill>
                <a:srgbClr val="0000FF"/>
              </a:solidFill>
            </a:endParaRPr>
          </a:p>
        </p:txBody>
      </p:sp>
      <p:sp>
        <p:nvSpPr>
          <p:cNvPr id="428036" name="AutoShape 4"/>
          <p:cNvSpPr>
            <a:spLocks noChangeArrowheads="1"/>
          </p:cNvSpPr>
          <p:nvPr/>
        </p:nvSpPr>
        <p:spPr bwMode="auto">
          <a:xfrm>
            <a:off x="1066800" y="1233488"/>
            <a:ext cx="1447800" cy="457200"/>
          </a:xfrm>
          <a:prstGeom prst="wedgeRoundRectCallout">
            <a:avLst>
              <a:gd name="adj1" fmla="val 65352"/>
              <a:gd name="adj2" fmla="val 50694"/>
              <a:gd name="adj3" fmla="val 16667"/>
            </a:avLst>
          </a:prstGeom>
          <a:gradFill rotWithShape="0">
            <a:gsLst>
              <a:gs pos="0">
                <a:srgbClr val="66FF33"/>
              </a:gs>
              <a:gs pos="50000">
                <a:srgbClr val="FFFFFF"/>
              </a:gs>
              <a:gs pos="100000">
                <a:srgbClr val="66FF33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zh-CN" sz="2800">
              <a:solidFill>
                <a:srgbClr val="0000FF"/>
              </a:solidFill>
            </a:endParaRPr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1524000" y="471488"/>
            <a:ext cx="6781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上例的极值问题也可以看成是求三元函数</a:t>
            </a:r>
          </a:p>
        </p:txBody>
      </p:sp>
      <p:graphicFrame>
        <p:nvGraphicFramePr>
          <p:cNvPr id="428040" name="Object 8"/>
          <p:cNvGraphicFramePr>
            <a:graphicFrameLocks noChangeAspect="1"/>
          </p:cNvGraphicFramePr>
          <p:nvPr/>
        </p:nvGraphicFramePr>
        <p:xfrm>
          <a:off x="4024313" y="1219200"/>
          <a:ext cx="1690687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3" imgW="1600200" imgH="419100" progId="Equation.3">
                  <p:embed/>
                </p:oleObj>
              </mc:Choice>
              <mc:Fallback>
                <p:oleObj name="Equation" r:id="rId3" imgW="1600200" imgH="4191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313" y="1219200"/>
                        <a:ext cx="1690687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8041" name="Rectangle 9"/>
          <p:cNvSpPr>
            <a:spLocks noChangeArrowheads="1"/>
          </p:cNvSpPr>
          <p:nvPr/>
        </p:nvSpPr>
        <p:spPr bwMode="auto">
          <a:xfrm>
            <a:off x="2514600" y="1157288"/>
            <a:ext cx="1752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的极值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428042" name="Text Box 10"/>
          <p:cNvSpPr txBox="1">
            <a:spLocks noChangeArrowheads="1"/>
          </p:cNvSpPr>
          <p:nvPr/>
        </p:nvSpPr>
        <p:spPr bwMode="auto">
          <a:xfrm>
            <a:off x="5715000" y="1157288"/>
            <a:ext cx="2133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要受到条件</a:t>
            </a:r>
          </a:p>
        </p:txBody>
      </p:sp>
      <p:sp>
        <p:nvSpPr>
          <p:cNvPr id="428043" name="Rectangle 11"/>
          <p:cNvSpPr>
            <a:spLocks noChangeArrowheads="1"/>
          </p:cNvSpPr>
          <p:nvPr/>
        </p:nvSpPr>
        <p:spPr bwMode="auto">
          <a:xfrm>
            <a:off x="3352800" y="1989138"/>
            <a:ext cx="1752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的限制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428044" name="Text Box 12"/>
          <p:cNvSpPr txBox="1">
            <a:spLocks noChangeArrowheads="1"/>
          </p:cNvSpPr>
          <p:nvPr/>
        </p:nvSpPr>
        <p:spPr bwMode="auto">
          <a:xfrm>
            <a:off x="4648200" y="1989138"/>
            <a:ext cx="3581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这便是一个条件极值</a:t>
            </a:r>
          </a:p>
        </p:txBody>
      </p:sp>
      <p:sp>
        <p:nvSpPr>
          <p:cNvPr id="428045" name="Rectangle 13"/>
          <p:cNvSpPr>
            <a:spLocks noChangeArrowheads="1"/>
          </p:cNvSpPr>
          <p:nvPr/>
        </p:nvSpPr>
        <p:spPr bwMode="auto">
          <a:xfrm>
            <a:off x="1066800" y="3048000"/>
            <a:ext cx="1676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问题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428046" name="Text Box 14"/>
          <p:cNvSpPr txBox="1">
            <a:spLocks noChangeArrowheads="1"/>
          </p:cNvSpPr>
          <p:nvPr/>
        </p:nvSpPr>
        <p:spPr bwMode="auto">
          <a:xfrm>
            <a:off x="2743200" y="1524000"/>
            <a:ext cx="1752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ea typeface="黑体" pitchFamily="2" charset="-122"/>
              </a:rPr>
              <a:t>目标函数</a:t>
            </a:r>
          </a:p>
        </p:txBody>
      </p:sp>
      <p:sp>
        <p:nvSpPr>
          <p:cNvPr id="428047" name="Text Box 15"/>
          <p:cNvSpPr txBox="1">
            <a:spLocks noChangeArrowheads="1"/>
          </p:cNvSpPr>
          <p:nvPr/>
        </p:nvSpPr>
        <p:spPr bwMode="auto">
          <a:xfrm>
            <a:off x="2743200" y="2590800"/>
            <a:ext cx="1752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ea typeface="黑体" pitchFamily="2" charset="-122"/>
              </a:rPr>
              <a:t>约束条件</a:t>
            </a: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 bwMode="auto">
          <a:xfrm>
            <a:off x="1174750" y="1266825"/>
            <a:ext cx="1263650" cy="409575"/>
            <a:chOff x="740" y="798"/>
            <a:chExt cx="796" cy="258"/>
          </a:xfrm>
        </p:grpSpPr>
        <p:sp>
          <p:nvSpPr>
            <p:cNvPr id="18456" name="AutoShape 0"/>
            <p:cNvSpPr>
              <a:spLocks noChangeAspect="1" noChangeArrowheads="1" noTextEdit="1"/>
            </p:cNvSpPr>
            <p:nvPr/>
          </p:nvSpPr>
          <p:spPr bwMode="auto">
            <a:xfrm>
              <a:off x="740" y="798"/>
              <a:ext cx="796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Rectangle 2"/>
            <p:cNvSpPr>
              <a:spLocks noChangeArrowheads="1"/>
            </p:cNvSpPr>
            <p:nvPr/>
          </p:nvSpPr>
          <p:spPr bwMode="auto">
            <a:xfrm>
              <a:off x="1196" y="765"/>
              <a:ext cx="436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xyz</a:t>
              </a:r>
              <a:endParaRPr lang="en-US" altLang="zh-CN"/>
            </a:p>
          </p:txBody>
        </p:sp>
        <p:sp>
          <p:nvSpPr>
            <p:cNvPr id="18458" name="Rectangle 3"/>
            <p:cNvSpPr>
              <a:spLocks noChangeArrowheads="1"/>
            </p:cNvSpPr>
            <p:nvPr/>
          </p:nvSpPr>
          <p:spPr bwMode="auto">
            <a:xfrm>
              <a:off x="727" y="765"/>
              <a:ext cx="269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V</a:t>
              </a:r>
              <a:endParaRPr lang="en-US" altLang="zh-CN"/>
            </a:p>
          </p:txBody>
        </p:sp>
        <p:sp>
          <p:nvSpPr>
            <p:cNvPr id="18459" name="Rectangle 4"/>
            <p:cNvSpPr>
              <a:spLocks noChangeArrowheads="1"/>
            </p:cNvSpPr>
            <p:nvPr/>
          </p:nvSpPr>
          <p:spPr bwMode="auto">
            <a:xfrm>
              <a:off x="981" y="737"/>
              <a:ext cx="287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</p:grpSp>
      <p:grpSp>
        <p:nvGrpSpPr>
          <p:cNvPr id="3" name="Group 6"/>
          <p:cNvGrpSpPr>
            <a:grpSpLocks noChangeAspect="1"/>
          </p:cNvGrpSpPr>
          <p:nvPr/>
        </p:nvGrpSpPr>
        <p:grpSpPr bwMode="auto">
          <a:xfrm>
            <a:off x="1143000" y="2127250"/>
            <a:ext cx="1981200" cy="387350"/>
            <a:chOff x="720" y="1340"/>
            <a:chExt cx="1248" cy="244"/>
          </a:xfrm>
        </p:grpSpPr>
        <p:sp>
          <p:nvSpPr>
            <p:cNvPr id="18448" name="AutoShape 5"/>
            <p:cNvSpPr>
              <a:spLocks noChangeAspect="1" noChangeArrowheads="1" noTextEdit="1"/>
            </p:cNvSpPr>
            <p:nvPr/>
          </p:nvSpPr>
          <p:spPr bwMode="auto">
            <a:xfrm>
              <a:off x="720" y="1340"/>
              <a:ext cx="1248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9" name="Rectangle 7"/>
            <p:cNvSpPr>
              <a:spLocks noChangeArrowheads="1"/>
            </p:cNvSpPr>
            <p:nvPr/>
          </p:nvSpPr>
          <p:spPr bwMode="auto">
            <a:xfrm>
              <a:off x="1739" y="1317"/>
              <a:ext cx="321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18</a:t>
              </a:r>
              <a:endParaRPr lang="en-US" altLang="zh-CN"/>
            </a:p>
          </p:txBody>
        </p:sp>
        <p:sp>
          <p:nvSpPr>
            <p:cNvPr id="18450" name="Rectangle 8"/>
            <p:cNvSpPr>
              <a:spLocks noChangeArrowheads="1"/>
            </p:cNvSpPr>
            <p:nvPr/>
          </p:nvSpPr>
          <p:spPr bwMode="auto">
            <a:xfrm>
              <a:off x="1573" y="1291"/>
              <a:ext cx="259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18451" name="Rectangle 9"/>
            <p:cNvSpPr>
              <a:spLocks noChangeArrowheads="1"/>
            </p:cNvSpPr>
            <p:nvPr/>
          </p:nvSpPr>
          <p:spPr bwMode="auto">
            <a:xfrm>
              <a:off x="1250" y="1291"/>
              <a:ext cx="259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18452" name="Rectangle 10"/>
            <p:cNvSpPr>
              <a:spLocks noChangeArrowheads="1"/>
            </p:cNvSpPr>
            <p:nvPr/>
          </p:nvSpPr>
          <p:spPr bwMode="auto">
            <a:xfrm>
              <a:off x="907" y="1291"/>
              <a:ext cx="259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18453" name="Rectangle 11"/>
            <p:cNvSpPr>
              <a:spLocks noChangeArrowheads="1"/>
            </p:cNvSpPr>
            <p:nvPr/>
          </p:nvSpPr>
          <p:spPr bwMode="auto">
            <a:xfrm>
              <a:off x="1428" y="1317"/>
              <a:ext cx="180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  <p:sp>
          <p:nvSpPr>
            <p:cNvPr id="18454" name="Rectangle 12"/>
            <p:cNvSpPr>
              <a:spLocks noChangeArrowheads="1"/>
            </p:cNvSpPr>
            <p:nvPr/>
          </p:nvSpPr>
          <p:spPr bwMode="auto">
            <a:xfrm>
              <a:off x="1106" y="1317"/>
              <a:ext cx="192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18455" name="Rectangle 13"/>
            <p:cNvSpPr>
              <a:spLocks noChangeArrowheads="1"/>
            </p:cNvSpPr>
            <p:nvPr/>
          </p:nvSpPr>
          <p:spPr bwMode="auto">
            <a:xfrm>
              <a:off x="750" y="1317"/>
              <a:ext cx="205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8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8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8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8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8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8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8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2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28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8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28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animBg="1" autoUpdateAnimBg="0"/>
      <p:bldP spid="428036" grpId="0" animBg="1" autoUpdateAnimBg="0"/>
      <p:bldP spid="428041" grpId="0" autoUpdateAnimBg="0"/>
      <p:bldP spid="428042" grpId="0" autoUpdateAnimBg="0"/>
      <p:bldP spid="428043" grpId="0" autoUpdateAnimBg="0"/>
      <p:bldP spid="428044" grpId="0" autoUpdateAnimBg="0"/>
      <p:bldP spid="428045" grpId="0" autoUpdateAnimBg="0"/>
      <p:bldP spid="428046" grpId="0" autoUpdateAnimBg="0"/>
      <p:bldP spid="42804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B7E08F-9F5F-4DF2-90B4-9DA2F6E2A6C5}" type="slidenum">
              <a:rPr lang="en-US" altLang="zh-CN" smtClean="0">
                <a:ea typeface="宋体" charset="-122"/>
              </a:rPr>
              <a:pPr/>
              <a:t>28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82308" name="AutoShape 4"/>
          <p:cNvSpPr>
            <a:spLocks noChangeArrowheads="1"/>
          </p:cNvSpPr>
          <p:nvPr/>
        </p:nvSpPr>
        <p:spPr bwMode="auto">
          <a:xfrm>
            <a:off x="1030288" y="295275"/>
            <a:ext cx="7315200" cy="2819400"/>
          </a:xfrm>
          <a:prstGeom prst="horizontalScroll">
            <a:avLst>
              <a:gd name="adj" fmla="val 3329"/>
            </a:avLst>
          </a:prstGeom>
          <a:gradFill rotWithShape="0">
            <a:gsLst>
              <a:gs pos="0">
                <a:srgbClr val="76762F"/>
              </a:gs>
              <a:gs pos="50000">
                <a:srgbClr val="FFFF66"/>
              </a:gs>
              <a:gs pos="100000">
                <a:srgbClr val="76762F"/>
              </a:gs>
            </a:gsLst>
            <a:lin ang="0" scaled="1"/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2309" name="Text Box 5"/>
          <p:cNvSpPr txBox="1">
            <a:spLocks noChangeArrowheads="1"/>
          </p:cNvSpPr>
          <p:nvPr/>
        </p:nvSpPr>
        <p:spPr bwMode="auto">
          <a:xfrm>
            <a:off x="1258888" y="333375"/>
            <a:ext cx="3200400" cy="6477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        </a:t>
            </a:r>
            <a:r>
              <a:rPr lang="zh-CN" altLang="en-US" sz="2800">
                <a:solidFill>
                  <a:schemeClr val="tx2"/>
                </a:solidFill>
              </a:rPr>
              <a:t>有时</a:t>
            </a:r>
            <a:r>
              <a:rPr lang="zh-CN" altLang="en-US" sz="2800">
                <a:solidFill>
                  <a:srgbClr val="0000FF"/>
                </a:solidFill>
              </a:rPr>
              <a:t>条件极值</a:t>
            </a:r>
          </a:p>
        </p:txBody>
      </p:sp>
      <p:sp>
        <p:nvSpPr>
          <p:cNvPr id="482310" name="Rectangle 6"/>
          <p:cNvSpPr>
            <a:spLocks noChangeArrowheads="1"/>
          </p:cNvSpPr>
          <p:nvPr/>
        </p:nvSpPr>
        <p:spPr bwMode="auto">
          <a:xfrm>
            <a:off x="1258888" y="790575"/>
            <a:ext cx="4800600" cy="6477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目标函数中化为</a:t>
            </a:r>
            <a:r>
              <a:rPr lang="zh-CN" altLang="en-US" sz="2800">
                <a:solidFill>
                  <a:srgbClr val="0000FF"/>
                </a:solidFill>
              </a:rPr>
              <a:t>无条件极值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482311" name="Rectangle 7"/>
          <p:cNvSpPr>
            <a:spLocks noChangeArrowheads="1"/>
          </p:cNvSpPr>
          <p:nvPr/>
        </p:nvSpPr>
        <p:spPr bwMode="auto">
          <a:xfrm>
            <a:off x="4154488" y="423863"/>
            <a:ext cx="3810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可通过将约束条件代入</a:t>
            </a:r>
          </a:p>
        </p:txBody>
      </p:sp>
      <p:sp>
        <p:nvSpPr>
          <p:cNvPr id="482312" name="Text Box 8"/>
          <p:cNvSpPr txBox="1">
            <a:spLocks noChangeArrowheads="1"/>
          </p:cNvSpPr>
          <p:nvPr/>
        </p:nvSpPr>
        <p:spPr bwMode="auto">
          <a:xfrm>
            <a:off x="5678488" y="752475"/>
            <a:ext cx="2514600" cy="6477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但在一般情形</a:t>
            </a:r>
          </a:p>
        </p:txBody>
      </p:sp>
      <p:sp>
        <p:nvSpPr>
          <p:cNvPr id="482313" name="Rectangle 9"/>
          <p:cNvSpPr>
            <a:spLocks noChangeArrowheads="1"/>
          </p:cNvSpPr>
          <p:nvPr/>
        </p:nvSpPr>
        <p:spPr bwMode="auto">
          <a:xfrm>
            <a:off x="4687888" y="1285875"/>
            <a:ext cx="3124200" cy="6477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甚至是不可能的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482314" name="Text Box 10"/>
          <p:cNvSpPr txBox="1">
            <a:spLocks noChangeArrowheads="1"/>
          </p:cNvSpPr>
          <p:nvPr/>
        </p:nvSpPr>
        <p:spPr bwMode="auto">
          <a:xfrm>
            <a:off x="1411288" y="1895475"/>
            <a:ext cx="6781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       </a:t>
            </a:r>
            <a:r>
              <a:rPr lang="zh-CN" altLang="en-US" sz="2800"/>
              <a:t>下面要介绍解决</a:t>
            </a:r>
            <a:r>
              <a:rPr lang="zh-CN" altLang="en-US" sz="2800">
                <a:solidFill>
                  <a:schemeClr val="accent2"/>
                </a:solidFill>
              </a:rPr>
              <a:t>条件极值</a:t>
            </a:r>
            <a:r>
              <a:rPr lang="zh-CN" altLang="en-US" sz="2800"/>
              <a:t>问题的一般</a:t>
            </a:r>
          </a:p>
        </p:txBody>
      </p:sp>
      <p:sp>
        <p:nvSpPr>
          <p:cNvPr id="482315" name="Rectangle 11"/>
          <p:cNvSpPr>
            <a:spLocks noChangeArrowheads="1"/>
          </p:cNvSpPr>
          <p:nvPr/>
        </p:nvSpPr>
        <p:spPr bwMode="auto">
          <a:xfrm>
            <a:off x="1258888" y="2352675"/>
            <a:ext cx="1676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方法</a:t>
            </a:r>
            <a:r>
              <a:rPr lang="en-US" altLang="zh-CN" sz="2800"/>
              <a:t>:</a:t>
            </a:r>
          </a:p>
        </p:txBody>
      </p:sp>
      <p:sp>
        <p:nvSpPr>
          <p:cNvPr id="482316" name="Text Box 12"/>
          <p:cNvSpPr txBox="1">
            <a:spLocks noChangeArrowheads="1"/>
          </p:cNvSpPr>
          <p:nvPr/>
        </p:nvSpPr>
        <p:spPr bwMode="auto">
          <a:xfrm>
            <a:off x="1258888" y="1285875"/>
            <a:ext cx="3810000" cy="6477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下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  <a:r>
              <a:rPr lang="zh-CN" altLang="en-US" sz="2800">
                <a:solidFill>
                  <a:schemeClr val="tx2"/>
                </a:solidFill>
              </a:rPr>
              <a:t>这样做是有困难的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482317" name="Text Box 13"/>
          <p:cNvSpPr txBox="1">
            <a:spLocks noChangeArrowheads="1"/>
          </p:cNvSpPr>
          <p:nvPr/>
        </p:nvSpPr>
        <p:spPr bwMode="auto">
          <a:xfrm>
            <a:off x="2782888" y="2352675"/>
            <a:ext cx="3200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ea typeface="黑体" pitchFamily="2" charset="-122"/>
              </a:rPr>
              <a:t>拉格朗日乘数法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8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82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2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8" grpId="0" animBg="1"/>
      <p:bldP spid="482309" grpId="0" autoUpdateAnimBg="0"/>
      <p:bldP spid="482310" grpId="0" autoUpdateAnimBg="0"/>
      <p:bldP spid="482311" grpId="0" autoUpdateAnimBg="0"/>
      <p:bldP spid="482312" grpId="0" autoUpdateAnimBg="0"/>
      <p:bldP spid="482313" grpId="0" autoUpdateAnimBg="0"/>
      <p:bldP spid="482314" grpId="0" autoUpdateAnimBg="0"/>
      <p:bldP spid="482315" grpId="0" autoUpdateAnimBg="0"/>
      <p:bldP spid="482316" grpId="0" autoUpdateAnimBg="0"/>
      <p:bldP spid="48231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5B4F0B-86E1-4DF9-8F7F-AFB092809F2A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9467" name="Text Box 2"/>
          <p:cNvSpPr txBox="1">
            <a:spLocks noChangeArrowheads="1"/>
          </p:cNvSpPr>
          <p:nvPr/>
        </p:nvSpPr>
        <p:spPr bwMode="auto">
          <a:xfrm>
            <a:off x="838200" y="44450"/>
            <a:ext cx="3048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拉格朗日乘数法</a:t>
            </a:r>
            <a:r>
              <a:rPr lang="en-US" altLang="zh-CN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sp>
        <p:nvSpPr>
          <p:cNvPr id="429059" name="Text Box 3"/>
          <p:cNvSpPr txBox="1">
            <a:spLocks noChangeArrowheads="1"/>
          </p:cNvSpPr>
          <p:nvPr/>
        </p:nvSpPr>
        <p:spPr bwMode="auto">
          <a:xfrm>
            <a:off x="1600200" y="577850"/>
            <a:ext cx="3962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现要寻求目标函数</a:t>
            </a:r>
          </a:p>
        </p:txBody>
      </p:sp>
      <p:graphicFrame>
        <p:nvGraphicFramePr>
          <p:cNvPr id="429060" name="Object 4"/>
          <p:cNvGraphicFramePr>
            <a:graphicFrameLocks noChangeAspect="1"/>
          </p:cNvGraphicFramePr>
          <p:nvPr/>
        </p:nvGraphicFramePr>
        <p:xfrm>
          <a:off x="4651375" y="633413"/>
          <a:ext cx="17494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4" name="公式" r:id="rId4" imgW="23581800" imgH="6485400" progId="Equation.3">
                  <p:embed/>
                </p:oleObj>
              </mc:Choice>
              <mc:Fallback>
                <p:oleObj name="公式" r:id="rId4" imgW="23581800" imgH="648540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75" y="633413"/>
                        <a:ext cx="1749425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61" name="Object 5"/>
          <p:cNvGraphicFramePr>
            <a:graphicFrameLocks noChangeAspect="1"/>
          </p:cNvGraphicFramePr>
          <p:nvPr/>
        </p:nvGraphicFramePr>
        <p:xfrm>
          <a:off x="3657600" y="1187450"/>
          <a:ext cx="16859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5" name="Equation" r:id="rId6" imgW="52057800" imgH="12577320" progId="Equation.3">
                  <p:embed/>
                </p:oleObj>
              </mc:Choice>
              <mc:Fallback>
                <p:oleObj name="Equation" r:id="rId6" imgW="52057800" imgH="1257732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187450"/>
                        <a:ext cx="1685925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62" name="Text Box 6"/>
          <p:cNvSpPr txBox="1">
            <a:spLocks noChangeArrowheads="1"/>
          </p:cNvSpPr>
          <p:nvPr/>
        </p:nvSpPr>
        <p:spPr bwMode="auto">
          <a:xfrm>
            <a:off x="1600200" y="1111250"/>
            <a:ext cx="2209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在约束条件                            </a:t>
            </a:r>
          </a:p>
        </p:txBody>
      </p:sp>
      <p:sp>
        <p:nvSpPr>
          <p:cNvPr id="429063" name="Text Box 7"/>
          <p:cNvSpPr txBox="1">
            <a:spLocks noChangeArrowheads="1"/>
          </p:cNvSpPr>
          <p:nvPr/>
        </p:nvSpPr>
        <p:spPr bwMode="auto">
          <a:xfrm>
            <a:off x="914400" y="1614488"/>
            <a:ext cx="1600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下取得</a:t>
            </a:r>
          </a:p>
        </p:txBody>
      </p:sp>
      <p:sp>
        <p:nvSpPr>
          <p:cNvPr id="429067" name="Text Box 11"/>
          <p:cNvSpPr txBox="1">
            <a:spLocks noChangeArrowheads="1"/>
          </p:cNvSpPr>
          <p:nvPr/>
        </p:nvSpPr>
        <p:spPr bwMode="auto">
          <a:xfrm>
            <a:off x="914400" y="2178050"/>
            <a:ext cx="2819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        </a:t>
            </a:r>
            <a:r>
              <a:rPr lang="zh-CN" altLang="en-US" sz="2800"/>
              <a:t>如函数</a:t>
            </a:r>
            <a:r>
              <a:rPr lang="en-US" altLang="zh-CN" sz="2800"/>
              <a:t>(1)</a:t>
            </a:r>
            <a:r>
              <a:rPr lang="zh-CN" altLang="en-US" sz="2800"/>
              <a:t>在</a:t>
            </a:r>
          </a:p>
        </p:txBody>
      </p:sp>
      <p:graphicFrame>
        <p:nvGraphicFramePr>
          <p:cNvPr id="429068" name="Object 12"/>
          <p:cNvGraphicFramePr>
            <a:graphicFrameLocks noChangeAspect="1"/>
          </p:cNvGraphicFramePr>
          <p:nvPr/>
        </p:nvGraphicFramePr>
        <p:xfrm>
          <a:off x="3505200" y="2178050"/>
          <a:ext cx="12192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6" name="公式" r:id="rId8" imgW="508000" imgH="228600" progId="Equation.3">
                  <p:embed/>
                </p:oleObj>
              </mc:Choice>
              <mc:Fallback>
                <p:oleObj name="公式" r:id="rId8" imgW="508000" imgH="22860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178050"/>
                        <a:ext cx="121920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69" name="Object 13"/>
          <p:cNvGraphicFramePr>
            <a:graphicFrameLocks noChangeAspect="1"/>
          </p:cNvGraphicFramePr>
          <p:nvPr/>
        </p:nvGraphicFramePr>
        <p:xfrm>
          <a:off x="2819400" y="2638425"/>
          <a:ext cx="22860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7" name="公式" r:id="rId10" imgW="28870200" imgH="7703640" progId="Equation.3">
                  <p:embed/>
                </p:oleObj>
              </mc:Choice>
              <mc:Fallback>
                <p:oleObj name="公式" r:id="rId10" imgW="28870200" imgH="770364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638425"/>
                        <a:ext cx="2286000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70" name="Text Box 14"/>
          <p:cNvSpPr txBox="1">
            <a:spLocks noChangeArrowheads="1"/>
          </p:cNvSpPr>
          <p:nvPr/>
        </p:nvSpPr>
        <p:spPr bwMode="auto">
          <a:xfrm>
            <a:off x="1600200" y="3244850"/>
            <a:ext cx="1447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由条件</a:t>
            </a:r>
          </a:p>
        </p:txBody>
      </p:sp>
      <p:graphicFrame>
        <p:nvGraphicFramePr>
          <p:cNvPr id="429071" name="Object 15"/>
          <p:cNvGraphicFramePr>
            <a:graphicFrameLocks noChangeAspect="1"/>
          </p:cNvGraphicFramePr>
          <p:nvPr/>
        </p:nvGraphicFramePr>
        <p:xfrm>
          <a:off x="2895600" y="3286125"/>
          <a:ext cx="175101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8" name="公式" r:id="rId12" imgW="736600" imgH="203200" progId="Equation.3">
                  <p:embed/>
                </p:oleObj>
              </mc:Choice>
              <mc:Fallback>
                <p:oleObj name="公式" r:id="rId12" imgW="736600" imgH="20320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286125"/>
                        <a:ext cx="1751013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72" name="Rectangle 16"/>
          <p:cNvSpPr>
            <a:spLocks noChangeArrowheads="1"/>
          </p:cNvSpPr>
          <p:nvPr/>
        </p:nvSpPr>
        <p:spPr bwMode="auto">
          <a:xfrm>
            <a:off x="6867525" y="577850"/>
            <a:ext cx="981075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/>
              <a:t>(1)</a:t>
            </a:r>
          </a:p>
        </p:txBody>
      </p:sp>
      <p:sp>
        <p:nvSpPr>
          <p:cNvPr id="429073" name="Rectangle 17"/>
          <p:cNvSpPr>
            <a:spLocks noChangeArrowheads="1"/>
          </p:cNvSpPr>
          <p:nvPr/>
        </p:nvSpPr>
        <p:spPr bwMode="auto">
          <a:xfrm>
            <a:off x="6858000" y="1187450"/>
            <a:ext cx="914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/>
              <a:t>(2)</a:t>
            </a:r>
          </a:p>
        </p:txBody>
      </p:sp>
      <p:sp>
        <p:nvSpPr>
          <p:cNvPr id="429074" name="Rectangle 18"/>
          <p:cNvSpPr>
            <a:spLocks noChangeArrowheads="1"/>
          </p:cNvSpPr>
          <p:nvPr/>
        </p:nvSpPr>
        <p:spPr bwMode="auto">
          <a:xfrm>
            <a:off x="2016125" y="1644650"/>
            <a:ext cx="3089275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极值的必要条件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429075" name="Rectangle 19"/>
          <p:cNvSpPr>
            <a:spLocks noChangeArrowheads="1"/>
          </p:cNvSpPr>
          <p:nvPr/>
        </p:nvSpPr>
        <p:spPr bwMode="auto">
          <a:xfrm>
            <a:off x="4648200" y="2178050"/>
            <a:ext cx="2971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取得所求的极值</a:t>
            </a:r>
            <a:r>
              <a:rPr lang="en-US" altLang="zh-CN" sz="2800"/>
              <a:t>,</a:t>
            </a:r>
          </a:p>
        </p:txBody>
      </p:sp>
      <p:sp>
        <p:nvSpPr>
          <p:cNvPr id="429076" name="Rectangle 20"/>
          <p:cNvSpPr>
            <a:spLocks noChangeArrowheads="1"/>
          </p:cNvSpPr>
          <p:nvPr/>
        </p:nvSpPr>
        <p:spPr bwMode="auto">
          <a:xfrm>
            <a:off x="838200" y="2635250"/>
            <a:ext cx="2133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那末首先有</a:t>
            </a:r>
          </a:p>
        </p:txBody>
      </p:sp>
      <p:sp>
        <p:nvSpPr>
          <p:cNvPr id="429077" name="Rectangle 21"/>
          <p:cNvSpPr>
            <a:spLocks noChangeArrowheads="1"/>
          </p:cNvSpPr>
          <p:nvPr/>
        </p:nvSpPr>
        <p:spPr bwMode="auto">
          <a:xfrm>
            <a:off x="6858000" y="2649538"/>
            <a:ext cx="1143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</a:rPr>
              <a:t>(3)</a:t>
            </a:r>
          </a:p>
        </p:txBody>
      </p:sp>
      <p:sp>
        <p:nvSpPr>
          <p:cNvPr id="429078" name="Rectangle 22"/>
          <p:cNvSpPr>
            <a:spLocks noChangeArrowheads="1"/>
          </p:cNvSpPr>
          <p:nvPr/>
        </p:nvSpPr>
        <p:spPr bwMode="auto">
          <a:xfrm>
            <a:off x="4573588" y="3244850"/>
            <a:ext cx="3656012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确定</a:t>
            </a:r>
            <a:r>
              <a:rPr lang="en-US" altLang="zh-CN" sz="2800" i="1"/>
              <a:t>y</a:t>
            </a:r>
            <a:r>
              <a:rPr lang="zh-CN" altLang="en-US" sz="2800"/>
              <a:t>是</a:t>
            </a:r>
            <a:r>
              <a:rPr lang="en-US" altLang="zh-CN" sz="2800" i="1"/>
              <a:t>x</a:t>
            </a:r>
            <a:r>
              <a:rPr lang="zh-CN" altLang="en-US" sz="2800"/>
              <a:t>的隐函数</a:t>
            </a:r>
          </a:p>
        </p:txBody>
      </p:sp>
      <p:graphicFrame>
        <p:nvGraphicFramePr>
          <p:cNvPr id="429079" name="Object 23"/>
          <p:cNvGraphicFramePr>
            <a:graphicFrameLocks noChangeAspect="1"/>
          </p:cNvGraphicFramePr>
          <p:nvPr/>
        </p:nvGraphicFramePr>
        <p:xfrm>
          <a:off x="1041400" y="3854450"/>
          <a:ext cx="1397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9" name="Equation" r:id="rId14" imgW="1396394" imgH="393529" progId="Equation.3">
                  <p:embed/>
                </p:oleObj>
              </mc:Choice>
              <mc:Fallback>
                <p:oleObj name="Equation" r:id="rId14" imgW="1396394" imgH="393529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3854450"/>
                        <a:ext cx="1397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85" name="Text Box 29"/>
          <p:cNvSpPr txBox="1">
            <a:spLocks noChangeArrowheads="1"/>
          </p:cNvSpPr>
          <p:nvPr/>
        </p:nvSpPr>
        <p:spPr bwMode="auto">
          <a:xfrm>
            <a:off x="2286000" y="3792538"/>
            <a:ext cx="4114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400" b="0"/>
              <a:t> </a:t>
            </a:r>
            <a:r>
              <a:rPr lang="zh-CN" altLang="en-US" sz="2800"/>
              <a:t>不必将它真的解出来</a:t>
            </a:r>
            <a:r>
              <a:rPr lang="en-US" altLang="zh-CN" sz="2800"/>
              <a:t>,</a:t>
            </a:r>
            <a:r>
              <a:rPr lang="zh-CN" altLang="en-US" sz="2800"/>
              <a:t>则</a:t>
            </a:r>
          </a:p>
        </p:txBody>
      </p:sp>
      <p:sp>
        <p:nvSpPr>
          <p:cNvPr id="429087" name="Text Box 31"/>
          <p:cNvSpPr txBox="1">
            <a:spLocks noChangeArrowheads="1"/>
          </p:cNvSpPr>
          <p:nvPr/>
        </p:nvSpPr>
        <p:spPr bwMode="auto">
          <a:xfrm>
            <a:off x="3452813" y="4275138"/>
            <a:ext cx="2133600" cy="6477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/>
              <a:t>于是函数</a:t>
            </a:r>
            <a:r>
              <a:rPr lang="en-US" altLang="zh-CN" sz="2800"/>
              <a:t>(1)</a:t>
            </a:r>
          </a:p>
        </p:txBody>
      </p:sp>
      <p:graphicFrame>
        <p:nvGraphicFramePr>
          <p:cNvPr id="429088" name="Object 32"/>
          <p:cNvGraphicFramePr>
            <a:graphicFrameLocks noChangeAspect="1"/>
          </p:cNvGraphicFramePr>
          <p:nvPr/>
        </p:nvGraphicFramePr>
        <p:xfrm>
          <a:off x="5434013" y="4397375"/>
          <a:ext cx="14478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Equation" r:id="rId16" imgW="1447172" imgH="444307" progId="Equation.3">
                  <p:embed/>
                </p:oleObj>
              </mc:Choice>
              <mc:Fallback>
                <p:oleObj name="Equation" r:id="rId16" imgW="1447172" imgH="444307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4013" y="4397375"/>
                        <a:ext cx="14478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89" name="Object 33"/>
          <p:cNvGraphicFramePr>
            <a:graphicFrameLocks noChangeAspect="1"/>
          </p:cNvGraphicFramePr>
          <p:nvPr/>
        </p:nvGraphicFramePr>
        <p:xfrm>
          <a:off x="3048000" y="4827588"/>
          <a:ext cx="10668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1" name="公式" r:id="rId18" imgW="14225400" imgH="7297560" progId="Equation.3">
                  <p:embed/>
                </p:oleObj>
              </mc:Choice>
              <mc:Fallback>
                <p:oleObj name="公式" r:id="rId18" imgW="14225400" imgH="729756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827588"/>
                        <a:ext cx="1066800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90" name="Rectangle 34"/>
          <p:cNvSpPr>
            <a:spLocks noChangeArrowheads="1"/>
          </p:cNvSpPr>
          <p:nvPr/>
        </p:nvSpPr>
        <p:spPr bwMode="auto">
          <a:xfrm>
            <a:off x="2514600" y="4841875"/>
            <a:ext cx="762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即</a:t>
            </a:r>
            <a:r>
              <a:rPr lang="en-US" altLang="zh-CN" sz="2800"/>
              <a:t>,             </a:t>
            </a:r>
          </a:p>
        </p:txBody>
      </p:sp>
      <p:sp>
        <p:nvSpPr>
          <p:cNvPr id="429091" name="Rectangle 35"/>
          <p:cNvSpPr>
            <a:spLocks noChangeArrowheads="1"/>
          </p:cNvSpPr>
          <p:nvPr/>
        </p:nvSpPr>
        <p:spPr bwMode="auto">
          <a:xfrm>
            <a:off x="6805613" y="4284663"/>
            <a:ext cx="1524000" cy="6477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/>
              <a:t>取得所</a:t>
            </a:r>
          </a:p>
        </p:txBody>
      </p:sp>
      <p:sp>
        <p:nvSpPr>
          <p:cNvPr id="429092" name="Rectangle 36"/>
          <p:cNvSpPr>
            <a:spLocks noChangeArrowheads="1"/>
          </p:cNvSpPr>
          <p:nvPr/>
        </p:nvSpPr>
        <p:spPr bwMode="auto">
          <a:xfrm>
            <a:off x="3962400" y="4827588"/>
            <a:ext cx="2286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取得极值</a:t>
            </a:r>
            <a:r>
              <a:rPr lang="en-US" altLang="zh-CN" sz="2800"/>
              <a:t>.</a:t>
            </a:r>
          </a:p>
        </p:txBody>
      </p:sp>
      <p:sp>
        <p:nvSpPr>
          <p:cNvPr id="429093" name="Rectangle 37"/>
          <p:cNvSpPr>
            <a:spLocks noChangeArrowheads="1"/>
          </p:cNvSpPr>
          <p:nvPr/>
        </p:nvSpPr>
        <p:spPr bwMode="auto">
          <a:xfrm>
            <a:off x="968375" y="4764088"/>
            <a:ext cx="1828800" cy="6477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/>
              <a:t>求的极值</a:t>
            </a:r>
            <a:r>
              <a:rPr lang="en-US" altLang="zh-CN" sz="2800"/>
              <a:t>.</a:t>
            </a: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 bwMode="auto">
          <a:xfrm>
            <a:off x="1066800" y="4262438"/>
            <a:ext cx="2535238" cy="522287"/>
            <a:chOff x="672" y="2945"/>
            <a:chExt cx="1597" cy="329"/>
          </a:xfrm>
        </p:grpSpPr>
        <p:sp>
          <p:nvSpPr>
            <p:cNvPr id="19487" name="AutoShape 0"/>
            <p:cNvSpPr>
              <a:spLocks noChangeAspect="1" noChangeArrowheads="1" noTextEdit="1"/>
            </p:cNvSpPr>
            <p:nvPr/>
          </p:nvSpPr>
          <p:spPr bwMode="auto">
            <a:xfrm>
              <a:off x="672" y="3000"/>
              <a:ext cx="1551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8" name="Rectangle 2"/>
            <p:cNvSpPr>
              <a:spLocks noChangeArrowheads="1"/>
            </p:cNvSpPr>
            <p:nvPr/>
          </p:nvSpPr>
          <p:spPr bwMode="auto">
            <a:xfrm>
              <a:off x="2041" y="2974"/>
              <a:ext cx="228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</a:rPr>
                <a:t>)),</a:t>
              </a:r>
              <a:endParaRPr lang="en-US" altLang="zh-CN"/>
            </a:p>
          </p:txBody>
        </p:sp>
        <p:sp>
          <p:nvSpPr>
            <p:cNvPr id="19489" name="Rectangle 3"/>
            <p:cNvSpPr>
              <a:spLocks noChangeArrowheads="1"/>
            </p:cNvSpPr>
            <p:nvPr/>
          </p:nvSpPr>
          <p:spPr bwMode="auto">
            <a:xfrm>
              <a:off x="1786" y="2974"/>
              <a:ext cx="8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19490" name="Rectangle 4"/>
            <p:cNvSpPr>
              <a:spLocks noChangeArrowheads="1"/>
            </p:cNvSpPr>
            <p:nvPr/>
          </p:nvSpPr>
          <p:spPr bwMode="auto">
            <a:xfrm>
              <a:off x="1551" y="2974"/>
              <a:ext cx="62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19491" name="Rectangle 5"/>
            <p:cNvSpPr>
              <a:spLocks noChangeArrowheads="1"/>
            </p:cNvSpPr>
            <p:nvPr/>
          </p:nvSpPr>
          <p:spPr bwMode="auto">
            <a:xfrm>
              <a:off x="1301" y="2974"/>
              <a:ext cx="8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19492" name="Rectangle 6"/>
            <p:cNvSpPr>
              <a:spLocks noChangeArrowheads="1"/>
            </p:cNvSpPr>
            <p:nvPr/>
          </p:nvSpPr>
          <p:spPr bwMode="auto">
            <a:xfrm>
              <a:off x="1899" y="2974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19493" name="Rectangle 7"/>
            <p:cNvSpPr>
              <a:spLocks noChangeArrowheads="1"/>
            </p:cNvSpPr>
            <p:nvPr/>
          </p:nvSpPr>
          <p:spPr bwMode="auto">
            <a:xfrm>
              <a:off x="1668" y="2974"/>
              <a:ext cx="110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19494" name="Rectangle 8"/>
            <p:cNvSpPr>
              <a:spLocks noChangeArrowheads="1"/>
            </p:cNvSpPr>
            <p:nvPr/>
          </p:nvSpPr>
          <p:spPr bwMode="auto">
            <a:xfrm>
              <a:off x="1413" y="2974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19495" name="Rectangle 9"/>
            <p:cNvSpPr>
              <a:spLocks noChangeArrowheads="1"/>
            </p:cNvSpPr>
            <p:nvPr/>
          </p:nvSpPr>
          <p:spPr bwMode="auto">
            <a:xfrm>
              <a:off x="1162" y="2974"/>
              <a:ext cx="8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19496" name="Rectangle 10"/>
            <p:cNvSpPr>
              <a:spLocks noChangeArrowheads="1"/>
            </p:cNvSpPr>
            <p:nvPr/>
          </p:nvSpPr>
          <p:spPr bwMode="auto">
            <a:xfrm>
              <a:off x="745" y="2974"/>
              <a:ext cx="97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  <p:sp>
          <p:nvSpPr>
            <p:cNvPr id="19497" name="Rectangle 11"/>
            <p:cNvSpPr>
              <a:spLocks noChangeArrowheads="1"/>
            </p:cNvSpPr>
            <p:nvPr/>
          </p:nvSpPr>
          <p:spPr bwMode="auto">
            <a:xfrm>
              <a:off x="934" y="2945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9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9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9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9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29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2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29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29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2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2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29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29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29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2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2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2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29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29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29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29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2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9" grpId="0" autoUpdateAnimBg="0"/>
      <p:bldP spid="429062" grpId="0" autoUpdateAnimBg="0"/>
      <p:bldP spid="429063" grpId="0" autoUpdateAnimBg="0"/>
      <p:bldP spid="429067" grpId="0" autoUpdateAnimBg="0"/>
      <p:bldP spid="429070" grpId="0" autoUpdateAnimBg="0"/>
      <p:bldP spid="429072" grpId="0" autoUpdateAnimBg="0"/>
      <p:bldP spid="429073" grpId="0" autoUpdateAnimBg="0"/>
      <p:bldP spid="429074" grpId="0" autoUpdateAnimBg="0"/>
      <p:bldP spid="429075" grpId="0" autoUpdateAnimBg="0"/>
      <p:bldP spid="429076" grpId="0" autoUpdateAnimBg="0"/>
      <p:bldP spid="429077" grpId="0" autoUpdateAnimBg="0"/>
      <p:bldP spid="429078" grpId="0" autoUpdateAnimBg="0"/>
      <p:bldP spid="429085" grpId="0" autoUpdateAnimBg="0"/>
      <p:bldP spid="429087" grpId="0" autoUpdateAnimBg="0"/>
      <p:bldP spid="429090" grpId="0" autoUpdateAnimBg="0"/>
      <p:bldP spid="429091" grpId="0" autoUpdateAnimBg="0"/>
      <p:bldP spid="429092" grpId="0" autoUpdateAnimBg="0"/>
      <p:bldP spid="42909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83A84D-50B2-48B1-950A-29D8BDD11BCF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44513" y="1914525"/>
            <a:ext cx="762000" cy="685800"/>
            <a:chOff x="480" y="1536"/>
            <a:chExt cx="480" cy="432"/>
          </a:xfrm>
        </p:grpSpPr>
        <p:sp>
          <p:nvSpPr>
            <p:cNvPr id="41998" name="Oval 3"/>
            <p:cNvSpPr>
              <a:spLocks noChangeArrowheads="1"/>
            </p:cNvSpPr>
            <p:nvPr/>
          </p:nvSpPr>
          <p:spPr bwMode="auto">
            <a:xfrm>
              <a:off x="528" y="1536"/>
              <a:ext cx="432" cy="432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767600"/>
                </a:gs>
              </a:gsLst>
              <a:path path="shape">
                <a:fillToRect l="50000" t="50000" r="50000" b="50000"/>
              </a:path>
            </a:gradFill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9" name="Rectangle 4"/>
            <p:cNvSpPr>
              <a:spLocks noChangeArrowheads="1"/>
            </p:cNvSpPr>
            <p:nvPr/>
          </p:nvSpPr>
          <p:spPr bwMode="auto">
            <a:xfrm>
              <a:off x="480" y="1549"/>
              <a:ext cx="429" cy="365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>
                  <a:solidFill>
                    <a:srgbClr val="FF0000"/>
                  </a:solidFill>
                </a:rPr>
                <a:t> </a:t>
              </a:r>
              <a:r>
                <a:rPr lang="zh-CN" altLang="en-US" sz="3200">
                  <a:solidFill>
                    <a:srgbClr val="FF0000"/>
                  </a:solidFill>
                  <a:ea typeface="隶书" pitchFamily="49" charset="-122"/>
                </a:rPr>
                <a:t>注</a:t>
              </a:r>
            </a:p>
          </p:txBody>
        </p:sp>
      </p:grp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1230313" y="138113"/>
            <a:ext cx="6019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400" b="0"/>
              <a:t> </a:t>
            </a:r>
            <a:r>
              <a:rPr lang="zh-CN" altLang="zh-CN" sz="2800"/>
              <a:t>函数的极大值与极小值统称为函数的</a:t>
            </a:r>
            <a:endParaRPr lang="zh-CN" altLang="en-US" sz="2800"/>
          </a:p>
        </p:txBody>
      </p:sp>
      <p:sp>
        <p:nvSpPr>
          <p:cNvPr id="408582" name="Text Box 6"/>
          <p:cNvSpPr txBox="1">
            <a:spLocks noChangeArrowheads="1"/>
          </p:cNvSpPr>
          <p:nvPr/>
        </p:nvSpPr>
        <p:spPr bwMode="auto">
          <a:xfrm>
            <a:off x="468313" y="657225"/>
            <a:ext cx="7620000" cy="6477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zh-CN" sz="2800"/>
              <a:t>         函数的极大值点与极小值点统称为函数的</a:t>
            </a:r>
            <a:endParaRPr lang="zh-CN" altLang="en-US" sz="2800"/>
          </a:p>
        </p:txBody>
      </p:sp>
      <p:sp>
        <p:nvSpPr>
          <p:cNvPr id="408583" name="Text Box 7"/>
          <p:cNvSpPr txBox="1">
            <a:spLocks noChangeArrowheads="1"/>
          </p:cNvSpPr>
          <p:nvPr/>
        </p:nvSpPr>
        <p:spPr bwMode="auto">
          <a:xfrm>
            <a:off x="1306513" y="1982788"/>
            <a:ext cx="4648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多元函数的极值也是</a:t>
            </a:r>
            <a:r>
              <a:rPr lang="zh-CN" altLang="en-US" sz="2800">
                <a:solidFill>
                  <a:schemeClr val="accent2"/>
                </a:solidFill>
              </a:rPr>
              <a:t>局部的</a:t>
            </a:r>
            <a:r>
              <a:rPr lang="en-US" altLang="zh-CN" sz="2800">
                <a:solidFill>
                  <a:schemeClr val="accent2"/>
                </a:solidFill>
              </a:rPr>
              <a:t>,</a:t>
            </a:r>
            <a:endParaRPr lang="en-US" altLang="zh-CN" sz="2800"/>
          </a:p>
        </p:txBody>
      </p:sp>
      <p:sp>
        <p:nvSpPr>
          <p:cNvPr id="408584" name="Text Box 8"/>
          <p:cNvSpPr txBox="1">
            <a:spLocks noChangeArrowheads="1"/>
          </p:cNvSpPr>
          <p:nvPr/>
        </p:nvSpPr>
        <p:spPr bwMode="auto">
          <a:xfrm>
            <a:off x="925513" y="3016250"/>
            <a:ext cx="7010400" cy="1031875"/>
          </a:xfrm>
          <a:prstGeom prst="rect">
            <a:avLst/>
          </a:prstGeom>
          <a:gradFill rotWithShape="0">
            <a:gsLst>
              <a:gs pos="0">
                <a:srgbClr val="FF00FF"/>
              </a:gs>
              <a:gs pos="50000">
                <a:schemeClr val="hlink"/>
              </a:gs>
              <a:gs pos="100000">
                <a:srgbClr val="FF00FF"/>
              </a:gs>
            </a:gsLst>
            <a:lin ang="5400000" scaled="1"/>
          </a:gradFill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ea typeface="宋体" pitchFamily="2" charset="-122"/>
              </a:rPr>
              <a:t>        </a:t>
            </a:r>
            <a:r>
              <a:rPr lang="zh-CN" altLang="en-US" sz="2800">
                <a:solidFill>
                  <a:schemeClr val="tx2"/>
                </a:solidFill>
                <a:ea typeface="宋体" pitchFamily="2" charset="-122"/>
              </a:rPr>
              <a:t>一般来说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</a:rPr>
              <a:t>:</a:t>
            </a:r>
            <a:r>
              <a:rPr lang="zh-CN" altLang="zh-CN" sz="2800">
                <a:ea typeface="宋体" pitchFamily="2" charset="-122"/>
              </a:rPr>
              <a:t>极大值未必是函数的最大值.极小值未必是函数的最小值.</a:t>
            </a:r>
            <a:endParaRPr lang="en-US" altLang="zh-CN" sz="2800">
              <a:ea typeface="宋体" pitchFamily="2" charset="-122"/>
            </a:endParaRPr>
          </a:p>
        </p:txBody>
      </p:sp>
      <p:sp>
        <p:nvSpPr>
          <p:cNvPr id="408585" name="Text Box 9"/>
          <p:cNvSpPr txBox="1">
            <a:spLocks noChangeArrowheads="1"/>
          </p:cNvSpPr>
          <p:nvPr/>
        </p:nvSpPr>
        <p:spPr bwMode="auto">
          <a:xfrm>
            <a:off x="1352550" y="4148138"/>
            <a:ext cx="1066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/>
              <a:t>有时,</a:t>
            </a:r>
            <a:endParaRPr lang="en-US" altLang="zh-CN" sz="2400" b="0"/>
          </a:p>
        </p:txBody>
      </p:sp>
      <p:sp>
        <p:nvSpPr>
          <p:cNvPr id="408586" name="Rectangle 10"/>
          <p:cNvSpPr>
            <a:spLocks noChangeArrowheads="1"/>
          </p:cNvSpPr>
          <p:nvPr/>
        </p:nvSpPr>
        <p:spPr bwMode="auto">
          <a:xfrm>
            <a:off x="7097713" y="115888"/>
            <a:ext cx="1371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zh-CN" sz="28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极值</a:t>
            </a:r>
            <a:r>
              <a:rPr lang="zh-CN" altLang="zh-CN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8587" name="Rectangle 11"/>
          <p:cNvSpPr>
            <a:spLocks noChangeArrowheads="1"/>
          </p:cNvSpPr>
          <p:nvPr/>
        </p:nvSpPr>
        <p:spPr bwMode="auto">
          <a:xfrm>
            <a:off x="544513" y="1114425"/>
            <a:ext cx="2209800" cy="6477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zh-CN" sz="28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极值点.</a:t>
            </a:r>
            <a:endParaRPr lang="en-US" altLang="zh-CN" sz="280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8588" name="Rectangle 12"/>
          <p:cNvSpPr>
            <a:spLocks noChangeArrowheads="1"/>
          </p:cNvSpPr>
          <p:nvPr/>
        </p:nvSpPr>
        <p:spPr bwMode="auto">
          <a:xfrm>
            <a:off x="1306513" y="2447925"/>
            <a:ext cx="2362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内的值比较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408589" name="Rectangle 13"/>
          <p:cNvSpPr>
            <a:spLocks noChangeArrowheads="1"/>
          </p:cNvSpPr>
          <p:nvPr/>
        </p:nvSpPr>
        <p:spPr bwMode="auto">
          <a:xfrm>
            <a:off x="5726113" y="1990725"/>
            <a:ext cx="2514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是与</a:t>
            </a:r>
            <a:r>
              <a:rPr lang="en-US" altLang="zh-CN" sz="2800" i="1">
                <a:solidFill>
                  <a:schemeClr val="tx2"/>
                </a:solidFill>
              </a:rPr>
              <a:t>P</a:t>
            </a:r>
            <a:r>
              <a:rPr lang="en-US" altLang="zh-CN" sz="2800" baseline="-25000">
                <a:solidFill>
                  <a:schemeClr val="tx2"/>
                </a:solidFill>
              </a:rPr>
              <a:t>0</a:t>
            </a:r>
            <a:r>
              <a:rPr lang="zh-CN" altLang="en-US" sz="2800">
                <a:solidFill>
                  <a:schemeClr val="tx2"/>
                </a:solidFill>
              </a:rPr>
              <a:t>的邻域</a:t>
            </a:r>
          </a:p>
        </p:txBody>
      </p:sp>
      <p:sp>
        <p:nvSpPr>
          <p:cNvPr id="408590" name="Rectangle 14"/>
          <p:cNvSpPr>
            <a:spLocks noChangeArrowheads="1"/>
          </p:cNvSpPr>
          <p:nvPr/>
        </p:nvSpPr>
        <p:spPr bwMode="auto">
          <a:xfrm>
            <a:off x="2209800" y="4148138"/>
            <a:ext cx="4202113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/>
              <a:t>极小值可能比极大值还大.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8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8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8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8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0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0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2" grpId="0" autoUpdateAnimBg="0"/>
      <p:bldP spid="408583" grpId="0" autoUpdateAnimBg="0"/>
      <p:bldP spid="408584" grpId="0" animBg="1" autoUpdateAnimBg="0"/>
      <p:bldP spid="408585" grpId="0" autoUpdateAnimBg="0"/>
      <p:bldP spid="408586" grpId="0" autoUpdateAnimBg="0"/>
      <p:bldP spid="408587" grpId="0" autoUpdateAnimBg="0"/>
      <p:bldP spid="408588" grpId="0" autoUpdateAnimBg="0"/>
      <p:bldP spid="408589" grpId="0" autoUpdateAnimBg="0"/>
      <p:bldP spid="40859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7C8EB8-02A6-45D4-9C90-0F1F4F64925E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31106" name="AutoShape 2"/>
          <p:cNvSpPr>
            <a:spLocks noChangeArrowheads="1"/>
          </p:cNvSpPr>
          <p:nvPr/>
        </p:nvSpPr>
        <p:spPr bwMode="auto">
          <a:xfrm>
            <a:off x="4513263" y="1268413"/>
            <a:ext cx="1447800" cy="990600"/>
          </a:xfrm>
          <a:prstGeom prst="parallelogram">
            <a:avLst>
              <a:gd name="adj" fmla="val 21957"/>
            </a:avLst>
          </a:prstGeom>
          <a:gradFill rotWithShape="0">
            <a:gsLst>
              <a:gs pos="0">
                <a:srgbClr val="00FFCC"/>
              </a:gs>
              <a:gs pos="50000">
                <a:srgbClr val="FFFF66"/>
              </a:gs>
              <a:gs pos="100000">
                <a:srgbClr val="00FFCC"/>
              </a:gs>
            </a:gsLst>
            <a:lin ang="27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108" name="Text Box 4"/>
          <p:cNvSpPr txBox="1">
            <a:spLocks noChangeArrowheads="1"/>
          </p:cNvSpPr>
          <p:nvPr/>
        </p:nvSpPr>
        <p:spPr bwMode="auto">
          <a:xfrm>
            <a:off x="468313" y="2716213"/>
            <a:ext cx="1447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其中</a:t>
            </a:r>
          </a:p>
        </p:txBody>
      </p:sp>
      <p:graphicFrame>
        <p:nvGraphicFramePr>
          <p:cNvPr id="431109" name="Object 5"/>
          <p:cNvGraphicFramePr>
            <a:graphicFrameLocks noChangeAspect="1"/>
          </p:cNvGraphicFramePr>
          <p:nvPr/>
        </p:nvGraphicFramePr>
        <p:xfrm>
          <a:off x="1376363" y="2565400"/>
          <a:ext cx="1325562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3" name="Equation" r:id="rId3" imgW="1308100" imgH="977900" progId="Equation.3">
                  <p:embed/>
                </p:oleObj>
              </mc:Choice>
              <mc:Fallback>
                <p:oleObj name="Equation" r:id="rId3" imgW="1308100" imgH="97790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2565400"/>
                        <a:ext cx="1325562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10" name="Text Box 6"/>
          <p:cNvSpPr txBox="1">
            <a:spLocks noChangeArrowheads="1"/>
          </p:cNvSpPr>
          <p:nvPr/>
        </p:nvSpPr>
        <p:spPr bwMode="auto">
          <a:xfrm>
            <a:off x="4887913" y="2716213"/>
            <a:ext cx="1828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代入</a:t>
            </a:r>
            <a:r>
              <a:rPr lang="en-US" altLang="zh-CN" sz="2800"/>
              <a:t>(4)</a:t>
            </a:r>
            <a:r>
              <a:rPr lang="zh-CN" altLang="en-US" sz="2800"/>
              <a:t>得</a:t>
            </a:r>
            <a:r>
              <a:rPr lang="en-US" altLang="zh-CN" sz="2800"/>
              <a:t>:</a:t>
            </a:r>
          </a:p>
        </p:txBody>
      </p:sp>
      <p:graphicFrame>
        <p:nvGraphicFramePr>
          <p:cNvPr id="431111" name="Object 7"/>
          <p:cNvGraphicFramePr>
            <a:graphicFrameLocks noChangeAspect="1"/>
          </p:cNvGraphicFramePr>
          <p:nvPr/>
        </p:nvGraphicFramePr>
        <p:xfrm>
          <a:off x="504825" y="3554413"/>
          <a:ext cx="666908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4" name="公式" r:id="rId5" imgW="90703800" imgH="14607720" progId="Equation.3">
                  <p:embed/>
                </p:oleObj>
              </mc:Choice>
              <mc:Fallback>
                <p:oleObj name="公式" r:id="rId5" imgW="90703800" imgH="1460772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3554413"/>
                        <a:ext cx="6669088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2" name="Object 8"/>
          <p:cNvGraphicFramePr>
            <a:graphicFrameLocks noChangeAspect="1"/>
          </p:cNvGraphicFramePr>
          <p:nvPr/>
        </p:nvGraphicFramePr>
        <p:xfrm>
          <a:off x="6032500" y="2238375"/>
          <a:ext cx="175101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5" name="公式" r:id="rId7" imgW="966240" imgH="253800" progId="Equation.3">
                  <p:embed/>
                </p:oleObj>
              </mc:Choice>
              <mc:Fallback>
                <p:oleObj name="公式" r:id="rId7" imgW="966240" imgH="253800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0" y="2238375"/>
                        <a:ext cx="1751013" cy="47783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66FF99"/>
                          </a:gs>
                          <a:gs pos="50000">
                            <a:srgbClr val="FFFFFF"/>
                          </a:gs>
                          <a:gs pos="100000">
                            <a:srgbClr val="66FF99"/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13" name="Rectangle 9"/>
          <p:cNvSpPr>
            <a:spLocks noChangeArrowheads="1"/>
          </p:cNvSpPr>
          <p:nvPr/>
        </p:nvSpPr>
        <p:spPr bwMode="auto">
          <a:xfrm>
            <a:off x="468313" y="468313"/>
            <a:ext cx="6705600" cy="6477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/>
              <a:t>由</a:t>
            </a:r>
            <a:r>
              <a:rPr lang="zh-CN" altLang="en-US" sz="2800">
                <a:solidFill>
                  <a:schemeClr val="accent2"/>
                </a:solidFill>
              </a:rPr>
              <a:t>一元可导函数取得极值的必要条件</a:t>
            </a:r>
            <a:r>
              <a:rPr lang="zh-CN" altLang="en-US" sz="2800"/>
              <a:t>知</a:t>
            </a:r>
            <a:r>
              <a:rPr lang="en-US" altLang="zh-CN" sz="2800"/>
              <a:t>:</a:t>
            </a:r>
          </a:p>
        </p:txBody>
      </p:sp>
      <p:graphicFrame>
        <p:nvGraphicFramePr>
          <p:cNvPr id="431114" name="Object 10"/>
          <p:cNvGraphicFramePr>
            <a:graphicFrameLocks noChangeAspect="1"/>
          </p:cNvGraphicFramePr>
          <p:nvPr/>
        </p:nvGraphicFramePr>
        <p:xfrm>
          <a:off x="620713" y="1268413"/>
          <a:ext cx="1350962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6" name="Equation" r:id="rId9" imgW="1308100" imgH="977900" progId="Equation.3">
                  <p:embed/>
                </p:oleObj>
              </mc:Choice>
              <mc:Fallback>
                <p:oleObj name="Equation" r:id="rId9" imgW="1308100" imgH="977900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1268413"/>
                        <a:ext cx="1350962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5" name="Object 11"/>
          <p:cNvGraphicFramePr>
            <a:graphicFrameLocks noChangeAspect="1"/>
          </p:cNvGraphicFramePr>
          <p:nvPr/>
        </p:nvGraphicFramePr>
        <p:xfrm>
          <a:off x="1998663" y="1233488"/>
          <a:ext cx="1039812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7" name="Equation" r:id="rId11" imgW="990600" imgH="1054100" progId="Equation.3">
                  <p:embed/>
                </p:oleObj>
              </mc:Choice>
              <mc:Fallback>
                <p:oleObj name="Equation" r:id="rId11" imgW="990600" imgH="1054100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3" y="1233488"/>
                        <a:ext cx="1039812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16" name="Rectangle 12"/>
          <p:cNvSpPr>
            <a:spLocks noChangeArrowheads="1"/>
          </p:cNvSpPr>
          <p:nvPr/>
        </p:nvSpPr>
        <p:spPr bwMode="auto">
          <a:xfrm>
            <a:off x="6723063" y="1370013"/>
            <a:ext cx="1143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(4)</a:t>
            </a:r>
          </a:p>
        </p:txBody>
      </p:sp>
      <p:graphicFrame>
        <p:nvGraphicFramePr>
          <p:cNvPr id="431117" name="Object 13"/>
          <p:cNvGraphicFramePr>
            <a:graphicFrameLocks noChangeAspect="1"/>
          </p:cNvGraphicFramePr>
          <p:nvPr/>
        </p:nvGraphicFramePr>
        <p:xfrm>
          <a:off x="3181350" y="1192213"/>
          <a:ext cx="255905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8" name="Equation" r:id="rId13" imgW="2438400" imgH="1117600" progId="Equation.3">
                  <p:embed/>
                </p:oleObj>
              </mc:Choice>
              <mc:Fallback>
                <p:oleObj name="Equation" r:id="rId13" imgW="2438400" imgH="111760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1192213"/>
                        <a:ext cx="255905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8" name="Object 14"/>
          <p:cNvGraphicFramePr>
            <a:graphicFrameLocks noChangeAspect="1"/>
          </p:cNvGraphicFramePr>
          <p:nvPr/>
        </p:nvGraphicFramePr>
        <p:xfrm>
          <a:off x="5961063" y="1497013"/>
          <a:ext cx="5207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9" name="Equation" r:id="rId15" imgW="15852600" imgH="10140480" progId="Equation.3">
                  <p:embed/>
                </p:oleObj>
              </mc:Choice>
              <mc:Fallback>
                <p:oleObj name="Equation" r:id="rId15" imgW="15852600" imgH="10140480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1063" y="1497013"/>
                        <a:ext cx="520700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9" name="Object 15"/>
          <p:cNvGraphicFramePr>
            <a:graphicFrameLocks noChangeAspect="1"/>
          </p:cNvGraphicFramePr>
          <p:nvPr/>
        </p:nvGraphicFramePr>
        <p:xfrm>
          <a:off x="2830513" y="2563813"/>
          <a:ext cx="1824037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0" name="Equation" r:id="rId17" imgW="1790700" imgH="965200" progId="Equation.3">
                  <p:embed/>
                </p:oleObj>
              </mc:Choice>
              <mc:Fallback>
                <p:oleObj name="Equation" r:id="rId17" imgW="1790700" imgH="965200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3" y="2563813"/>
                        <a:ext cx="1824037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21"/>
          <p:cNvGraphicFramePr>
            <a:graphicFrameLocks noChangeAspect="1"/>
          </p:cNvGraphicFramePr>
          <p:nvPr/>
        </p:nvGraphicFramePr>
        <p:xfrm>
          <a:off x="3363913" y="31750"/>
          <a:ext cx="10668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1" name="公式" r:id="rId19" imgW="584640" imgH="291960" progId="Equation.3">
                  <p:embed/>
                </p:oleObj>
              </mc:Choice>
              <mc:Fallback>
                <p:oleObj name="公式" r:id="rId19" imgW="584640" imgH="291960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3" y="31750"/>
                        <a:ext cx="1066800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1" name="Rectangle 22"/>
          <p:cNvSpPr>
            <a:spLocks noChangeArrowheads="1"/>
          </p:cNvSpPr>
          <p:nvPr/>
        </p:nvSpPr>
        <p:spPr bwMode="auto">
          <a:xfrm>
            <a:off x="4354513" y="49213"/>
            <a:ext cx="2286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取得极值</a:t>
            </a:r>
            <a:r>
              <a:rPr lang="en-US" altLang="zh-CN" sz="2800"/>
              <a:t>.</a:t>
            </a:r>
          </a:p>
        </p:txBody>
      </p:sp>
      <p:sp>
        <p:nvSpPr>
          <p:cNvPr id="20502" name="Rectangle 23"/>
          <p:cNvSpPr>
            <a:spLocks noChangeArrowheads="1"/>
          </p:cNvSpPr>
          <p:nvPr/>
        </p:nvSpPr>
        <p:spPr bwMode="auto">
          <a:xfrm>
            <a:off x="2906713" y="-26988"/>
            <a:ext cx="762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在</a:t>
            </a:r>
          </a:p>
        </p:txBody>
      </p:sp>
      <p:sp>
        <p:nvSpPr>
          <p:cNvPr id="431128" name="Text Box 24"/>
          <p:cNvSpPr txBox="1">
            <a:spLocks noChangeArrowheads="1"/>
          </p:cNvSpPr>
          <p:nvPr/>
        </p:nvSpPr>
        <p:spPr bwMode="auto">
          <a:xfrm>
            <a:off x="468313" y="4559300"/>
            <a:ext cx="2057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(3) ,(5)</a:t>
            </a:r>
            <a:r>
              <a:rPr lang="zh-CN" altLang="en-US" sz="2800"/>
              <a:t>两式</a:t>
            </a:r>
          </a:p>
        </p:txBody>
      </p:sp>
      <p:graphicFrame>
        <p:nvGraphicFramePr>
          <p:cNvPr id="431129" name="Object 25"/>
          <p:cNvGraphicFramePr>
            <a:graphicFrameLocks noChangeAspect="1"/>
          </p:cNvGraphicFramePr>
          <p:nvPr/>
        </p:nvGraphicFramePr>
        <p:xfrm>
          <a:off x="6340475" y="4603750"/>
          <a:ext cx="151923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2" name="Equation" r:id="rId21" imgW="46769400" imgH="14607720" progId="Equation.3">
                  <p:embed/>
                </p:oleObj>
              </mc:Choice>
              <mc:Fallback>
                <p:oleObj name="Equation" r:id="rId21" imgW="46769400" imgH="14607720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0475" y="4603750"/>
                        <a:ext cx="1519238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30" name="Rectangle 26"/>
          <p:cNvSpPr>
            <a:spLocks noChangeArrowheads="1"/>
          </p:cNvSpPr>
          <p:nvPr/>
        </p:nvSpPr>
        <p:spPr bwMode="auto">
          <a:xfrm>
            <a:off x="468313" y="5078413"/>
            <a:ext cx="3654425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取得极值的必要条件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431131" name="Rectangle 27"/>
          <p:cNvSpPr>
            <a:spLocks noChangeArrowheads="1"/>
          </p:cNvSpPr>
          <p:nvPr/>
        </p:nvSpPr>
        <p:spPr bwMode="auto">
          <a:xfrm>
            <a:off x="2220913" y="4559300"/>
            <a:ext cx="4267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就是函数</a:t>
            </a:r>
            <a:r>
              <a:rPr lang="en-US" altLang="zh-CN" sz="2800"/>
              <a:t>(1)</a:t>
            </a:r>
            <a:r>
              <a:rPr lang="zh-CN" altLang="en-US" sz="2800"/>
              <a:t>在条件</a:t>
            </a:r>
            <a:r>
              <a:rPr lang="en-US" altLang="zh-CN" sz="2800"/>
              <a:t>(2)</a:t>
            </a:r>
            <a:r>
              <a:rPr lang="zh-CN" altLang="en-US" sz="2800"/>
              <a:t>下的</a:t>
            </a:r>
          </a:p>
        </p:txBody>
      </p:sp>
      <p:graphicFrame>
        <p:nvGraphicFramePr>
          <p:cNvPr id="431132" name="Object 28"/>
          <p:cNvGraphicFramePr>
            <a:graphicFrameLocks noChangeAspect="1"/>
          </p:cNvGraphicFramePr>
          <p:nvPr/>
        </p:nvGraphicFramePr>
        <p:xfrm>
          <a:off x="5738813" y="3235325"/>
          <a:ext cx="25781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" name="Equation" r:id="rId23" imgW="80533800" imgH="15013800" progId="Equation.3">
                  <p:embed/>
                </p:oleObj>
              </mc:Choice>
              <mc:Fallback>
                <p:oleObj name="Equation" r:id="rId23" imgW="80533800" imgH="15013800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8813" y="3235325"/>
                        <a:ext cx="2578100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6858000" y="76200"/>
            <a:ext cx="2209800" cy="990600"/>
            <a:chOff x="4320" y="48"/>
            <a:chExt cx="1392" cy="624"/>
          </a:xfrm>
        </p:grpSpPr>
        <p:sp>
          <p:nvSpPr>
            <p:cNvPr id="20519" name="AutoShape 30"/>
            <p:cNvSpPr>
              <a:spLocks noChangeArrowheads="1"/>
            </p:cNvSpPr>
            <p:nvPr/>
          </p:nvSpPr>
          <p:spPr bwMode="auto">
            <a:xfrm>
              <a:off x="4320" y="48"/>
              <a:ext cx="1392" cy="624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93" name="Object 31"/>
            <p:cNvGraphicFramePr>
              <a:graphicFrameLocks noChangeAspect="1"/>
            </p:cNvGraphicFramePr>
            <p:nvPr/>
          </p:nvGraphicFramePr>
          <p:xfrm>
            <a:off x="4403" y="114"/>
            <a:ext cx="1213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4" name="Equation" r:id="rId25" imgW="68329800" imgH="12577320" progId="Equation.3">
                    <p:embed/>
                  </p:oleObj>
                </mc:Choice>
                <mc:Fallback>
                  <p:oleObj name="Equation" r:id="rId25" imgW="68329800" imgH="12577320" progId="Equation.3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3" y="114"/>
                          <a:ext cx="1213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4" name="Object 32"/>
            <p:cNvGraphicFramePr>
              <a:graphicFrameLocks noChangeAspect="1"/>
            </p:cNvGraphicFramePr>
            <p:nvPr/>
          </p:nvGraphicFramePr>
          <p:xfrm>
            <a:off x="4368" y="384"/>
            <a:ext cx="127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5" name="Equation" r:id="rId27" imgW="68329800" imgH="12577320" progId="Equation.3">
                    <p:embed/>
                  </p:oleObj>
                </mc:Choice>
                <mc:Fallback>
                  <p:oleObj name="Equation" r:id="rId27" imgW="68329800" imgH="12577320" progId="Equation.3">
                    <p:embed/>
                    <p:pic>
                      <p:nvPicPr>
                        <p:cNvPr id="0" name="Picture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384"/>
                          <a:ext cx="1276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07" name="Group 1"/>
          <p:cNvGrpSpPr>
            <a:grpSpLocks noChangeAspect="1"/>
          </p:cNvGrpSpPr>
          <p:nvPr/>
        </p:nvGrpSpPr>
        <p:grpSpPr bwMode="auto">
          <a:xfrm>
            <a:off x="620713" y="-15875"/>
            <a:ext cx="2435225" cy="522288"/>
            <a:chOff x="720" y="295"/>
            <a:chExt cx="1534" cy="329"/>
          </a:xfrm>
        </p:grpSpPr>
        <p:sp>
          <p:nvSpPr>
            <p:cNvPr id="20508" name="AutoShape 0"/>
            <p:cNvSpPr>
              <a:spLocks noChangeAspect="1" noChangeArrowheads="1" noTextEdit="1"/>
            </p:cNvSpPr>
            <p:nvPr/>
          </p:nvSpPr>
          <p:spPr bwMode="auto">
            <a:xfrm>
              <a:off x="720" y="350"/>
              <a:ext cx="1488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9" name="Rectangle 2"/>
            <p:cNvSpPr>
              <a:spLocks noChangeArrowheads="1"/>
            </p:cNvSpPr>
            <p:nvPr/>
          </p:nvSpPr>
          <p:spPr bwMode="auto">
            <a:xfrm>
              <a:off x="2088" y="324"/>
              <a:ext cx="16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</a:rPr>
                <a:t>))</a:t>
              </a:r>
              <a:endParaRPr lang="en-US" altLang="zh-CN"/>
            </a:p>
          </p:txBody>
        </p:sp>
        <p:sp>
          <p:nvSpPr>
            <p:cNvPr id="20510" name="Rectangle 3"/>
            <p:cNvSpPr>
              <a:spLocks noChangeArrowheads="1"/>
            </p:cNvSpPr>
            <p:nvPr/>
          </p:nvSpPr>
          <p:spPr bwMode="auto">
            <a:xfrm>
              <a:off x="1834" y="324"/>
              <a:ext cx="8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20511" name="Rectangle 4"/>
            <p:cNvSpPr>
              <a:spLocks noChangeArrowheads="1"/>
            </p:cNvSpPr>
            <p:nvPr/>
          </p:nvSpPr>
          <p:spPr bwMode="auto">
            <a:xfrm>
              <a:off x="1599" y="324"/>
              <a:ext cx="62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20512" name="Rectangle 5"/>
            <p:cNvSpPr>
              <a:spLocks noChangeArrowheads="1"/>
            </p:cNvSpPr>
            <p:nvPr/>
          </p:nvSpPr>
          <p:spPr bwMode="auto">
            <a:xfrm>
              <a:off x="1349" y="324"/>
              <a:ext cx="8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20513" name="Rectangle 6"/>
            <p:cNvSpPr>
              <a:spLocks noChangeArrowheads="1"/>
            </p:cNvSpPr>
            <p:nvPr/>
          </p:nvSpPr>
          <p:spPr bwMode="auto">
            <a:xfrm>
              <a:off x="1946" y="324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20514" name="Rectangle 7"/>
            <p:cNvSpPr>
              <a:spLocks noChangeArrowheads="1"/>
            </p:cNvSpPr>
            <p:nvPr/>
          </p:nvSpPr>
          <p:spPr bwMode="auto">
            <a:xfrm>
              <a:off x="1716" y="324"/>
              <a:ext cx="110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20515" name="Rectangle 8"/>
            <p:cNvSpPr>
              <a:spLocks noChangeArrowheads="1"/>
            </p:cNvSpPr>
            <p:nvPr/>
          </p:nvSpPr>
          <p:spPr bwMode="auto">
            <a:xfrm>
              <a:off x="1461" y="324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20516" name="Rectangle 9"/>
            <p:cNvSpPr>
              <a:spLocks noChangeArrowheads="1"/>
            </p:cNvSpPr>
            <p:nvPr/>
          </p:nvSpPr>
          <p:spPr bwMode="auto">
            <a:xfrm>
              <a:off x="1210" y="324"/>
              <a:ext cx="8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20517" name="Rectangle 10"/>
            <p:cNvSpPr>
              <a:spLocks noChangeArrowheads="1"/>
            </p:cNvSpPr>
            <p:nvPr/>
          </p:nvSpPr>
          <p:spPr bwMode="auto">
            <a:xfrm>
              <a:off x="793" y="324"/>
              <a:ext cx="97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  <p:sp>
          <p:nvSpPr>
            <p:cNvPr id="20518" name="Rectangle 11"/>
            <p:cNvSpPr>
              <a:spLocks noChangeArrowheads="1"/>
            </p:cNvSpPr>
            <p:nvPr/>
          </p:nvSpPr>
          <p:spPr bwMode="auto">
            <a:xfrm>
              <a:off x="981" y="295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31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1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1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1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0" fill="hold"/>
                                        <p:tgtEl>
                                          <p:spTgt spid="431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0" fill="hold"/>
                                        <p:tgtEl>
                                          <p:spTgt spid="431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3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3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3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3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3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31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31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3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3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3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3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6" grpId="0" animBg="1"/>
      <p:bldP spid="431108" grpId="0" autoUpdateAnimBg="0"/>
      <p:bldP spid="431110" grpId="0" autoUpdateAnimBg="0"/>
      <p:bldP spid="431113" grpId="0" autoUpdateAnimBg="0"/>
      <p:bldP spid="431116" grpId="0" autoUpdateAnimBg="0"/>
      <p:bldP spid="431128" grpId="0" autoUpdateAnimBg="0"/>
      <p:bldP spid="431130" grpId="0" autoUpdateAnimBg="0"/>
      <p:bldP spid="43113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8DA0DE-3795-4630-9E63-77ABFC01E1E9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32130" name="Rectangle 2"/>
          <p:cNvSpPr>
            <a:spLocks noChangeArrowheads="1"/>
          </p:cNvSpPr>
          <p:nvPr/>
        </p:nvSpPr>
        <p:spPr bwMode="auto">
          <a:xfrm>
            <a:off x="1676400" y="1801813"/>
            <a:ext cx="4343400" cy="990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00FF99"/>
              </a:gs>
            </a:gsLst>
            <a:lin ang="5400000" scaled="1"/>
          </a:gradFill>
          <a:ln w="571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32131" name="Text Box 3"/>
          <p:cNvSpPr txBox="1">
            <a:spLocks noChangeArrowheads="1"/>
          </p:cNvSpPr>
          <p:nvPr/>
        </p:nvSpPr>
        <p:spPr bwMode="auto">
          <a:xfrm>
            <a:off x="1447800" y="1039813"/>
            <a:ext cx="1295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/>
              <a:t> </a:t>
            </a:r>
            <a:r>
              <a:rPr lang="zh-CN" altLang="en-US" sz="2800"/>
              <a:t>设</a:t>
            </a:r>
          </a:p>
        </p:txBody>
      </p:sp>
      <p:graphicFrame>
        <p:nvGraphicFramePr>
          <p:cNvPr id="432132" name="Object 4"/>
          <p:cNvGraphicFramePr>
            <a:graphicFrameLocks noChangeAspect="1"/>
          </p:cNvGraphicFramePr>
          <p:nvPr/>
        </p:nvGraphicFramePr>
        <p:xfrm>
          <a:off x="1981200" y="811213"/>
          <a:ext cx="233362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3" name="公式" r:id="rId3" imgW="33751800" imgH="15013800" progId="Equation.3">
                  <p:embed/>
                </p:oleObj>
              </mc:Choice>
              <mc:Fallback>
                <p:oleObj name="公式" r:id="rId3" imgW="33751800" imgH="15013800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811213"/>
                        <a:ext cx="2333625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2133" name="Text Box 5"/>
          <p:cNvSpPr txBox="1">
            <a:spLocks noChangeArrowheads="1"/>
          </p:cNvSpPr>
          <p:nvPr/>
        </p:nvSpPr>
        <p:spPr bwMode="auto">
          <a:xfrm>
            <a:off x="4267200" y="1011238"/>
            <a:ext cx="3962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上述必要条件变为</a:t>
            </a:r>
            <a:r>
              <a:rPr lang="en-US" altLang="zh-CN" sz="2800"/>
              <a:t>:</a:t>
            </a:r>
          </a:p>
        </p:txBody>
      </p:sp>
      <p:sp>
        <p:nvSpPr>
          <p:cNvPr id="432134" name="Text Box 6"/>
          <p:cNvSpPr txBox="1">
            <a:spLocks noChangeArrowheads="1"/>
          </p:cNvSpPr>
          <p:nvPr/>
        </p:nvSpPr>
        <p:spPr bwMode="auto">
          <a:xfrm>
            <a:off x="685800" y="3173413"/>
            <a:ext cx="5791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  (6)</a:t>
            </a:r>
            <a:r>
              <a:rPr lang="zh-CN" altLang="en-US" sz="2800"/>
              <a:t>中的前两式的左边正是函数</a:t>
            </a:r>
            <a:r>
              <a:rPr lang="en-US" altLang="zh-CN" sz="2800"/>
              <a:t>:</a:t>
            </a:r>
          </a:p>
        </p:txBody>
      </p:sp>
      <p:graphicFrame>
        <p:nvGraphicFramePr>
          <p:cNvPr id="21507" name="Object 7"/>
          <p:cNvGraphicFramePr>
            <a:graphicFrameLocks noChangeAspect="1"/>
          </p:cNvGraphicFramePr>
          <p:nvPr/>
        </p:nvGraphicFramePr>
        <p:xfrm>
          <a:off x="2895600" y="-26988"/>
          <a:ext cx="5562600" cy="1079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4" name="公式" r:id="rId5" imgW="75652200" imgH="14607720" progId="Equation.3">
                  <p:embed/>
                </p:oleObj>
              </mc:Choice>
              <mc:Fallback>
                <p:oleObj name="公式" r:id="rId5" imgW="75652200" imgH="14607720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-26988"/>
                        <a:ext cx="5562600" cy="10795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36" name="Object 8"/>
          <p:cNvGraphicFramePr>
            <a:graphicFrameLocks noChangeAspect="1"/>
          </p:cNvGraphicFramePr>
          <p:nvPr/>
        </p:nvGraphicFramePr>
        <p:xfrm>
          <a:off x="1676400" y="1801813"/>
          <a:ext cx="426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5" name="Equation" r:id="rId7" imgW="4038600" imgH="431800" progId="Equation.3">
                  <p:embed/>
                </p:oleObj>
              </mc:Choice>
              <mc:Fallback>
                <p:oleObj name="Equation" r:id="rId7" imgW="4038600" imgH="431800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01813"/>
                        <a:ext cx="4267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66FF99"/>
                                </a:gs>
                                <a:gs pos="100000">
                                  <a:srgbClr val="FFCC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37" name="Object 9"/>
          <p:cNvGraphicFramePr>
            <a:graphicFrameLocks noChangeAspect="1"/>
          </p:cNvGraphicFramePr>
          <p:nvPr/>
        </p:nvGraphicFramePr>
        <p:xfrm>
          <a:off x="1676400" y="2735263"/>
          <a:ext cx="19050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6" name="Equation" r:id="rId9" imgW="1879600" imgH="431800" progId="Equation.3">
                  <p:embed/>
                </p:oleObj>
              </mc:Choice>
              <mc:Fallback>
                <p:oleObj name="Equation" r:id="rId9" imgW="1879600" imgH="431800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735263"/>
                        <a:ext cx="190500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66FF99"/>
                                </a:gs>
                                <a:gs pos="100000">
                                  <a:srgbClr val="FFCC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38" name="Object 10"/>
          <p:cNvGraphicFramePr>
            <a:graphicFrameLocks noChangeAspect="1"/>
          </p:cNvGraphicFramePr>
          <p:nvPr/>
        </p:nvGraphicFramePr>
        <p:xfrm>
          <a:off x="1447800" y="1851025"/>
          <a:ext cx="381000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7" name="Equation" r:id="rId11" imgW="381000" imgH="1511300" progId="Equation.3">
                  <p:embed/>
                </p:oleObj>
              </mc:Choice>
              <mc:Fallback>
                <p:oleObj name="Equation" r:id="rId11" imgW="381000" imgH="151130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51025"/>
                        <a:ext cx="381000" cy="1246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39" name="Object 11"/>
          <p:cNvGraphicFramePr>
            <a:graphicFrameLocks noChangeAspect="1"/>
          </p:cNvGraphicFramePr>
          <p:nvPr/>
        </p:nvGraphicFramePr>
        <p:xfrm>
          <a:off x="1676400" y="2259013"/>
          <a:ext cx="42672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8" name="Equation" r:id="rId13" imgW="4025900" imgH="469900" progId="Equation.3">
                  <p:embed/>
                </p:oleObj>
              </mc:Choice>
              <mc:Fallback>
                <p:oleObj name="Equation" r:id="rId13" imgW="4025900" imgH="469900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259013"/>
                        <a:ext cx="426720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66FF99"/>
                                </a:gs>
                                <a:gs pos="100000">
                                  <a:srgbClr val="FFCC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2140" name="Rectangle 12"/>
          <p:cNvSpPr>
            <a:spLocks noChangeArrowheads="1"/>
          </p:cNvSpPr>
          <p:nvPr/>
        </p:nvSpPr>
        <p:spPr bwMode="auto">
          <a:xfrm>
            <a:off x="6553200" y="2182813"/>
            <a:ext cx="1143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(6)</a:t>
            </a:r>
          </a:p>
        </p:txBody>
      </p:sp>
      <p:graphicFrame>
        <p:nvGraphicFramePr>
          <p:cNvPr id="21512" name="Object 18"/>
          <p:cNvGraphicFramePr>
            <a:graphicFrameLocks noChangeAspect="1"/>
          </p:cNvGraphicFramePr>
          <p:nvPr/>
        </p:nvGraphicFramePr>
        <p:xfrm>
          <a:off x="800100" y="296863"/>
          <a:ext cx="20447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9" name="Equation" r:id="rId15" imgW="63855000" imgH="13795560" progId="Equation.3">
                  <p:embed/>
                </p:oleObj>
              </mc:Choice>
              <mc:Fallback>
                <p:oleObj name="Equation" r:id="rId15" imgW="63855000" imgH="1379556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296863"/>
                        <a:ext cx="204470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47" name="Object 19"/>
          <p:cNvGraphicFramePr>
            <a:graphicFrameLocks noChangeAspect="1"/>
          </p:cNvGraphicFramePr>
          <p:nvPr/>
        </p:nvGraphicFramePr>
        <p:xfrm>
          <a:off x="2273300" y="3727450"/>
          <a:ext cx="44053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0" name="Equation" r:id="rId17" imgW="132604200" imgH="12577320" progId="Equation.3">
                  <p:embed/>
                </p:oleObj>
              </mc:Choice>
              <mc:Fallback>
                <p:oleObj name="Equation" r:id="rId17" imgW="132604200" imgH="1257732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3727450"/>
                        <a:ext cx="4405313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2148" name="Text Box 20"/>
          <p:cNvSpPr txBox="1">
            <a:spLocks noChangeArrowheads="1"/>
          </p:cNvSpPr>
          <p:nvPr/>
        </p:nvSpPr>
        <p:spPr bwMode="auto">
          <a:xfrm>
            <a:off x="838200" y="4102100"/>
            <a:ext cx="3429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的两个一阶偏导数在</a:t>
            </a:r>
          </a:p>
        </p:txBody>
      </p:sp>
      <p:graphicFrame>
        <p:nvGraphicFramePr>
          <p:cNvPr id="432149" name="Object 21"/>
          <p:cNvGraphicFramePr>
            <a:graphicFrameLocks noChangeAspect="1"/>
          </p:cNvGraphicFramePr>
          <p:nvPr/>
        </p:nvGraphicFramePr>
        <p:xfrm>
          <a:off x="4114800" y="4146550"/>
          <a:ext cx="12192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1" name="公式" r:id="rId19" imgW="508000" imgH="228600" progId="Equation.3">
                  <p:embed/>
                </p:oleObj>
              </mc:Choice>
              <mc:Fallback>
                <p:oleObj name="公式" r:id="rId19" imgW="508000" imgH="22860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146550"/>
                        <a:ext cx="1219200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2150" name="Rectangle 22"/>
          <p:cNvSpPr>
            <a:spLocks noChangeArrowheads="1"/>
          </p:cNvSpPr>
          <p:nvPr/>
        </p:nvSpPr>
        <p:spPr bwMode="auto">
          <a:xfrm>
            <a:off x="5257800" y="4164013"/>
            <a:ext cx="1295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的值</a:t>
            </a:r>
            <a:r>
              <a:rPr lang="en-US" altLang="zh-CN" sz="2800"/>
              <a:t>.</a:t>
            </a:r>
          </a:p>
        </p:txBody>
      </p:sp>
      <p:graphicFrame>
        <p:nvGraphicFramePr>
          <p:cNvPr id="432151" name="Object 23"/>
          <p:cNvGraphicFramePr>
            <a:graphicFrameLocks noChangeAspect="1"/>
          </p:cNvGraphicFramePr>
          <p:nvPr/>
        </p:nvGraphicFramePr>
        <p:xfrm>
          <a:off x="927100" y="5294313"/>
          <a:ext cx="977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2" name="Equation" r:id="rId21" imgW="31311000" imgH="12577320" progId="Equation.3">
                  <p:embed/>
                </p:oleObj>
              </mc:Choice>
              <mc:Fallback>
                <p:oleObj name="Equation" r:id="rId21" imgW="31311000" imgH="1257732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5294313"/>
                        <a:ext cx="977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2152" name="Text Box 24"/>
          <p:cNvSpPr txBox="1">
            <a:spLocks noChangeArrowheads="1"/>
          </p:cNvSpPr>
          <p:nvPr/>
        </p:nvSpPr>
        <p:spPr bwMode="auto">
          <a:xfrm>
            <a:off x="838200" y="4621213"/>
            <a:ext cx="990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函数</a:t>
            </a:r>
          </a:p>
        </p:txBody>
      </p:sp>
      <p:graphicFrame>
        <p:nvGraphicFramePr>
          <p:cNvPr id="432153" name="Object 25"/>
          <p:cNvGraphicFramePr>
            <a:graphicFrameLocks noChangeAspect="1"/>
          </p:cNvGraphicFramePr>
          <p:nvPr/>
        </p:nvGraphicFramePr>
        <p:xfrm>
          <a:off x="1676400" y="4738688"/>
          <a:ext cx="12557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3" name="Equation" r:id="rId23" imgW="37819800" imgH="12577320" progId="Equation.3">
                  <p:embed/>
                </p:oleObj>
              </mc:Choice>
              <mc:Fallback>
                <p:oleObj name="Equation" r:id="rId23" imgW="37819800" imgH="1257732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738688"/>
                        <a:ext cx="1255713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2154" name="Text Box 26"/>
          <p:cNvSpPr txBox="1">
            <a:spLocks noChangeArrowheads="1"/>
          </p:cNvSpPr>
          <p:nvPr/>
        </p:nvSpPr>
        <p:spPr bwMode="auto">
          <a:xfrm>
            <a:off x="2743200" y="4697413"/>
            <a:ext cx="3657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称为</a:t>
            </a:r>
            <a:r>
              <a:rPr lang="zh-CN" altLang="en-US" sz="2800">
                <a:solidFill>
                  <a:srgbClr val="0000FF"/>
                </a:solidFill>
              </a:rPr>
              <a:t>拉格朗日函数</a:t>
            </a:r>
            <a:r>
              <a:rPr lang="en-US" altLang="zh-CN" sz="2800">
                <a:solidFill>
                  <a:srgbClr val="0000FF"/>
                </a:solidFill>
              </a:rPr>
              <a:t>,</a:t>
            </a:r>
          </a:p>
        </p:txBody>
      </p:sp>
      <p:sp>
        <p:nvSpPr>
          <p:cNvPr id="432155" name="Text Box 27"/>
          <p:cNvSpPr txBox="1">
            <a:spLocks noChangeArrowheads="1"/>
          </p:cNvSpPr>
          <p:nvPr/>
        </p:nvSpPr>
        <p:spPr bwMode="auto">
          <a:xfrm>
            <a:off x="1828800" y="5230813"/>
            <a:ext cx="3429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称为</a:t>
            </a:r>
            <a:r>
              <a:rPr lang="zh-CN" altLang="en-US" sz="2800">
                <a:solidFill>
                  <a:srgbClr val="0000FF"/>
                </a:solidFill>
              </a:rPr>
              <a:t>拉格朗日乘子</a:t>
            </a:r>
            <a:r>
              <a:rPr lang="en-US" altLang="zh-CN" sz="2800">
                <a:solidFill>
                  <a:srgbClr val="0000FF"/>
                </a:solidFill>
              </a:rPr>
              <a:t>,</a:t>
            </a:r>
          </a:p>
        </p:txBody>
      </p:sp>
      <p:sp>
        <p:nvSpPr>
          <p:cNvPr id="432156" name="Rectangle 28"/>
          <p:cNvSpPr>
            <a:spLocks noChangeArrowheads="1"/>
          </p:cNvSpPr>
          <p:nvPr/>
        </p:nvSpPr>
        <p:spPr bwMode="auto">
          <a:xfrm>
            <a:off x="4876800" y="5230813"/>
            <a:ext cx="3124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是一个待定常数</a:t>
            </a:r>
            <a:r>
              <a:rPr lang="en-US" altLang="zh-CN" sz="28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3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2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32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3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3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3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3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2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32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3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3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32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32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3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0" grpId="0" animBg="1" autoUpdateAnimBg="0"/>
      <p:bldP spid="432131" grpId="0" autoUpdateAnimBg="0"/>
      <p:bldP spid="432133" grpId="0" autoUpdateAnimBg="0"/>
      <p:bldP spid="432134" grpId="0" autoUpdateAnimBg="0"/>
      <p:bldP spid="432140" grpId="0" autoUpdateAnimBg="0"/>
      <p:bldP spid="432148" grpId="0" autoUpdateAnimBg="0"/>
      <p:bldP spid="432150" grpId="0" autoUpdateAnimBg="0"/>
      <p:bldP spid="432152" grpId="0" autoUpdateAnimBg="0"/>
      <p:bldP spid="432154" grpId="0" autoUpdateAnimBg="0"/>
      <p:bldP spid="432155" grpId="0" autoUpdateAnimBg="0"/>
      <p:bldP spid="43215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318E63-23AD-426C-9FCD-5B767A65BD8A}" type="slidenum">
              <a:rPr lang="en-US" altLang="zh-CN" smtClean="0">
                <a:ea typeface="宋体" charset="-122"/>
              </a:rPr>
              <a:pPr/>
              <a:t>32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2541" name="Text Box 2"/>
          <p:cNvSpPr txBox="1">
            <a:spLocks noChangeArrowheads="1"/>
          </p:cNvSpPr>
          <p:nvPr/>
        </p:nvSpPr>
        <p:spPr bwMode="auto">
          <a:xfrm>
            <a:off x="990600" y="639763"/>
            <a:ext cx="3048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拉格朗日乘数法</a:t>
            </a:r>
            <a:r>
              <a:rPr lang="en-US" altLang="zh-CN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graphicFrame>
        <p:nvGraphicFramePr>
          <p:cNvPr id="433155" name="Object 3"/>
          <p:cNvGraphicFramePr>
            <a:graphicFrameLocks noChangeAspect="1"/>
          </p:cNvGraphicFramePr>
          <p:nvPr/>
        </p:nvGraphicFramePr>
        <p:xfrm>
          <a:off x="5257800" y="709613"/>
          <a:ext cx="17494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0" name="公式" r:id="rId3" imgW="23581800" imgH="6485400" progId="Equation.3">
                  <p:embed/>
                </p:oleObj>
              </mc:Choice>
              <mc:Fallback>
                <p:oleObj name="公式" r:id="rId3" imgW="23581800" imgH="648540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709613"/>
                        <a:ext cx="1749425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56" name="Object 4"/>
          <p:cNvGraphicFramePr>
            <a:graphicFrameLocks noChangeAspect="1"/>
          </p:cNvGraphicFramePr>
          <p:nvPr/>
        </p:nvGraphicFramePr>
        <p:xfrm>
          <a:off x="1143000" y="1317625"/>
          <a:ext cx="16859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1" name="Equation" r:id="rId5" imgW="52057800" imgH="12577320" progId="Equation.3">
                  <p:embed/>
                </p:oleObj>
              </mc:Choice>
              <mc:Fallback>
                <p:oleObj name="Equation" r:id="rId5" imgW="52057800" imgH="1257732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17625"/>
                        <a:ext cx="1685925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3157" name="Text Box 5"/>
          <p:cNvSpPr txBox="1">
            <a:spLocks noChangeArrowheads="1"/>
          </p:cNvSpPr>
          <p:nvPr/>
        </p:nvSpPr>
        <p:spPr bwMode="auto">
          <a:xfrm>
            <a:off x="1066800" y="44450"/>
            <a:ext cx="2743200" cy="519113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5000">
                <a:srgbClr val="FF0000"/>
              </a:gs>
              <a:gs pos="17500">
                <a:srgbClr val="BA0066"/>
              </a:gs>
              <a:gs pos="35001">
                <a:srgbClr val="66008F"/>
              </a:gs>
              <a:gs pos="50000">
                <a:srgbClr val="000082"/>
              </a:gs>
              <a:gs pos="64999">
                <a:srgbClr val="66008F"/>
              </a:gs>
              <a:gs pos="82500">
                <a:srgbClr val="BA0066"/>
              </a:gs>
              <a:gs pos="95000">
                <a:srgbClr val="FF0000"/>
              </a:gs>
              <a:gs pos="100000">
                <a:srgbClr val="FF8200"/>
              </a:gs>
            </a:gsLst>
            <a:lin ang="5400000" scaled="1"/>
          </a:gradFill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FFFF"/>
                </a:solidFill>
              </a:rPr>
              <a:t>极值的必要条件</a:t>
            </a:r>
          </a:p>
        </p:txBody>
      </p:sp>
      <p:sp>
        <p:nvSpPr>
          <p:cNvPr id="433158" name="Text Box 6"/>
          <p:cNvSpPr txBox="1">
            <a:spLocks noChangeArrowheads="1"/>
          </p:cNvSpPr>
          <p:nvPr/>
        </p:nvSpPr>
        <p:spPr bwMode="auto">
          <a:xfrm>
            <a:off x="6858000" y="654050"/>
            <a:ext cx="1600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在条件</a:t>
            </a:r>
          </a:p>
        </p:txBody>
      </p:sp>
      <p:sp>
        <p:nvSpPr>
          <p:cNvPr id="433159" name="Text Box 7"/>
          <p:cNvSpPr txBox="1">
            <a:spLocks noChangeArrowheads="1"/>
          </p:cNvSpPr>
          <p:nvPr/>
        </p:nvSpPr>
        <p:spPr bwMode="auto">
          <a:xfrm>
            <a:off x="3733800" y="639763"/>
            <a:ext cx="1905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要找函数</a:t>
            </a:r>
          </a:p>
        </p:txBody>
      </p:sp>
      <p:sp>
        <p:nvSpPr>
          <p:cNvPr id="433160" name="Text Box 8"/>
          <p:cNvSpPr txBox="1">
            <a:spLocks noChangeArrowheads="1"/>
          </p:cNvSpPr>
          <p:nvPr/>
        </p:nvSpPr>
        <p:spPr bwMode="auto">
          <a:xfrm>
            <a:off x="2743200" y="1201738"/>
            <a:ext cx="3124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下的可能极值点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433161" name="Text Box 9"/>
          <p:cNvSpPr txBox="1">
            <a:spLocks noChangeArrowheads="1"/>
          </p:cNvSpPr>
          <p:nvPr/>
        </p:nvSpPr>
        <p:spPr bwMode="auto">
          <a:xfrm>
            <a:off x="5410200" y="1187450"/>
            <a:ext cx="2209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先构造函数</a:t>
            </a:r>
          </a:p>
        </p:txBody>
      </p:sp>
      <p:graphicFrame>
        <p:nvGraphicFramePr>
          <p:cNvPr id="433162" name="Object 10"/>
          <p:cNvGraphicFramePr>
            <a:graphicFrameLocks noChangeAspect="1"/>
          </p:cNvGraphicFramePr>
          <p:nvPr/>
        </p:nvGraphicFramePr>
        <p:xfrm>
          <a:off x="2273300" y="1824038"/>
          <a:ext cx="45561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2" name="Equation" r:id="rId7" imgW="132604200" imgH="12577320" progId="Equation.3">
                  <p:embed/>
                </p:oleObj>
              </mc:Choice>
              <mc:Fallback>
                <p:oleObj name="Equation" r:id="rId7" imgW="132604200" imgH="1257732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1824038"/>
                        <a:ext cx="4556125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63" name="Object 11"/>
          <p:cNvGraphicFramePr>
            <a:graphicFrameLocks noChangeAspect="1"/>
          </p:cNvGraphicFramePr>
          <p:nvPr/>
        </p:nvGraphicFramePr>
        <p:xfrm>
          <a:off x="1905000" y="2470150"/>
          <a:ext cx="266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3" name="Equation" r:id="rId9" imgW="266353" imgH="317087" progId="Equation.3">
                  <p:embed/>
                </p:oleObj>
              </mc:Choice>
              <mc:Fallback>
                <p:oleObj name="Equation" r:id="rId9" imgW="266353" imgH="317087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470150"/>
                        <a:ext cx="2667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3164" name="Rectangle 12"/>
          <p:cNvSpPr>
            <a:spLocks noChangeArrowheads="1"/>
          </p:cNvSpPr>
          <p:nvPr/>
        </p:nvSpPr>
        <p:spPr bwMode="auto">
          <a:xfrm>
            <a:off x="2057400" y="2344738"/>
            <a:ext cx="2667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为某一常数</a:t>
            </a:r>
            <a:r>
              <a:rPr lang="en-US" altLang="zh-CN" sz="2800"/>
              <a:t>,</a:t>
            </a:r>
          </a:p>
        </p:txBody>
      </p:sp>
      <p:sp>
        <p:nvSpPr>
          <p:cNvPr id="433165" name="Rectangle 13"/>
          <p:cNvSpPr>
            <a:spLocks noChangeArrowheads="1"/>
          </p:cNvSpPr>
          <p:nvPr/>
        </p:nvSpPr>
        <p:spPr bwMode="auto">
          <a:xfrm>
            <a:off x="990600" y="2330450"/>
            <a:ext cx="1143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其中</a:t>
            </a:r>
          </a:p>
        </p:txBody>
      </p:sp>
      <p:sp>
        <p:nvSpPr>
          <p:cNvPr id="433166" name="Text Box 14"/>
          <p:cNvSpPr txBox="1">
            <a:spLocks noChangeArrowheads="1"/>
          </p:cNvSpPr>
          <p:nvPr/>
        </p:nvSpPr>
        <p:spPr bwMode="auto">
          <a:xfrm>
            <a:off x="4038600" y="2330450"/>
            <a:ext cx="1524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可由</a:t>
            </a:r>
          </a:p>
        </p:txBody>
      </p:sp>
      <p:graphicFrame>
        <p:nvGraphicFramePr>
          <p:cNvPr id="433167" name="Object 15"/>
          <p:cNvGraphicFramePr>
            <a:graphicFrameLocks noChangeAspect="1"/>
          </p:cNvGraphicFramePr>
          <p:nvPr/>
        </p:nvGraphicFramePr>
        <p:xfrm>
          <a:off x="2209800" y="2940050"/>
          <a:ext cx="411163" cy="163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4" name="Equation" r:id="rId11" imgW="12191400" imgH="48316320" progId="Equation.3">
                  <p:embed/>
                </p:oleObj>
              </mc:Choice>
              <mc:Fallback>
                <p:oleObj name="Equation" r:id="rId11" imgW="12191400" imgH="48316320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940050"/>
                        <a:ext cx="411163" cy="163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66FF99"/>
                                </a:gs>
                                <a:gs pos="100000">
                                  <a:srgbClr val="FFCC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3168" name="Text Box 16"/>
          <p:cNvSpPr txBox="1">
            <a:spLocks noChangeArrowheads="1"/>
          </p:cNvSpPr>
          <p:nvPr/>
        </p:nvSpPr>
        <p:spPr bwMode="auto">
          <a:xfrm>
            <a:off x="1066800" y="4616450"/>
            <a:ext cx="1524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解出</a:t>
            </a:r>
          </a:p>
        </p:txBody>
      </p:sp>
      <p:graphicFrame>
        <p:nvGraphicFramePr>
          <p:cNvPr id="433169" name="Object 17"/>
          <p:cNvGraphicFramePr>
            <a:graphicFrameLocks noChangeAspect="1"/>
          </p:cNvGraphicFramePr>
          <p:nvPr/>
        </p:nvGraphicFramePr>
        <p:xfrm>
          <a:off x="1905000" y="4706938"/>
          <a:ext cx="1041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5" name="Equation" r:id="rId13" imgW="1040948" imgH="393529" progId="Equation.3">
                  <p:embed/>
                </p:oleObj>
              </mc:Choice>
              <mc:Fallback>
                <p:oleObj name="Equation" r:id="rId13" imgW="1040948" imgH="393529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706938"/>
                        <a:ext cx="1041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3170" name="Rectangle 18"/>
          <p:cNvSpPr>
            <a:spLocks noChangeArrowheads="1"/>
          </p:cNvSpPr>
          <p:nvPr/>
        </p:nvSpPr>
        <p:spPr bwMode="auto">
          <a:xfrm>
            <a:off x="2895600" y="4616450"/>
            <a:ext cx="1143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其中</a:t>
            </a:r>
          </a:p>
        </p:txBody>
      </p:sp>
      <p:sp>
        <p:nvSpPr>
          <p:cNvPr id="433171" name="Text Box 19"/>
          <p:cNvSpPr txBox="1">
            <a:spLocks noChangeArrowheads="1"/>
          </p:cNvSpPr>
          <p:nvPr/>
        </p:nvSpPr>
        <p:spPr bwMode="auto">
          <a:xfrm>
            <a:off x="4191000" y="4630738"/>
            <a:ext cx="4419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就是</a:t>
            </a:r>
            <a:r>
              <a:rPr lang="zh-CN" altLang="en-US" sz="2800">
                <a:solidFill>
                  <a:srgbClr val="0000FF"/>
                </a:solidFill>
              </a:rPr>
              <a:t>可能的</a:t>
            </a:r>
            <a:r>
              <a:rPr lang="zh-CN" altLang="en-US" sz="2800">
                <a:solidFill>
                  <a:srgbClr val="000000"/>
                </a:solidFill>
              </a:rPr>
              <a:t>极值点的坐标</a:t>
            </a:r>
            <a:r>
              <a:rPr lang="en-US" altLang="zh-CN" sz="280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433172" name="Object 20"/>
          <p:cNvGraphicFramePr>
            <a:graphicFrameLocks noChangeAspect="1"/>
          </p:cNvGraphicFramePr>
          <p:nvPr/>
        </p:nvGraphicFramePr>
        <p:xfrm>
          <a:off x="3670300" y="4783138"/>
          <a:ext cx="596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6" name="Equation" r:id="rId15" imgW="596641" imgH="317362" progId="Equation.3">
                  <p:embed/>
                </p:oleObj>
              </mc:Choice>
              <mc:Fallback>
                <p:oleObj name="Equation" r:id="rId15" imgW="596641" imgH="317362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4783138"/>
                        <a:ext cx="5969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78" name="Object 26"/>
          <p:cNvGraphicFramePr>
            <a:graphicFrameLocks noChangeAspect="1"/>
          </p:cNvGraphicFramePr>
          <p:nvPr/>
        </p:nvGraphicFramePr>
        <p:xfrm>
          <a:off x="2543175" y="2930525"/>
          <a:ext cx="38973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7" name="Equation" r:id="rId17" imgW="115518600" imgH="13795560" progId="Equation.3">
                  <p:embed/>
                </p:oleObj>
              </mc:Choice>
              <mc:Fallback>
                <p:oleObj name="Equation" r:id="rId17" imgW="115518600" imgH="13795560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5" y="2930525"/>
                        <a:ext cx="3897313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66FF99"/>
                                </a:gs>
                                <a:gs pos="100000">
                                  <a:srgbClr val="FFCC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79" name="Object 27"/>
          <p:cNvGraphicFramePr>
            <a:graphicFrameLocks noChangeAspect="1"/>
          </p:cNvGraphicFramePr>
          <p:nvPr/>
        </p:nvGraphicFramePr>
        <p:xfrm>
          <a:off x="2514600" y="3498850"/>
          <a:ext cx="38973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8" name="Equation" r:id="rId19" imgW="115518600" imgH="15013800" progId="Equation.3">
                  <p:embed/>
                </p:oleObj>
              </mc:Choice>
              <mc:Fallback>
                <p:oleObj name="Equation" r:id="rId19" imgW="115518600" imgH="15013800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498850"/>
                        <a:ext cx="389731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66FF99"/>
                                </a:gs>
                                <a:gs pos="100000">
                                  <a:srgbClr val="FFCC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80" name="Object 28"/>
          <p:cNvGraphicFramePr>
            <a:graphicFrameLocks noChangeAspect="1"/>
          </p:cNvGraphicFramePr>
          <p:nvPr/>
        </p:nvGraphicFramePr>
        <p:xfrm>
          <a:off x="2581275" y="4083050"/>
          <a:ext cx="18383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9" name="Equation" r:id="rId21" imgW="54498600" imgH="12577320" progId="Equation.3">
                  <p:embed/>
                </p:oleObj>
              </mc:Choice>
              <mc:Fallback>
                <p:oleObj name="Equation" r:id="rId21" imgW="54498600" imgH="12577320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275" y="4083050"/>
                        <a:ext cx="1838325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66FF99"/>
                                </a:gs>
                                <a:gs pos="100000">
                                  <a:srgbClr val="FFCC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3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3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3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33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3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3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33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3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3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3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3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3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3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7" grpId="0" animBg="1" autoUpdateAnimBg="0"/>
      <p:bldP spid="433158" grpId="0" autoUpdateAnimBg="0"/>
      <p:bldP spid="433159" grpId="0" autoUpdateAnimBg="0"/>
      <p:bldP spid="433160" grpId="0" autoUpdateAnimBg="0"/>
      <p:bldP spid="433161" grpId="0" autoUpdateAnimBg="0"/>
      <p:bldP spid="433164" grpId="0" autoUpdateAnimBg="0"/>
      <p:bldP spid="433165" grpId="0" autoUpdateAnimBg="0"/>
      <p:bldP spid="433166" grpId="0" autoUpdateAnimBg="0"/>
      <p:bldP spid="433168" grpId="0" autoUpdateAnimBg="0"/>
      <p:bldP spid="433170" grpId="0" autoUpdateAnimBg="0"/>
      <p:bldP spid="433171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76793E-C9D4-4E7A-B42A-F68FCB9BA071}" type="slidenum">
              <a:rPr lang="en-US" altLang="zh-CN" smtClean="0">
                <a:ea typeface="宋体" charset="-122"/>
              </a:rPr>
              <a:pPr/>
              <a:t>33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34178" name="AutoShape 2" descr="蓝色砂纸"/>
          <p:cNvSpPr>
            <a:spLocks noChangeArrowheads="1"/>
          </p:cNvSpPr>
          <p:nvPr/>
        </p:nvSpPr>
        <p:spPr bwMode="auto">
          <a:xfrm>
            <a:off x="684213" y="950913"/>
            <a:ext cx="7391400" cy="3200400"/>
          </a:xfrm>
          <a:prstGeom prst="flowChartPunchedCard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4" name="Text Box 3" descr="小棋盘"/>
          <p:cNvSpPr txBox="1">
            <a:spLocks noChangeArrowheads="1"/>
          </p:cNvSpPr>
          <p:nvPr/>
        </p:nvSpPr>
        <p:spPr bwMode="auto">
          <a:xfrm>
            <a:off x="1751013" y="265113"/>
            <a:ext cx="3429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宋体" charset="-122"/>
              </a:rPr>
              <a:t>如何确定所求得的点</a:t>
            </a:r>
          </a:p>
        </p:txBody>
      </p:sp>
      <p:sp>
        <p:nvSpPr>
          <p:cNvPr id="434180" name="Text Box 4"/>
          <p:cNvSpPr txBox="1">
            <a:spLocks noChangeArrowheads="1"/>
          </p:cNvSpPr>
          <p:nvPr/>
        </p:nvSpPr>
        <p:spPr bwMode="auto">
          <a:xfrm>
            <a:off x="1598613" y="1193800"/>
            <a:ext cx="2209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实际问题中</a:t>
            </a:r>
            <a:r>
              <a:rPr lang="en-US" altLang="zh-CN" sz="2800">
                <a:solidFill>
                  <a:srgbClr val="000000"/>
                </a:solidFill>
              </a:rPr>
              <a:t>,</a:t>
            </a:r>
            <a:endParaRPr lang="en-US" altLang="zh-CN" sz="2400" b="0">
              <a:solidFill>
                <a:srgbClr val="000000"/>
              </a:solidFill>
            </a:endParaRPr>
          </a:p>
        </p:txBody>
      </p:sp>
      <p:sp>
        <p:nvSpPr>
          <p:cNvPr id="434181" name="Text Box 5" descr="绿色大理石"/>
          <p:cNvSpPr txBox="1">
            <a:spLocks noChangeArrowheads="1"/>
          </p:cNvSpPr>
          <p:nvPr/>
        </p:nvSpPr>
        <p:spPr bwMode="auto">
          <a:xfrm>
            <a:off x="1370013" y="2170113"/>
            <a:ext cx="6781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rgbClr val="000000"/>
                </a:solidFill>
              </a:rPr>
              <a:t>非实际问题我们这里不做进一步的讨论</a:t>
            </a:r>
            <a:r>
              <a:rPr lang="en-US" altLang="zh-CN" sz="28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34182" name="Text Box 6"/>
          <p:cNvSpPr txBox="1">
            <a:spLocks noChangeArrowheads="1"/>
          </p:cNvSpPr>
          <p:nvPr/>
        </p:nvSpPr>
        <p:spPr bwMode="auto">
          <a:xfrm>
            <a:off x="1446213" y="2641600"/>
            <a:ext cx="4038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宋体" charset="-122"/>
              </a:rPr>
              <a:t>拉格朗日乘数法可推广</a:t>
            </a:r>
            <a:r>
              <a:rPr lang="en-US" altLang="zh-CN" sz="2800">
                <a:solidFill>
                  <a:srgbClr val="000000"/>
                </a:solidFill>
                <a:latin typeface="宋体" charset="-122"/>
              </a:rPr>
              <a:t>:</a:t>
            </a:r>
          </a:p>
        </p:txBody>
      </p:sp>
      <p:sp>
        <p:nvSpPr>
          <p:cNvPr id="434183" name="Rectangle 7"/>
          <p:cNvSpPr>
            <a:spLocks noChangeArrowheads="1"/>
          </p:cNvSpPr>
          <p:nvPr/>
        </p:nvSpPr>
        <p:spPr bwMode="auto">
          <a:xfrm>
            <a:off x="989013" y="1636713"/>
            <a:ext cx="1295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判定</a:t>
            </a:r>
            <a:r>
              <a:rPr lang="en-US" altLang="zh-CN" sz="28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34184" name="Rectangle 8"/>
          <p:cNvSpPr>
            <a:spLocks noChangeArrowheads="1"/>
          </p:cNvSpPr>
          <p:nvPr/>
        </p:nvSpPr>
        <p:spPr bwMode="auto">
          <a:xfrm>
            <a:off x="3563938" y="1193800"/>
            <a:ext cx="4359275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可根据问题本身的性质来</a:t>
            </a:r>
          </a:p>
        </p:txBody>
      </p:sp>
      <p:sp>
        <p:nvSpPr>
          <p:cNvPr id="434185" name="Rectangle 9"/>
          <p:cNvSpPr>
            <a:spLocks noChangeArrowheads="1"/>
          </p:cNvSpPr>
          <p:nvPr/>
        </p:nvSpPr>
        <p:spPr bwMode="auto">
          <a:xfrm>
            <a:off x="760413" y="3160713"/>
            <a:ext cx="1828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宋体" charset="-122"/>
              </a:rPr>
              <a:t>的情况</a:t>
            </a:r>
            <a:r>
              <a:rPr lang="en-US" altLang="zh-CN" sz="2800">
                <a:solidFill>
                  <a:srgbClr val="000000"/>
                </a:solidFill>
                <a:latin typeface="宋体" charset="-122"/>
              </a:rPr>
              <a:t>.</a:t>
            </a:r>
          </a:p>
        </p:txBody>
      </p:sp>
      <p:sp>
        <p:nvSpPr>
          <p:cNvPr id="434186" name="Rectangle 10"/>
          <p:cNvSpPr>
            <a:spLocks noChangeArrowheads="1"/>
          </p:cNvSpPr>
          <p:nvPr/>
        </p:nvSpPr>
        <p:spPr bwMode="auto">
          <a:xfrm>
            <a:off x="5205413" y="2627313"/>
            <a:ext cx="2946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000000"/>
                </a:solidFill>
                <a:latin typeface="宋体" charset="-122"/>
              </a:rPr>
              <a:t>自变量多于两个</a:t>
            </a:r>
          </a:p>
        </p:txBody>
      </p:sp>
      <p:sp>
        <p:nvSpPr>
          <p:cNvPr id="434187" name="Rectangle 11"/>
          <p:cNvSpPr>
            <a:spLocks noChangeArrowheads="1"/>
          </p:cNvSpPr>
          <p:nvPr/>
        </p:nvSpPr>
        <p:spPr bwMode="auto">
          <a:xfrm>
            <a:off x="4951413" y="265113"/>
            <a:ext cx="2822575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宋体" charset="-122"/>
              </a:rPr>
              <a:t>是否为极值点</a:t>
            </a:r>
            <a:endParaRPr lang="zh-CN" altLang="en-US" sz="2800">
              <a:solidFill>
                <a:srgbClr val="000000"/>
              </a:solidFill>
              <a:latin typeface="宋体" charset="-122"/>
            </a:endParaRPr>
          </a:p>
        </p:txBody>
      </p:sp>
      <p:sp>
        <p:nvSpPr>
          <p:cNvPr id="434188" name="WordArt 12"/>
          <p:cNvSpPr>
            <a:spLocks noChangeArrowheads="1" noChangeShapeType="1" noTextEdit="1"/>
          </p:cNvSpPr>
          <p:nvPr/>
        </p:nvSpPr>
        <p:spPr bwMode="auto">
          <a:xfrm>
            <a:off x="7237413" y="188913"/>
            <a:ext cx="228600" cy="700087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?</a:t>
            </a:r>
            <a:endParaRPr lang="zh-CN" altLang="en-US" sz="3600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/>
              <a:ea typeface="宋体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434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434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34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4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3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4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8" grpId="0" animBg="1"/>
      <p:bldP spid="434180" grpId="0" autoUpdateAnimBg="0"/>
      <p:bldP spid="434181" grpId="0" autoUpdateAnimBg="0"/>
      <p:bldP spid="434182" grpId="0" autoUpdateAnimBg="0"/>
      <p:bldP spid="434183" grpId="0" autoUpdateAnimBg="0"/>
      <p:bldP spid="434184" grpId="0" autoUpdateAnimBg="0"/>
      <p:bldP spid="434185" grpId="0" autoUpdateAnimBg="0"/>
      <p:bldP spid="434186" grpId="0" autoUpdateAnimBg="0"/>
      <p:bldP spid="434187" grpId="0" autoUpdateAnimBg="0"/>
      <p:bldP spid="43418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788989-C317-4DA4-9CF6-4DFB8BBE528D}" type="slidenum">
              <a:rPr lang="en-US" altLang="zh-CN" smtClean="0">
                <a:ea typeface="宋体" charset="-122"/>
              </a:rPr>
              <a:pPr/>
              <a:t>34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831850" y="176213"/>
          <a:ext cx="7581900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8" name="Document" r:id="rId4" imgW="7481864" imgH="1103586" progId="Word.Document.8">
                  <p:embed/>
                </p:oleObj>
              </mc:Choice>
              <mc:Fallback>
                <p:oleObj name="Document" r:id="rId4" imgW="7481864" imgH="1103586" progId="Word.Document.8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176213"/>
                        <a:ext cx="7581900" cy="114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03" name="Text Box 3"/>
          <p:cNvSpPr txBox="1">
            <a:spLocks noChangeArrowheads="1"/>
          </p:cNvSpPr>
          <p:nvPr/>
        </p:nvSpPr>
        <p:spPr bwMode="auto">
          <a:xfrm>
            <a:off x="684213" y="112553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graphicFrame>
        <p:nvGraphicFramePr>
          <p:cNvPr id="435204" name="Object 4"/>
          <p:cNvGraphicFramePr>
            <a:graphicFrameLocks noChangeAspect="1"/>
          </p:cNvGraphicFramePr>
          <p:nvPr/>
        </p:nvGraphicFramePr>
        <p:xfrm>
          <a:off x="2970213" y="4706938"/>
          <a:ext cx="368617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9" name="公式" r:id="rId6" imgW="3390900" imgH="482600" progId="Equation.3">
                  <p:embed/>
                </p:oleObj>
              </mc:Choice>
              <mc:Fallback>
                <p:oleObj name="公式" r:id="rId6" imgW="3390900" imgH="48260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213" y="4706938"/>
                        <a:ext cx="3686175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05" name="Text Box 5"/>
          <p:cNvSpPr txBox="1">
            <a:spLocks noChangeArrowheads="1"/>
          </p:cNvSpPr>
          <p:nvPr/>
        </p:nvSpPr>
        <p:spPr bwMode="auto">
          <a:xfrm>
            <a:off x="760413" y="2619375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则</a:t>
            </a:r>
          </a:p>
        </p:txBody>
      </p:sp>
      <p:graphicFrame>
        <p:nvGraphicFramePr>
          <p:cNvPr id="435206" name="Object 6"/>
          <p:cNvGraphicFramePr>
            <a:graphicFrameLocks noChangeAspect="1"/>
          </p:cNvGraphicFramePr>
          <p:nvPr/>
        </p:nvGraphicFramePr>
        <p:xfrm>
          <a:off x="912813" y="4730750"/>
          <a:ext cx="24384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0" name="文档" r:id="rId9" imgW="2189480" imgH="457200" progId="Word.Document.8">
                  <p:embed/>
                </p:oleObj>
              </mc:Choice>
              <mc:Fallback>
                <p:oleObj name="文档" r:id="rId9" imgW="2189480" imgH="457200" progId="Word.Document.8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4730750"/>
                        <a:ext cx="24384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07" name="Text Box 7"/>
          <p:cNvSpPr txBox="1">
            <a:spLocks noChangeArrowheads="1"/>
          </p:cNvSpPr>
          <p:nvPr/>
        </p:nvSpPr>
        <p:spPr bwMode="auto">
          <a:xfrm>
            <a:off x="836613" y="4097338"/>
            <a:ext cx="2590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/>
              <a:t>又是实际问题</a:t>
            </a:r>
            <a:r>
              <a:rPr lang="en-US" altLang="zh-CN" sz="2800"/>
              <a:t>,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435208" name="Text Box 8"/>
          <p:cNvSpPr txBox="1">
            <a:spLocks noChangeArrowheads="1"/>
          </p:cNvSpPr>
          <p:nvPr/>
        </p:nvSpPr>
        <p:spPr bwMode="auto">
          <a:xfrm>
            <a:off x="4799013" y="2587625"/>
            <a:ext cx="2438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解得</a:t>
            </a:r>
            <a:r>
              <a:rPr lang="zh-CN" altLang="en-US" sz="2800">
                <a:solidFill>
                  <a:srgbClr val="0000FF"/>
                </a:solidFill>
              </a:rPr>
              <a:t>唯一驻点</a:t>
            </a:r>
          </a:p>
        </p:txBody>
      </p:sp>
      <p:graphicFrame>
        <p:nvGraphicFramePr>
          <p:cNvPr id="435209" name="Object 9"/>
          <p:cNvGraphicFramePr>
            <a:graphicFrameLocks noChangeAspect="1"/>
          </p:cNvGraphicFramePr>
          <p:nvPr/>
        </p:nvGraphicFramePr>
        <p:xfrm>
          <a:off x="7085013" y="2713038"/>
          <a:ext cx="990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1" name="Equation" r:id="rId11" imgW="990170" imgH="393529" progId="Equation.3">
                  <p:embed/>
                </p:oleObj>
              </mc:Choice>
              <mc:Fallback>
                <p:oleObj name="Equation" r:id="rId11" imgW="990170" imgH="393529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5013" y="2713038"/>
                        <a:ext cx="990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10" name="Rectangle 10"/>
          <p:cNvSpPr>
            <a:spLocks noChangeArrowheads="1"/>
          </p:cNvSpPr>
          <p:nvPr/>
        </p:nvSpPr>
        <p:spPr bwMode="auto">
          <a:xfrm>
            <a:off x="3219450" y="4097338"/>
            <a:ext cx="3408363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/>
              <a:t>一定存在最值</a:t>
            </a:r>
            <a:r>
              <a:rPr lang="en-US" altLang="zh-CN" sz="2800"/>
              <a:t>.</a:t>
            </a:r>
          </a:p>
        </p:txBody>
      </p:sp>
      <p:sp>
        <p:nvSpPr>
          <p:cNvPr id="435211" name="Text Box 11"/>
          <p:cNvSpPr txBox="1">
            <a:spLocks noChangeArrowheads="1"/>
          </p:cNvSpPr>
          <p:nvPr/>
        </p:nvSpPr>
        <p:spPr bwMode="auto">
          <a:xfrm>
            <a:off x="1217613" y="1125538"/>
            <a:ext cx="762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令</a:t>
            </a:r>
          </a:p>
        </p:txBody>
      </p:sp>
      <p:graphicFrame>
        <p:nvGraphicFramePr>
          <p:cNvPr id="435212" name="Object 12"/>
          <p:cNvGraphicFramePr>
            <a:graphicFrameLocks noChangeAspect="1"/>
          </p:cNvGraphicFramePr>
          <p:nvPr/>
        </p:nvGraphicFramePr>
        <p:xfrm>
          <a:off x="1776413" y="1265238"/>
          <a:ext cx="166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2" name="Equation" r:id="rId13" imgW="53278200" imgH="12577320" progId="Equation.3">
                  <p:embed/>
                </p:oleObj>
              </mc:Choice>
              <mc:Fallback>
                <p:oleObj name="Equation" r:id="rId13" imgW="53278200" imgH="1257732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1265238"/>
                        <a:ext cx="1663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13" name="Object 13"/>
          <p:cNvGraphicFramePr>
            <a:graphicFrameLocks noChangeAspect="1"/>
          </p:cNvGraphicFramePr>
          <p:nvPr/>
        </p:nvGraphicFramePr>
        <p:xfrm>
          <a:off x="3503613" y="1201738"/>
          <a:ext cx="901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3" name="Equation" r:id="rId15" imgW="28870200" imgH="15013800" progId="Equation.3">
                  <p:embed/>
                </p:oleObj>
              </mc:Choice>
              <mc:Fallback>
                <p:oleObj name="Equation" r:id="rId15" imgW="28870200" imgH="1501380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1201738"/>
                        <a:ext cx="9017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14" name="Object 14"/>
          <p:cNvGraphicFramePr>
            <a:graphicFrameLocks noChangeAspect="1"/>
          </p:cNvGraphicFramePr>
          <p:nvPr/>
        </p:nvGraphicFramePr>
        <p:xfrm>
          <a:off x="4506913" y="1265238"/>
          <a:ext cx="2730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4" name="Equation" r:id="rId17" imgW="87449400" imgH="12577320" progId="Equation.3">
                  <p:embed/>
                </p:oleObj>
              </mc:Choice>
              <mc:Fallback>
                <p:oleObj name="Equation" r:id="rId17" imgW="87449400" imgH="1257732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6913" y="1265238"/>
                        <a:ext cx="2730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15" name="Object 15"/>
          <p:cNvGraphicFramePr>
            <a:graphicFrameLocks noChangeAspect="1"/>
          </p:cNvGraphicFramePr>
          <p:nvPr/>
        </p:nvGraphicFramePr>
        <p:xfrm>
          <a:off x="1293813" y="1887538"/>
          <a:ext cx="3810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5" name="Equation" r:id="rId19" imgW="381000" imgH="2044700" progId="Equation.3">
                  <p:embed/>
                </p:oleObj>
              </mc:Choice>
              <mc:Fallback>
                <p:oleObj name="Equation" r:id="rId19" imgW="381000" imgH="204470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1887538"/>
                        <a:ext cx="3810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16" name="Object 16"/>
          <p:cNvGraphicFramePr>
            <a:graphicFrameLocks noChangeAspect="1"/>
          </p:cNvGraphicFramePr>
          <p:nvPr/>
        </p:nvGraphicFramePr>
        <p:xfrm>
          <a:off x="1528763" y="2420938"/>
          <a:ext cx="276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6" name="Equation" r:id="rId21" imgW="2768600" imgH="520700" progId="Equation.3">
                  <p:embed/>
                </p:oleObj>
              </mc:Choice>
              <mc:Fallback>
                <p:oleObj name="Equation" r:id="rId21" imgW="2768600" imgH="520700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2420938"/>
                        <a:ext cx="276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17" name="Object 17"/>
          <p:cNvGraphicFramePr>
            <a:graphicFrameLocks noChangeAspect="1"/>
          </p:cNvGraphicFramePr>
          <p:nvPr/>
        </p:nvGraphicFramePr>
        <p:xfrm>
          <a:off x="1560513" y="1862138"/>
          <a:ext cx="2933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7" name="Equation" r:id="rId23" imgW="2933700" imgH="482600" progId="Equation.3">
                  <p:embed/>
                </p:oleObj>
              </mc:Choice>
              <mc:Fallback>
                <p:oleObj name="Equation" r:id="rId23" imgW="2933700" imgH="482600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1862138"/>
                        <a:ext cx="2933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18" name="Object 18"/>
          <p:cNvGraphicFramePr>
            <a:graphicFrameLocks noChangeAspect="1"/>
          </p:cNvGraphicFramePr>
          <p:nvPr/>
        </p:nvGraphicFramePr>
        <p:xfrm>
          <a:off x="1522413" y="3030538"/>
          <a:ext cx="2578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8" name="Equation" r:id="rId25" imgW="2578100" imgH="495300" progId="Equation.3">
                  <p:embed/>
                </p:oleObj>
              </mc:Choice>
              <mc:Fallback>
                <p:oleObj name="Equation" r:id="rId25" imgW="2578100" imgH="495300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413" y="3030538"/>
                        <a:ext cx="25781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19" name="Object 19"/>
          <p:cNvGraphicFramePr>
            <a:graphicFrameLocks noChangeAspect="1"/>
          </p:cNvGraphicFramePr>
          <p:nvPr/>
        </p:nvGraphicFramePr>
        <p:xfrm>
          <a:off x="1598613" y="3640138"/>
          <a:ext cx="200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9" name="Equation" r:id="rId27" imgW="2005729" imgH="393529" progId="Equation.3">
                  <p:embed/>
                </p:oleObj>
              </mc:Choice>
              <mc:Fallback>
                <p:oleObj name="Equation" r:id="rId27" imgW="2005729" imgH="393529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3640138"/>
                        <a:ext cx="2006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051050" y="44450"/>
            <a:ext cx="6858000" cy="1143000"/>
            <a:chOff x="816" y="528"/>
            <a:chExt cx="4320" cy="720"/>
          </a:xfrm>
        </p:grpSpPr>
        <p:sp>
          <p:nvSpPr>
            <p:cNvPr id="23574" name="Oval 21"/>
            <p:cNvSpPr>
              <a:spLocks noChangeArrowheads="1"/>
            </p:cNvSpPr>
            <p:nvPr/>
          </p:nvSpPr>
          <p:spPr bwMode="auto">
            <a:xfrm>
              <a:off x="816" y="528"/>
              <a:ext cx="4128" cy="72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33"/>
                </a:gs>
              </a:gsLst>
              <a:lin ang="5400000" scaled="1"/>
            </a:gra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575" name="Group 22"/>
            <p:cNvGrpSpPr>
              <a:grpSpLocks/>
            </p:cNvGrpSpPr>
            <p:nvPr/>
          </p:nvGrpSpPr>
          <p:grpSpPr bwMode="auto">
            <a:xfrm>
              <a:off x="1056" y="624"/>
              <a:ext cx="4080" cy="537"/>
              <a:chOff x="1056" y="615"/>
              <a:chExt cx="4080" cy="537"/>
            </a:xfrm>
          </p:grpSpPr>
          <p:sp>
            <p:nvSpPr>
              <p:cNvPr id="23576" name="WordArt 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72" y="615"/>
                <a:ext cx="192" cy="537"/>
              </a:xfrm>
              <a:prstGeom prst="rect">
                <a:avLst/>
              </a:prstGeom>
            </p:spPr>
            <p:txBody>
              <a:bodyPr wrap="none" fromWordArt="1">
                <a:prstTxWarp prst="textCascadeUp">
                  <a:avLst>
                    <a:gd name="adj" fmla="val 48019"/>
                  </a:avLst>
                </a:prstTxWarp>
                <a:scene3d>
                  <a:camera prst="legacyPerspectiveFront">
                    <a:rot lat="20519990" lon="1080000" rev="0"/>
                  </a:camera>
                  <a:lightRig rig="legacyHarsh2" dir="b"/>
                </a:scene3d>
                <a:sp3d extrusionH="430200" prstMaterial="legacyMatte">
                  <a:extrusionClr>
                    <a:srgbClr val="FF6600"/>
                  </a:extrusionClr>
                </a:sp3d>
              </a:bodyPr>
              <a:lstStyle/>
              <a:p>
                <a:r>
                  <a:rPr lang="en-US" altLang="zh-CN" sz="3600" kern="10">
                    <a:ln w="9525">
                      <a:round/>
                      <a:headEnd/>
                      <a:tailEnd/>
                    </a:ln>
                    <a:gradFill rotWithShape="1">
                      <a:gsLst>
                        <a:gs pos="0">
                          <a:srgbClr val="FFE701"/>
                        </a:gs>
                        <a:gs pos="100000">
                          <a:srgbClr val="FE3E02"/>
                        </a:gs>
                      </a:gsLst>
                      <a:lin ang="5400000" scaled="1"/>
                    </a:gradFill>
                    <a:latin typeface="楷体_GB2312"/>
                  </a:rPr>
                  <a:t>?</a:t>
                </a:r>
                <a:endParaRPr lang="zh-CN" altLang="en-US" sz="3600" kern="10">
                  <a:ln w="9525"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</a:gradFill>
                  <a:latin typeface="楷体_GB2312"/>
                </a:endParaRPr>
              </a:p>
            </p:txBody>
          </p:sp>
          <p:sp>
            <p:nvSpPr>
              <p:cNvPr id="23577" name="Text Box 24"/>
              <p:cNvSpPr txBox="1">
                <a:spLocks noChangeArrowheads="1"/>
              </p:cNvSpPr>
              <p:nvPr/>
            </p:nvSpPr>
            <p:spPr bwMode="auto">
              <a:xfrm>
                <a:off x="1056" y="720"/>
                <a:ext cx="4080" cy="327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zh-CN" altLang="en-US" sz="2800">
                    <a:solidFill>
                      <a:schemeClr val="tx2"/>
                    </a:solidFill>
                  </a:rPr>
                  <a:t>此题是否也可化为无条件极值做</a:t>
                </a:r>
              </a:p>
            </p:txBody>
          </p: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5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5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5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5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5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5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5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5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35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3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3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autoUpdateAnimBg="0"/>
      <p:bldP spid="435205" grpId="0" autoUpdateAnimBg="0"/>
      <p:bldP spid="435207" grpId="0" autoUpdateAnimBg="0"/>
      <p:bldP spid="435208" grpId="0" autoUpdateAnimBg="0"/>
      <p:bldP spid="435210" grpId="0" autoUpdateAnimBg="0"/>
      <p:bldP spid="435211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E2751B-1399-4891-A511-5BBA4BB61245}" type="slidenum">
              <a:rPr lang="en-US" altLang="zh-CN" smtClean="0">
                <a:ea typeface="宋体" charset="-122"/>
              </a:rPr>
              <a:pPr/>
              <a:t>35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36226" name="AutoShape 2"/>
          <p:cNvSpPr>
            <a:spLocks noChangeArrowheads="1"/>
          </p:cNvSpPr>
          <p:nvPr/>
        </p:nvSpPr>
        <p:spPr bwMode="auto">
          <a:xfrm>
            <a:off x="4572000" y="1752600"/>
            <a:ext cx="1600200" cy="533400"/>
          </a:xfrm>
          <a:prstGeom prst="parallelogram">
            <a:avLst>
              <a:gd name="adj" fmla="val 12681"/>
            </a:avLst>
          </a:prstGeom>
          <a:gradFill rotWithShape="0">
            <a:gsLst>
              <a:gs pos="0">
                <a:srgbClr val="FFFF00"/>
              </a:gs>
              <a:gs pos="100000">
                <a:srgbClr val="00FF00"/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800">
              <a:solidFill>
                <a:srgbClr val="FFFF00"/>
              </a:solidFill>
            </a:endParaRPr>
          </a:p>
        </p:txBody>
      </p:sp>
      <p:sp>
        <p:nvSpPr>
          <p:cNvPr id="436227" name="AutoShape 3"/>
          <p:cNvSpPr>
            <a:spLocks noChangeArrowheads="1"/>
          </p:cNvSpPr>
          <p:nvPr/>
        </p:nvSpPr>
        <p:spPr bwMode="auto">
          <a:xfrm>
            <a:off x="1524000" y="1752600"/>
            <a:ext cx="2743200" cy="533400"/>
          </a:xfrm>
          <a:prstGeom prst="parallelogram">
            <a:avLst>
              <a:gd name="adj" fmla="val 21738"/>
            </a:avLst>
          </a:prstGeom>
          <a:gradFill rotWithShape="0">
            <a:gsLst>
              <a:gs pos="0">
                <a:schemeClr val="hlink"/>
              </a:gs>
              <a:gs pos="100000">
                <a:srgbClr val="66FF33"/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239" name="Text Box 15"/>
          <p:cNvSpPr txBox="1">
            <a:spLocks noChangeArrowheads="1"/>
          </p:cNvSpPr>
          <p:nvPr/>
        </p:nvSpPr>
        <p:spPr bwMode="auto">
          <a:xfrm>
            <a:off x="1447800" y="522288"/>
            <a:ext cx="4038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在第一卦限内作椭球面</a:t>
            </a:r>
          </a:p>
        </p:txBody>
      </p:sp>
      <p:sp>
        <p:nvSpPr>
          <p:cNvPr id="436240" name="Text Box 16"/>
          <p:cNvSpPr txBox="1">
            <a:spLocks noChangeArrowheads="1"/>
          </p:cNvSpPr>
          <p:nvPr/>
        </p:nvSpPr>
        <p:spPr bwMode="auto">
          <a:xfrm>
            <a:off x="7391400" y="508000"/>
            <a:ext cx="762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的</a:t>
            </a:r>
          </a:p>
        </p:txBody>
      </p:sp>
      <p:sp>
        <p:nvSpPr>
          <p:cNvPr id="436241" name="Text Box 17"/>
          <p:cNvSpPr txBox="1">
            <a:spLocks noChangeArrowheads="1"/>
          </p:cNvSpPr>
          <p:nvPr/>
        </p:nvSpPr>
        <p:spPr bwMode="auto">
          <a:xfrm>
            <a:off x="2743200" y="1143000"/>
            <a:ext cx="5334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使切平面与三个坐标面所围成的</a:t>
            </a:r>
          </a:p>
        </p:txBody>
      </p:sp>
      <p:sp>
        <p:nvSpPr>
          <p:cNvPr id="24585" name="Text Box 18"/>
          <p:cNvSpPr txBox="1">
            <a:spLocks noChangeArrowheads="1"/>
          </p:cNvSpPr>
          <p:nvPr/>
        </p:nvSpPr>
        <p:spPr bwMode="auto">
          <a:xfrm>
            <a:off x="914400" y="522288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例</a:t>
            </a:r>
          </a:p>
        </p:txBody>
      </p:sp>
      <p:graphicFrame>
        <p:nvGraphicFramePr>
          <p:cNvPr id="436243" name="Object 19"/>
          <p:cNvGraphicFramePr>
            <a:graphicFrameLocks noChangeAspect="1"/>
          </p:cNvGraphicFramePr>
          <p:nvPr/>
        </p:nvGraphicFramePr>
        <p:xfrm>
          <a:off x="5118100" y="304800"/>
          <a:ext cx="2349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3" imgW="2349500" imgH="889000" progId="Equation.3">
                  <p:embed/>
                </p:oleObj>
              </mc:Choice>
              <mc:Fallback>
                <p:oleObj name="Equation" r:id="rId3" imgW="2349500" imgH="8890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304800"/>
                        <a:ext cx="23495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44" name="Rectangle 20"/>
          <p:cNvSpPr>
            <a:spLocks noChangeArrowheads="1"/>
          </p:cNvSpPr>
          <p:nvPr/>
        </p:nvSpPr>
        <p:spPr bwMode="auto">
          <a:xfrm>
            <a:off x="1447800" y="1157288"/>
            <a:ext cx="1600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切平面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436245" name="Rectangle 21"/>
          <p:cNvSpPr>
            <a:spLocks noChangeArrowheads="1"/>
          </p:cNvSpPr>
          <p:nvPr/>
        </p:nvSpPr>
        <p:spPr bwMode="auto">
          <a:xfrm>
            <a:off x="1504950" y="1752600"/>
            <a:ext cx="299085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四面体体积最小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436246" name="Rectangle 22"/>
          <p:cNvSpPr>
            <a:spLocks noChangeArrowheads="1"/>
          </p:cNvSpPr>
          <p:nvPr/>
        </p:nvSpPr>
        <p:spPr bwMode="auto">
          <a:xfrm>
            <a:off x="4181475" y="1752600"/>
            <a:ext cx="2676525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求切点坐标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6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6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6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6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6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6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6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6" grpId="0" animBg="1" autoUpdateAnimBg="0"/>
      <p:bldP spid="436227" grpId="0" animBg="1"/>
      <p:bldP spid="436239" grpId="0" autoUpdateAnimBg="0"/>
      <p:bldP spid="436240" grpId="0" autoUpdateAnimBg="0"/>
      <p:bldP spid="436241" grpId="0" autoUpdateAnimBg="0"/>
      <p:bldP spid="436244" grpId="0" autoUpdateAnimBg="0"/>
      <p:bldP spid="436245" grpId="0" autoUpdateAnimBg="0"/>
      <p:bldP spid="436246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BEDE64-9105-4A11-8064-B66FE6669F2A}" type="slidenum">
              <a:rPr lang="en-US" altLang="zh-CN" smtClean="0">
                <a:ea typeface="宋体" charset="-122"/>
              </a:rPr>
              <a:pPr/>
              <a:t>36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84356" name="Text Box 4"/>
          <p:cNvSpPr txBox="1">
            <a:spLocks noChangeArrowheads="1"/>
          </p:cNvSpPr>
          <p:nvPr/>
        </p:nvSpPr>
        <p:spPr bwMode="auto">
          <a:xfrm>
            <a:off x="989013" y="282575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graphicFrame>
        <p:nvGraphicFramePr>
          <p:cNvPr id="484357" name="Object 5"/>
          <p:cNvGraphicFramePr>
            <a:graphicFrameLocks noChangeAspect="1"/>
          </p:cNvGraphicFramePr>
          <p:nvPr/>
        </p:nvGraphicFramePr>
        <p:xfrm>
          <a:off x="1598613" y="358775"/>
          <a:ext cx="21336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1" name="Equation" r:id="rId3" imgW="2120900" imgH="444500" progId="Equation.3">
                  <p:embed/>
                </p:oleObj>
              </mc:Choice>
              <mc:Fallback>
                <p:oleObj name="Equation" r:id="rId3" imgW="2120900" imgH="44450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358775"/>
                        <a:ext cx="21336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58" name="Text Box 6"/>
          <p:cNvSpPr txBox="1">
            <a:spLocks noChangeArrowheads="1"/>
          </p:cNvSpPr>
          <p:nvPr/>
        </p:nvSpPr>
        <p:spPr bwMode="auto">
          <a:xfrm>
            <a:off x="3579813" y="296863"/>
            <a:ext cx="4038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为椭球面上的一点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484359" name="Text Box 7"/>
          <p:cNvSpPr txBox="1">
            <a:spLocks noChangeArrowheads="1"/>
          </p:cNvSpPr>
          <p:nvPr/>
        </p:nvSpPr>
        <p:spPr bwMode="auto">
          <a:xfrm>
            <a:off x="1522413" y="906463"/>
            <a:ext cx="1066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令</a:t>
            </a:r>
          </a:p>
        </p:txBody>
      </p:sp>
      <p:graphicFrame>
        <p:nvGraphicFramePr>
          <p:cNvPr id="484360" name="Object 8"/>
          <p:cNvGraphicFramePr>
            <a:graphicFrameLocks noChangeAspect="1"/>
          </p:cNvGraphicFramePr>
          <p:nvPr/>
        </p:nvGraphicFramePr>
        <p:xfrm>
          <a:off x="1979613" y="765175"/>
          <a:ext cx="4076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2" name="Equation" r:id="rId5" imgW="4076700" imgH="889000" progId="Equation.3">
                  <p:embed/>
                </p:oleObj>
              </mc:Choice>
              <mc:Fallback>
                <p:oleObj name="Equation" r:id="rId5" imgW="4076700" imgH="88900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765175"/>
                        <a:ext cx="40767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61" name="Text Box 9"/>
          <p:cNvSpPr txBox="1">
            <a:spLocks noChangeArrowheads="1"/>
          </p:cNvSpPr>
          <p:nvPr/>
        </p:nvSpPr>
        <p:spPr bwMode="auto">
          <a:xfrm>
            <a:off x="1446213" y="1806575"/>
            <a:ext cx="1066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则</a:t>
            </a:r>
          </a:p>
        </p:txBody>
      </p:sp>
      <p:graphicFrame>
        <p:nvGraphicFramePr>
          <p:cNvPr id="484362" name="Object 10"/>
          <p:cNvGraphicFramePr>
            <a:graphicFrameLocks noChangeAspect="1"/>
          </p:cNvGraphicFramePr>
          <p:nvPr/>
        </p:nvGraphicFramePr>
        <p:xfrm>
          <a:off x="1928813" y="1730375"/>
          <a:ext cx="1727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3" name="Equation" r:id="rId7" imgW="1727200" imgH="838200" progId="Equation.3">
                  <p:embed/>
                </p:oleObj>
              </mc:Choice>
              <mc:Fallback>
                <p:oleObj name="Equation" r:id="rId7" imgW="1727200" imgH="8382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1730375"/>
                        <a:ext cx="1727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63" name="Object 11"/>
          <p:cNvGraphicFramePr>
            <a:graphicFrameLocks noChangeAspect="1"/>
          </p:cNvGraphicFramePr>
          <p:nvPr/>
        </p:nvGraphicFramePr>
        <p:xfrm>
          <a:off x="3967163" y="1730375"/>
          <a:ext cx="1714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4" name="Equation" r:id="rId9" imgW="1714500" imgH="838200" progId="Equation.3">
                  <p:embed/>
                </p:oleObj>
              </mc:Choice>
              <mc:Fallback>
                <p:oleObj name="Equation" r:id="rId9" imgW="1714500" imgH="8382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3" y="1730375"/>
                        <a:ext cx="17145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64" name="Object 12"/>
          <p:cNvGraphicFramePr>
            <a:graphicFrameLocks noChangeAspect="1"/>
          </p:cNvGraphicFramePr>
          <p:nvPr/>
        </p:nvGraphicFramePr>
        <p:xfrm>
          <a:off x="5942013" y="1730375"/>
          <a:ext cx="152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5" name="Equation" r:id="rId11" imgW="1524000" imgH="838200" progId="Equation.3">
                  <p:embed/>
                </p:oleObj>
              </mc:Choice>
              <mc:Fallback>
                <p:oleObj name="Equation" r:id="rId11" imgW="1524000" imgH="83820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2013" y="1730375"/>
                        <a:ext cx="1524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65" name="Text Box 13"/>
          <p:cNvSpPr txBox="1">
            <a:spLocks noChangeArrowheads="1"/>
          </p:cNvSpPr>
          <p:nvPr/>
        </p:nvSpPr>
        <p:spPr bwMode="auto">
          <a:xfrm>
            <a:off x="3732213" y="2568575"/>
            <a:ext cx="3352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的切平面方程为</a:t>
            </a:r>
          </a:p>
        </p:txBody>
      </p:sp>
      <p:graphicFrame>
        <p:nvGraphicFramePr>
          <p:cNvPr id="484366" name="Object 14"/>
          <p:cNvGraphicFramePr>
            <a:graphicFrameLocks noChangeAspect="1"/>
          </p:cNvGraphicFramePr>
          <p:nvPr/>
        </p:nvGraphicFramePr>
        <p:xfrm>
          <a:off x="1674813" y="2630488"/>
          <a:ext cx="2120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6" name="Equation" r:id="rId13" imgW="2120900" imgH="444500" progId="Equation.3">
                  <p:embed/>
                </p:oleObj>
              </mc:Choice>
              <mc:Fallback>
                <p:oleObj name="Equation" r:id="rId13" imgW="2120900" imgH="44450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2630488"/>
                        <a:ext cx="2120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67" name="Object 15"/>
          <p:cNvGraphicFramePr>
            <a:graphicFrameLocks noChangeAspect="1"/>
          </p:cNvGraphicFramePr>
          <p:nvPr/>
        </p:nvGraphicFramePr>
        <p:xfrm>
          <a:off x="1789113" y="3101975"/>
          <a:ext cx="5753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7" name="Equation" r:id="rId15" imgW="5753100" imgH="838200" progId="Equation.3">
                  <p:embed/>
                </p:oleObj>
              </mc:Choice>
              <mc:Fallback>
                <p:oleObj name="Equation" r:id="rId15" imgW="5753100" imgH="83820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3101975"/>
                        <a:ext cx="5753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6" grpId="0" autoUpdateAnimBg="0"/>
      <p:bldP spid="484358" grpId="0" autoUpdateAnimBg="0"/>
      <p:bldP spid="484359" grpId="0" autoUpdateAnimBg="0"/>
      <p:bldP spid="484361" grpId="0" autoUpdateAnimBg="0"/>
      <p:bldP spid="484365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6A353D-FEEF-4187-9839-B9EF3CA10E1F}" type="slidenum">
              <a:rPr lang="en-US" altLang="zh-CN" smtClean="0">
                <a:ea typeface="宋体" charset="-122"/>
              </a:rPr>
              <a:pPr/>
              <a:t>37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37250" name="AutoShape 2"/>
          <p:cNvSpPr>
            <a:spLocks noChangeArrowheads="1"/>
          </p:cNvSpPr>
          <p:nvPr/>
        </p:nvSpPr>
        <p:spPr bwMode="auto">
          <a:xfrm>
            <a:off x="4235450" y="2482850"/>
            <a:ext cx="3124200" cy="1066800"/>
          </a:xfrm>
          <a:prstGeom prst="wedgeRoundRectCallout">
            <a:avLst>
              <a:gd name="adj1" fmla="val 49236"/>
              <a:gd name="adj2" fmla="val -72917"/>
              <a:gd name="adj3" fmla="val 16667"/>
            </a:avLst>
          </a:prstGeom>
          <a:gradFill rotWithShape="0">
            <a:gsLst>
              <a:gs pos="0">
                <a:srgbClr val="FF0066"/>
              </a:gs>
              <a:gs pos="50000">
                <a:srgbClr val="FFFF99"/>
              </a:gs>
              <a:gs pos="100000">
                <a:srgbClr val="FF0066"/>
              </a:gs>
            </a:gsLst>
            <a:lin ang="5400000" scaled="1"/>
          </a:gra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800">
              <a:solidFill>
                <a:srgbClr val="0000FF"/>
              </a:solidFill>
            </a:endParaRPr>
          </a:p>
        </p:txBody>
      </p:sp>
      <p:sp>
        <p:nvSpPr>
          <p:cNvPr id="437251" name="Text Box 3"/>
          <p:cNvSpPr txBox="1">
            <a:spLocks noChangeArrowheads="1"/>
          </p:cNvSpPr>
          <p:nvPr/>
        </p:nvSpPr>
        <p:spPr bwMode="auto">
          <a:xfrm>
            <a:off x="7131050" y="1735138"/>
            <a:ext cx="1752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目标函数</a:t>
            </a:r>
          </a:p>
        </p:txBody>
      </p:sp>
      <p:sp>
        <p:nvSpPr>
          <p:cNvPr id="437252" name="Text Box 4"/>
          <p:cNvSpPr txBox="1">
            <a:spLocks noChangeArrowheads="1"/>
          </p:cNvSpPr>
          <p:nvPr/>
        </p:nvSpPr>
        <p:spPr bwMode="auto">
          <a:xfrm>
            <a:off x="1187450" y="882650"/>
            <a:ext cx="5562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该</a:t>
            </a:r>
            <a:r>
              <a:rPr lang="zh-CN" altLang="en-US" sz="2800">
                <a:solidFill>
                  <a:srgbClr val="0000FF"/>
                </a:solidFill>
              </a:rPr>
              <a:t>切平面在三个轴上的截距</a:t>
            </a:r>
            <a:r>
              <a:rPr lang="zh-CN" altLang="en-US" sz="2800">
                <a:solidFill>
                  <a:schemeClr val="tx2"/>
                </a:solidFill>
              </a:rPr>
              <a:t>各为</a:t>
            </a:r>
          </a:p>
        </p:txBody>
      </p:sp>
      <p:sp>
        <p:nvSpPr>
          <p:cNvPr id="26637" name="Text Box 5"/>
          <p:cNvSpPr txBox="1">
            <a:spLocks noChangeArrowheads="1"/>
          </p:cNvSpPr>
          <p:nvPr/>
        </p:nvSpPr>
        <p:spPr bwMode="auto">
          <a:xfrm>
            <a:off x="1187450" y="196850"/>
            <a:ext cx="1905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化简为</a:t>
            </a:r>
          </a:p>
        </p:txBody>
      </p:sp>
      <p:graphicFrame>
        <p:nvGraphicFramePr>
          <p:cNvPr id="437254" name="Object 6"/>
          <p:cNvGraphicFramePr>
            <a:graphicFrameLocks noChangeAspect="1"/>
          </p:cNvGraphicFramePr>
          <p:nvPr/>
        </p:nvGraphicFramePr>
        <p:xfrm>
          <a:off x="2609850" y="44450"/>
          <a:ext cx="3454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5" name="Equation" r:id="rId3" imgW="3454400" imgH="838200" progId="Equation.3">
                  <p:embed/>
                </p:oleObj>
              </mc:Choice>
              <mc:Fallback>
                <p:oleObj name="Equation" r:id="rId3" imgW="3454400" imgH="83820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44450"/>
                        <a:ext cx="3454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5" name="Object 7"/>
          <p:cNvGraphicFramePr>
            <a:graphicFrameLocks noChangeAspect="1"/>
          </p:cNvGraphicFramePr>
          <p:nvPr/>
        </p:nvGraphicFramePr>
        <p:xfrm>
          <a:off x="2635250" y="1416050"/>
          <a:ext cx="1117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6" name="Equation" r:id="rId5" imgW="1117600" imgH="977900" progId="Equation.3">
                  <p:embed/>
                </p:oleObj>
              </mc:Choice>
              <mc:Fallback>
                <p:oleObj name="Equation" r:id="rId5" imgW="1117600" imgH="97790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0" y="1416050"/>
                        <a:ext cx="11176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6" name="Object 8"/>
          <p:cNvGraphicFramePr>
            <a:graphicFrameLocks noChangeAspect="1"/>
          </p:cNvGraphicFramePr>
          <p:nvPr/>
        </p:nvGraphicFramePr>
        <p:xfrm>
          <a:off x="4044950" y="1416050"/>
          <a:ext cx="1104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7" name="Equation" r:id="rId7" imgW="1104900" imgH="977900" progId="Equation.3">
                  <p:embed/>
                </p:oleObj>
              </mc:Choice>
              <mc:Fallback>
                <p:oleObj name="Equation" r:id="rId7" imgW="1104900" imgH="9779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950" y="1416050"/>
                        <a:ext cx="11049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7" name="Object 9"/>
          <p:cNvGraphicFramePr>
            <a:graphicFrameLocks noChangeAspect="1"/>
          </p:cNvGraphicFramePr>
          <p:nvPr/>
        </p:nvGraphicFramePr>
        <p:xfrm>
          <a:off x="5530850" y="1428750"/>
          <a:ext cx="914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8" name="Equation" r:id="rId9" imgW="914400" imgH="977900" progId="Equation.3">
                  <p:embed/>
                </p:oleObj>
              </mc:Choice>
              <mc:Fallback>
                <p:oleObj name="Equation" r:id="rId9" imgW="914400" imgH="9779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0850" y="1428750"/>
                        <a:ext cx="9144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7258" name="Text Box 10"/>
          <p:cNvSpPr txBox="1">
            <a:spLocks noChangeArrowheads="1"/>
          </p:cNvSpPr>
          <p:nvPr/>
        </p:nvSpPr>
        <p:spPr bwMode="auto">
          <a:xfrm>
            <a:off x="1187450" y="2649538"/>
            <a:ext cx="3429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所求四面体的体积</a:t>
            </a:r>
          </a:p>
        </p:txBody>
      </p:sp>
      <p:graphicFrame>
        <p:nvGraphicFramePr>
          <p:cNvPr id="437259" name="Object 11"/>
          <p:cNvGraphicFramePr>
            <a:graphicFrameLocks noChangeAspect="1"/>
          </p:cNvGraphicFramePr>
          <p:nvPr/>
        </p:nvGraphicFramePr>
        <p:xfrm>
          <a:off x="4273550" y="2559050"/>
          <a:ext cx="1409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9" name="Equation" r:id="rId11" imgW="1409700" imgH="838200" progId="Equation.3">
                  <p:embed/>
                </p:oleObj>
              </mc:Choice>
              <mc:Fallback>
                <p:oleObj name="Equation" r:id="rId11" imgW="1409700" imgH="83820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550" y="2559050"/>
                        <a:ext cx="14097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60" name="Object 12"/>
          <p:cNvGraphicFramePr>
            <a:graphicFrameLocks noChangeAspect="1"/>
          </p:cNvGraphicFramePr>
          <p:nvPr/>
        </p:nvGraphicFramePr>
        <p:xfrm>
          <a:off x="5683250" y="2495550"/>
          <a:ext cx="1473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0" name="Equation" r:id="rId13" imgW="1473200" imgH="977900" progId="Equation.3">
                  <p:embed/>
                </p:oleObj>
              </mc:Choice>
              <mc:Fallback>
                <p:oleObj name="Equation" r:id="rId13" imgW="1473200" imgH="97790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2495550"/>
                        <a:ext cx="14732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7261" name="AutoShape 13"/>
          <p:cNvSpPr>
            <a:spLocks noChangeArrowheads="1"/>
          </p:cNvSpPr>
          <p:nvPr/>
        </p:nvSpPr>
        <p:spPr bwMode="auto">
          <a:xfrm>
            <a:off x="2406650" y="3886200"/>
            <a:ext cx="2590800" cy="990600"/>
          </a:xfrm>
          <a:prstGeom prst="wedgeRectCallout">
            <a:avLst>
              <a:gd name="adj1" fmla="val 137069"/>
              <a:gd name="adj2" fmla="val -62981"/>
            </a:avLst>
          </a:prstGeom>
          <a:gradFill rotWithShape="0">
            <a:gsLst>
              <a:gs pos="0">
                <a:srgbClr val="FF99CC"/>
              </a:gs>
              <a:gs pos="50000">
                <a:srgbClr val="66FF33"/>
              </a:gs>
              <a:gs pos="100000">
                <a:srgbClr val="FF99CC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800">
              <a:solidFill>
                <a:srgbClr val="0000FF"/>
              </a:solidFill>
            </a:endParaRPr>
          </a:p>
        </p:txBody>
      </p:sp>
      <p:sp>
        <p:nvSpPr>
          <p:cNvPr id="437262" name="Text Box 14"/>
          <p:cNvSpPr txBox="1">
            <a:spLocks noChangeArrowheads="1"/>
          </p:cNvSpPr>
          <p:nvPr/>
        </p:nvSpPr>
        <p:spPr bwMode="auto">
          <a:xfrm>
            <a:off x="7231063" y="3500438"/>
            <a:ext cx="2133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约束条件</a:t>
            </a:r>
          </a:p>
        </p:txBody>
      </p:sp>
      <p:sp>
        <p:nvSpPr>
          <p:cNvPr id="437263" name="Text Box 15"/>
          <p:cNvSpPr txBox="1">
            <a:spLocks noChangeArrowheads="1"/>
          </p:cNvSpPr>
          <p:nvPr/>
        </p:nvSpPr>
        <p:spPr bwMode="auto">
          <a:xfrm>
            <a:off x="1187450" y="4052888"/>
            <a:ext cx="1524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在条件</a:t>
            </a:r>
          </a:p>
        </p:txBody>
      </p:sp>
      <p:graphicFrame>
        <p:nvGraphicFramePr>
          <p:cNvPr id="437264" name="Object 16"/>
          <p:cNvGraphicFramePr>
            <a:graphicFrameLocks noChangeAspect="1"/>
          </p:cNvGraphicFramePr>
          <p:nvPr/>
        </p:nvGraphicFramePr>
        <p:xfrm>
          <a:off x="2571750" y="3886200"/>
          <a:ext cx="2349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1" name="Equation" r:id="rId15" imgW="2349500" imgH="889000" progId="Equation.3">
                  <p:embed/>
                </p:oleObj>
              </mc:Choice>
              <mc:Fallback>
                <p:oleObj name="Equation" r:id="rId15" imgW="2349500" imgH="88900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3886200"/>
                        <a:ext cx="23495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7265" name="Text Box 17"/>
          <p:cNvSpPr txBox="1">
            <a:spLocks noChangeArrowheads="1"/>
          </p:cNvSpPr>
          <p:nvPr/>
        </p:nvSpPr>
        <p:spPr bwMode="auto">
          <a:xfrm>
            <a:off x="4921250" y="4114800"/>
            <a:ext cx="2895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下求</a:t>
            </a:r>
            <a:r>
              <a:rPr lang="en-US" altLang="zh-CN" sz="2800" i="1">
                <a:solidFill>
                  <a:schemeClr val="tx2"/>
                </a:solidFill>
              </a:rPr>
              <a:t>V </a:t>
            </a:r>
            <a:r>
              <a:rPr lang="zh-CN" altLang="en-US" sz="2800">
                <a:solidFill>
                  <a:schemeClr val="tx2"/>
                </a:solidFill>
              </a:rPr>
              <a:t>的最小值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7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7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3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0" grpId="0" animBg="1" autoUpdateAnimBg="0"/>
      <p:bldP spid="437251" grpId="0" autoUpdateAnimBg="0"/>
      <p:bldP spid="437252" grpId="0" autoUpdateAnimBg="0"/>
      <p:bldP spid="437258" grpId="0" autoUpdateAnimBg="0"/>
      <p:bldP spid="437261" grpId="0" animBg="1" autoUpdateAnimBg="0"/>
      <p:bldP spid="437262" grpId="0" autoUpdateAnimBg="0"/>
      <p:bldP spid="437263" grpId="0" autoUpdateAnimBg="0"/>
      <p:bldP spid="437265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C95B9-5633-4325-AF41-410A5A2B7E31}" type="slidenum">
              <a:rPr lang="en-US" altLang="zh-CN" smtClean="0">
                <a:ea typeface="宋体" charset="-122"/>
              </a:rPr>
              <a:pPr/>
              <a:t>38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7662" name="Text Box 2"/>
          <p:cNvSpPr txBox="1">
            <a:spLocks noChangeArrowheads="1"/>
          </p:cNvSpPr>
          <p:nvPr/>
        </p:nvSpPr>
        <p:spPr bwMode="auto">
          <a:xfrm>
            <a:off x="4267200" y="349250"/>
            <a:ext cx="2133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约束条件</a:t>
            </a:r>
          </a:p>
        </p:txBody>
      </p:sp>
      <p:graphicFrame>
        <p:nvGraphicFramePr>
          <p:cNvPr id="27650" name="Object 3"/>
          <p:cNvGraphicFramePr>
            <a:graphicFrameLocks noChangeAspect="1"/>
          </p:cNvGraphicFramePr>
          <p:nvPr/>
        </p:nvGraphicFramePr>
        <p:xfrm>
          <a:off x="5791200" y="146050"/>
          <a:ext cx="2349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7" name="Equation" r:id="rId3" imgW="2349500" imgH="889000" progId="Equation.3">
                  <p:embed/>
                </p:oleObj>
              </mc:Choice>
              <mc:Fallback>
                <p:oleObj name="Equation" r:id="rId3" imgW="2349500" imgH="889000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46050"/>
                        <a:ext cx="23495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276" name="Text Box 4"/>
          <p:cNvSpPr txBox="1">
            <a:spLocks noChangeArrowheads="1"/>
          </p:cNvSpPr>
          <p:nvPr/>
        </p:nvSpPr>
        <p:spPr bwMode="auto">
          <a:xfrm>
            <a:off x="914400" y="1111250"/>
            <a:ext cx="762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令</a:t>
            </a:r>
          </a:p>
        </p:txBody>
      </p:sp>
      <p:graphicFrame>
        <p:nvGraphicFramePr>
          <p:cNvPr id="438277" name="Object 5"/>
          <p:cNvGraphicFramePr>
            <a:graphicFrameLocks noChangeAspect="1"/>
          </p:cNvGraphicFramePr>
          <p:nvPr/>
        </p:nvGraphicFramePr>
        <p:xfrm>
          <a:off x="1447800" y="1173163"/>
          <a:ext cx="3238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8" name="Equation" r:id="rId5" imgW="103721400" imgH="13795560" progId="Equation.3">
                  <p:embed/>
                </p:oleObj>
              </mc:Choice>
              <mc:Fallback>
                <p:oleObj name="Equation" r:id="rId5" imgW="103721400" imgH="13795560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173163"/>
                        <a:ext cx="3238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78" name="Object 6"/>
          <p:cNvGraphicFramePr>
            <a:graphicFrameLocks noChangeAspect="1"/>
          </p:cNvGraphicFramePr>
          <p:nvPr/>
        </p:nvGraphicFramePr>
        <p:xfrm>
          <a:off x="1066800" y="1746250"/>
          <a:ext cx="1765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9" name="Equation" r:id="rId7" imgW="56532600" imgH="13795560" progId="Equation.3">
                  <p:embed/>
                </p:oleObj>
              </mc:Choice>
              <mc:Fallback>
                <p:oleObj name="Equation" r:id="rId7" imgW="56532600" imgH="13795560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746250"/>
                        <a:ext cx="1765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79" name="Object 7"/>
          <p:cNvGraphicFramePr>
            <a:graphicFrameLocks noChangeAspect="1"/>
          </p:cNvGraphicFramePr>
          <p:nvPr/>
        </p:nvGraphicFramePr>
        <p:xfrm>
          <a:off x="1143000" y="2432050"/>
          <a:ext cx="2959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0" name="Equation" r:id="rId9" imgW="94771800" imgH="13795560" progId="Equation.3">
                  <p:embed/>
                </p:oleObj>
              </mc:Choice>
              <mc:Fallback>
                <p:oleObj name="Equation" r:id="rId9" imgW="94771800" imgH="13795560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32050"/>
                        <a:ext cx="2959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80" name="Object 8"/>
          <p:cNvGraphicFramePr>
            <a:graphicFrameLocks noChangeAspect="1"/>
          </p:cNvGraphicFramePr>
          <p:nvPr/>
        </p:nvGraphicFramePr>
        <p:xfrm>
          <a:off x="4178300" y="2165350"/>
          <a:ext cx="31750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1" name="Equation" r:id="rId11" imgW="101687400" imgH="32071320" progId="Equation.3">
                  <p:embed/>
                </p:oleObj>
              </mc:Choice>
              <mc:Fallback>
                <p:oleObj name="Equation" r:id="rId11" imgW="101687400" imgH="3207132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2165350"/>
                        <a:ext cx="31750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281" name="Text Box 9"/>
          <p:cNvSpPr txBox="1">
            <a:spLocks noChangeArrowheads="1"/>
          </p:cNvSpPr>
          <p:nvPr/>
        </p:nvSpPr>
        <p:spPr bwMode="auto">
          <a:xfrm>
            <a:off x="990600" y="3702050"/>
            <a:ext cx="762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由</a:t>
            </a:r>
          </a:p>
        </p:txBody>
      </p:sp>
      <p:graphicFrame>
        <p:nvGraphicFramePr>
          <p:cNvPr id="438282" name="Object 10"/>
          <p:cNvGraphicFramePr>
            <a:graphicFrameLocks noChangeAspect="1"/>
          </p:cNvGraphicFramePr>
          <p:nvPr/>
        </p:nvGraphicFramePr>
        <p:xfrm>
          <a:off x="1554163" y="3448050"/>
          <a:ext cx="274637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2" name="Equation" r:id="rId13" imgW="381000" imgH="1511300" progId="Equation.3">
                  <p:embed/>
                </p:oleObj>
              </mc:Choice>
              <mc:Fallback>
                <p:oleObj name="Equation" r:id="rId13" imgW="381000" imgH="1511300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3448050"/>
                        <a:ext cx="274637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83" name="Object 11"/>
          <p:cNvGraphicFramePr>
            <a:graphicFrameLocks noChangeAspect="1"/>
          </p:cNvGraphicFramePr>
          <p:nvPr/>
        </p:nvGraphicFramePr>
        <p:xfrm>
          <a:off x="1752600" y="3397250"/>
          <a:ext cx="1143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3" name="Equation" r:id="rId15" imgW="1143000" imgH="482600" progId="Equation.3">
                  <p:embed/>
                </p:oleObj>
              </mc:Choice>
              <mc:Fallback>
                <p:oleObj name="Equation" r:id="rId15" imgW="1143000" imgH="48260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397250"/>
                        <a:ext cx="1143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84" name="Object 12"/>
          <p:cNvGraphicFramePr>
            <a:graphicFrameLocks noChangeAspect="1"/>
          </p:cNvGraphicFramePr>
          <p:nvPr/>
        </p:nvGraphicFramePr>
        <p:xfrm>
          <a:off x="1828800" y="3879850"/>
          <a:ext cx="2857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4" name="Equation" r:id="rId17" imgW="2857500" imgH="889000" progId="Equation.3">
                  <p:embed/>
                </p:oleObj>
              </mc:Choice>
              <mc:Fallback>
                <p:oleObj name="Equation" r:id="rId17" imgW="2857500" imgH="88900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79850"/>
                        <a:ext cx="28575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85" name="Object 13"/>
          <p:cNvGraphicFramePr>
            <a:graphicFrameLocks noChangeAspect="1"/>
          </p:cNvGraphicFramePr>
          <p:nvPr/>
        </p:nvGraphicFramePr>
        <p:xfrm>
          <a:off x="3048000" y="3371850"/>
          <a:ext cx="1130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5" name="Equation" r:id="rId19" imgW="1129810" imgH="482391" progId="Equation.3">
                  <p:embed/>
                </p:oleObj>
              </mc:Choice>
              <mc:Fallback>
                <p:oleObj name="Equation" r:id="rId19" imgW="1129810" imgH="482391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371850"/>
                        <a:ext cx="11303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86" name="Object 14"/>
          <p:cNvGraphicFramePr>
            <a:graphicFrameLocks noChangeAspect="1"/>
          </p:cNvGraphicFramePr>
          <p:nvPr/>
        </p:nvGraphicFramePr>
        <p:xfrm>
          <a:off x="4267200" y="3397250"/>
          <a:ext cx="1016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6" name="Equation" r:id="rId21" imgW="1016000" imgH="482600" progId="Equation.3">
                  <p:embed/>
                </p:oleObj>
              </mc:Choice>
              <mc:Fallback>
                <p:oleObj name="Equation" r:id="rId21" imgW="1016000" imgH="48260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397250"/>
                        <a:ext cx="1016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5" name="Text Box 15"/>
          <p:cNvSpPr txBox="1">
            <a:spLocks noChangeArrowheads="1"/>
          </p:cNvSpPr>
          <p:nvPr/>
        </p:nvSpPr>
        <p:spPr bwMode="auto">
          <a:xfrm>
            <a:off x="838200" y="273050"/>
            <a:ext cx="1752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目标函数</a:t>
            </a:r>
          </a:p>
        </p:txBody>
      </p:sp>
      <p:graphicFrame>
        <p:nvGraphicFramePr>
          <p:cNvPr id="27660" name="Object 16"/>
          <p:cNvGraphicFramePr>
            <a:graphicFrameLocks noChangeAspect="1"/>
          </p:cNvGraphicFramePr>
          <p:nvPr/>
        </p:nvGraphicFramePr>
        <p:xfrm>
          <a:off x="2362200" y="120650"/>
          <a:ext cx="1930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7" name="Equation" r:id="rId23" imgW="1930400" imgH="977900" progId="Equation.3">
                  <p:embed/>
                </p:oleObj>
              </mc:Choice>
              <mc:Fallback>
                <p:oleObj name="Equation" r:id="rId23" imgW="1930400" imgH="97790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20650"/>
                        <a:ext cx="19304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6" name="Oval 17"/>
          <p:cNvSpPr>
            <a:spLocks noChangeArrowheads="1"/>
          </p:cNvSpPr>
          <p:nvPr/>
        </p:nvSpPr>
        <p:spPr bwMode="auto">
          <a:xfrm>
            <a:off x="762000" y="44450"/>
            <a:ext cx="7620000" cy="1066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8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38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8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8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8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8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8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6" grpId="0" autoUpdateAnimBg="0"/>
      <p:bldP spid="438281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99FFF1-6BE1-47F2-994D-FE8AB1A46A6B}" type="slidenum">
              <a:rPr lang="en-US" altLang="zh-CN" smtClean="0">
                <a:ea typeface="宋体" charset="-122"/>
              </a:rPr>
              <a:pPr/>
              <a:t>39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39298" name="Text Box 2"/>
          <p:cNvSpPr txBox="1">
            <a:spLocks noChangeArrowheads="1"/>
          </p:cNvSpPr>
          <p:nvPr/>
        </p:nvSpPr>
        <p:spPr bwMode="auto">
          <a:xfrm>
            <a:off x="4419600" y="2214563"/>
            <a:ext cx="1295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可得</a:t>
            </a:r>
          </a:p>
        </p:txBody>
      </p:sp>
      <p:sp>
        <p:nvSpPr>
          <p:cNvPr id="439299" name="Text Box 3"/>
          <p:cNvSpPr txBox="1">
            <a:spLocks noChangeArrowheads="1"/>
          </p:cNvSpPr>
          <p:nvPr/>
        </p:nvSpPr>
        <p:spPr bwMode="auto">
          <a:xfrm>
            <a:off x="1066800" y="2290763"/>
            <a:ext cx="990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即</a:t>
            </a:r>
          </a:p>
        </p:txBody>
      </p:sp>
      <p:sp>
        <p:nvSpPr>
          <p:cNvPr id="439300" name="Text Box 4"/>
          <p:cNvSpPr txBox="1">
            <a:spLocks noChangeArrowheads="1"/>
          </p:cNvSpPr>
          <p:nvPr/>
        </p:nvSpPr>
        <p:spPr bwMode="auto">
          <a:xfrm>
            <a:off x="4643438" y="3846513"/>
            <a:ext cx="2438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当切点坐标为</a:t>
            </a:r>
          </a:p>
        </p:txBody>
      </p:sp>
      <p:graphicFrame>
        <p:nvGraphicFramePr>
          <p:cNvPr id="439301" name="Object 5"/>
          <p:cNvGraphicFramePr>
            <a:graphicFrameLocks noChangeAspect="1"/>
          </p:cNvGraphicFramePr>
          <p:nvPr/>
        </p:nvGraphicFramePr>
        <p:xfrm>
          <a:off x="6937375" y="3657600"/>
          <a:ext cx="1955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2" name="Equation" r:id="rId3" imgW="62634600" imgH="27197640" progId="Equation.3">
                  <p:embed/>
                </p:oleObj>
              </mc:Choice>
              <mc:Fallback>
                <p:oleObj name="Equation" r:id="rId3" imgW="62634600" imgH="27197640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75" y="3657600"/>
                        <a:ext cx="19558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9302" name="Text Box 6"/>
          <p:cNvSpPr txBox="1">
            <a:spLocks noChangeArrowheads="1"/>
          </p:cNvSpPr>
          <p:nvPr/>
        </p:nvSpPr>
        <p:spPr bwMode="auto">
          <a:xfrm>
            <a:off x="990600" y="4602163"/>
            <a:ext cx="3581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四面体的体积最小</a:t>
            </a:r>
          </a:p>
        </p:txBody>
      </p:sp>
      <p:graphicFrame>
        <p:nvGraphicFramePr>
          <p:cNvPr id="439303" name="Object 7"/>
          <p:cNvGraphicFramePr>
            <a:graphicFrameLocks noChangeAspect="1"/>
          </p:cNvGraphicFramePr>
          <p:nvPr/>
        </p:nvGraphicFramePr>
        <p:xfrm>
          <a:off x="4089400" y="4437063"/>
          <a:ext cx="2006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3" name="Equation" r:id="rId5" imgW="64261800" imgH="27197640" progId="Equation.3">
                  <p:embed/>
                </p:oleObj>
              </mc:Choice>
              <mc:Fallback>
                <p:oleObj name="Equation" r:id="rId5" imgW="64261800" imgH="27197640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4437063"/>
                        <a:ext cx="20066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8"/>
          <p:cNvGraphicFramePr>
            <a:graphicFrameLocks noChangeAspect="1"/>
          </p:cNvGraphicFramePr>
          <p:nvPr/>
        </p:nvGraphicFramePr>
        <p:xfrm>
          <a:off x="838200" y="311150"/>
          <a:ext cx="1765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4" name="Equation" r:id="rId7" imgW="56532600" imgH="13795560" progId="Equation.3">
                  <p:embed/>
                </p:oleObj>
              </mc:Choice>
              <mc:Fallback>
                <p:oleObj name="Equation" r:id="rId7" imgW="56532600" imgH="13795560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11150"/>
                        <a:ext cx="1765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9"/>
          <p:cNvGraphicFramePr>
            <a:graphicFrameLocks noChangeAspect="1"/>
          </p:cNvGraphicFramePr>
          <p:nvPr/>
        </p:nvGraphicFramePr>
        <p:xfrm>
          <a:off x="2590800" y="311150"/>
          <a:ext cx="2959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5" name="Equation" r:id="rId9" imgW="3940920" imgH="558360" progId="Equation.3">
                  <p:embed/>
                </p:oleObj>
              </mc:Choice>
              <mc:Fallback>
                <p:oleObj name="Equation" r:id="rId9" imgW="3940920" imgH="558360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11150"/>
                        <a:ext cx="2959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10"/>
          <p:cNvGraphicFramePr>
            <a:graphicFrameLocks noChangeAspect="1"/>
          </p:cNvGraphicFramePr>
          <p:nvPr/>
        </p:nvGraphicFramePr>
        <p:xfrm>
          <a:off x="5562600" y="44450"/>
          <a:ext cx="31750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6" name="Equation" r:id="rId11" imgW="4220640" imgH="1319760" progId="Equation.3">
                  <p:embed/>
                </p:oleObj>
              </mc:Choice>
              <mc:Fallback>
                <p:oleObj name="Equation" r:id="rId11" imgW="4220640" imgH="1319760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450"/>
                        <a:ext cx="31750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7" name="Object 11"/>
          <p:cNvGraphicFramePr>
            <a:graphicFrameLocks noChangeAspect="1"/>
          </p:cNvGraphicFramePr>
          <p:nvPr/>
        </p:nvGraphicFramePr>
        <p:xfrm>
          <a:off x="1600200" y="765175"/>
          <a:ext cx="381000" cy="364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7" name="Equation" r:id="rId13" imgW="381000" imgH="3644900" progId="Equation.3">
                  <p:embed/>
                </p:oleObj>
              </mc:Choice>
              <mc:Fallback>
                <p:oleObj name="Equation" r:id="rId13" imgW="381000" imgH="3644900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765175"/>
                        <a:ext cx="381000" cy="364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8" name="Object 12"/>
          <p:cNvGraphicFramePr>
            <a:graphicFrameLocks noChangeAspect="1"/>
          </p:cNvGraphicFramePr>
          <p:nvPr/>
        </p:nvGraphicFramePr>
        <p:xfrm>
          <a:off x="1905000" y="765175"/>
          <a:ext cx="2006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8" name="Equation" r:id="rId15" imgW="2006600" imgH="927100" progId="Equation.3">
                  <p:embed/>
                </p:oleObj>
              </mc:Choice>
              <mc:Fallback>
                <p:oleObj name="Equation" r:id="rId15" imgW="2006600" imgH="927100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765175"/>
                        <a:ext cx="20066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9" name="Object 13"/>
          <p:cNvGraphicFramePr>
            <a:graphicFrameLocks noChangeAspect="1"/>
          </p:cNvGraphicFramePr>
          <p:nvPr/>
        </p:nvGraphicFramePr>
        <p:xfrm>
          <a:off x="1917700" y="1654175"/>
          <a:ext cx="1981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9" name="Equation" r:id="rId17" imgW="1981200" imgH="927100" progId="Equation.3">
                  <p:embed/>
                </p:oleObj>
              </mc:Choice>
              <mc:Fallback>
                <p:oleObj name="Equation" r:id="rId17" imgW="1981200" imgH="92710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1654175"/>
                        <a:ext cx="19812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10" name="Object 14"/>
          <p:cNvGraphicFramePr>
            <a:graphicFrameLocks noChangeAspect="1"/>
          </p:cNvGraphicFramePr>
          <p:nvPr/>
        </p:nvGraphicFramePr>
        <p:xfrm>
          <a:off x="1905000" y="2644775"/>
          <a:ext cx="1917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0" name="Equation" r:id="rId19" imgW="1917700" imgH="927100" progId="Equation.3">
                  <p:embed/>
                </p:oleObj>
              </mc:Choice>
              <mc:Fallback>
                <p:oleObj name="Equation" r:id="rId19" imgW="1917700" imgH="927100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644775"/>
                        <a:ext cx="19177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11" name="Object 15"/>
          <p:cNvGraphicFramePr>
            <a:graphicFrameLocks noChangeAspect="1"/>
          </p:cNvGraphicFramePr>
          <p:nvPr/>
        </p:nvGraphicFramePr>
        <p:xfrm>
          <a:off x="1866900" y="3571875"/>
          <a:ext cx="2857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1" name="Equation" r:id="rId21" imgW="2857500" imgH="889000" progId="Equation.3">
                  <p:embed/>
                </p:oleObj>
              </mc:Choice>
              <mc:Fallback>
                <p:oleObj name="Equation" r:id="rId21" imgW="2857500" imgH="889000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3571875"/>
                        <a:ext cx="28575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12" name="Object 16"/>
          <p:cNvGraphicFramePr>
            <a:graphicFrameLocks noChangeAspect="1"/>
          </p:cNvGraphicFramePr>
          <p:nvPr/>
        </p:nvGraphicFramePr>
        <p:xfrm>
          <a:off x="5257800" y="1438275"/>
          <a:ext cx="3810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2" name="Equation" r:id="rId23" imgW="381000" imgH="2044700" progId="Equation.3">
                  <p:embed/>
                </p:oleObj>
              </mc:Choice>
              <mc:Fallback>
                <p:oleObj name="Equation" r:id="rId23" imgW="381000" imgH="2044700" progId="Equation.3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438275"/>
                        <a:ext cx="3810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13" name="Object 17"/>
          <p:cNvGraphicFramePr>
            <a:graphicFrameLocks noChangeAspect="1"/>
          </p:cNvGraphicFramePr>
          <p:nvPr/>
        </p:nvGraphicFramePr>
        <p:xfrm>
          <a:off x="5499100" y="1133475"/>
          <a:ext cx="1206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3" name="Equation" r:id="rId25" imgW="1206500" imgH="850900" progId="Equation.3">
                  <p:embed/>
                </p:oleObj>
              </mc:Choice>
              <mc:Fallback>
                <p:oleObj name="Equation" r:id="rId25" imgW="1206500" imgH="850900" progId="Equation.3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100" y="1133475"/>
                        <a:ext cx="12065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14" name="Object 18"/>
          <p:cNvGraphicFramePr>
            <a:graphicFrameLocks noChangeAspect="1"/>
          </p:cNvGraphicFramePr>
          <p:nvPr/>
        </p:nvGraphicFramePr>
        <p:xfrm>
          <a:off x="5499100" y="1971675"/>
          <a:ext cx="1206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4" name="Equation" r:id="rId27" imgW="1206500" imgH="850900" progId="Equation.3">
                  <p:embed/>
                </p:oleObj>
              </mc:Choice>
              <mc:Fallback>
                <p:oleObj name="Equation" r:id="rId27" imgW="1206500" imgH="850900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100" y="1971675"/>
                        <a:ext cx="12065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15" name="Object 19"/>
          <p:cNvGraphicFramePr>
            <a:graphicFrameLocks noChangeAspect="1"/>
          </p:cNvGraphicFramePr>
          <p:nvPr/>
        </p:nvGraphicFramePr>
        <p:xfrm>
          <a:off x="5549900" y="2797175"/>
          <a:ext cx="1155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5" name="Equation" r:id="rId29" imgW="1155700" imgH="850900" progId="Equation.3">
                  <p:embed/>
                </p:oleObj>
              </mc:Choice>
              <mc:Fallback>
                <p:oleObj name="Equation" r:id="rId29" imgW="1155700" imgH="85090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900" y="2797175"/>
                        <a:ext cx="11557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9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9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9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9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9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9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9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9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3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8" grpId="0" autoUpdateAnimBg="0"/>
      <p:bldP spid="439299" grpId="0" autoUpdateAnimBg="0"/>
      <p:bldP spid="439300" grpId="0" autoUpdateAnimBg="0"/>
      <p:bldP spid="43930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D1F0D6-5E79-4879-B241-AEE06F015917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716713" y="588963"/>
            <a:ext cx="1752600" cy="2184400"/>
            <a:chOff x="29" y="2752"/>
            <a:chExt cx="1104" cy="1376"/>
          </a:xfrm>
        </p:grpSpPr>
        <p:grpSp>
          <p:nvGrpSpPr>
            <p:cNvPr id="2086" name="Group 5"/>
            <p:cNvGrpSpPr>
              <a:grpSpLocks/>
            </p:cNvGrpSpPr>
            <p:nvPr/>
          </p:nvGrpSpPr>
          <p:grpSpPr bwMode="auto">
            <a:xfrm>
              <a:off x="96" y="2976"/>
              <a:ext cx="672" cy="768"/>
              <a:chOff x="3599" y="672"/>
              <a:chExt cx="913" cy="1104"/>
            </a:xfrm>
          </p:grpSpPr>
          <p:sp>
            <p:nvSpPr>
              <p:cNvPr id="479238" name="AutoShape 6"/>
              <p:cNvSpPr>
                <a:spLocks noChangeArrowheads="1"/>
              </p:cNvSpPr>
              <p:nvPr/>
            </p:nvSpPr>
            <p:spPr bwMode="auto">
              <a:xfrm rot="16202681">
                <a:off x="3600" y="864"/>
                <a:ext cx="910" cy="912"/>
              </a:xfrm>
              <a:prstGeom prst="moon">
                <a:avLst>
                  <a:gd name="adj" fmla="val 84630"/>
                </a:avLst>
              </a:prstGeom>
              <a:gradFill rotWithShape="0">
                <a:gsLst>
                  <a:gs pos="0">
                    <a:srgbClr val="FF0066"/>
                  </a:gs>
                  <a:gs pos="50000">
                    <a:schemeClr val="accent2"/>
                  </a:gs>
                  <a:gs pos="100000">
                    <a:srgbClr val="FF0066"/>
                  </a:gs>
                </a:gsLst>
                <a:lin ang="0" scaled="1"/>
              </a:gra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093" name="Oval 7"/>
              <p:cNvSpPr>
                <a:spLocks noChangeArrowheads="1"/>
              </p:cNvSpPr>
              <p:nvPr/>
            </p:nvSpPr>
            <p:spPr bwMode="auto">
              <a:xfrm>
                <a:off x="3600" y="672"/>
                <a:ext cx="912" cy="336"/>
              </a:xfrm>
              <a:prstGeom prst="ellipse">
                <a:avLst/>
              </a:prstGeom>
              <a:solidFill>
                <a:srgbClr val="00FF00"/>
              </a:solidFill>
              <a:ln w="190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87" name="Group 8"/>
            <p:cNvGrpSpPr>
              <a:grpSpLocks/>
            </p:cNvGrpSpPr>
            <p:nvPr/>
          </p:nvGrpSpPr>
          <p:grpSpPr bwMode="auto">
            <a:xfrm>
              <a:off x="29" y="2752"/>
              <a:ext cx="1104" cy="1376"/>
              <a:chOff x="29" y="2752"/>
              <a:chExt cx="1104" cy="1376"/>
            </a:xfrm>
          </p:grpSpPr>
          <p:graphicFrame>
            <p:nvGraphicFramePr>
              <p:cNvPr id="2058" name="Object 9"/>
              <p:cNvGraphicFramePr>
                <a:graphicFrameLocks noChangeAspect="1"/>
              </p:cNvGraphicFramePr>
              <p:nvPr/>
            </p:nvGraphicFramePr>
            <p:xfrm>
              <a:off x="96" y="3952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34" name="Equation" r:id="rId3" imgW="139700" imgH="139700" progId="Equation.3">
                      <p:embed/>
                    </p:oleObj>
                  </mc:Choice>
                  <mc:Fallback>
                    <p:oleObj name="Equation" r:id="rId3" imgW="139700" imgH="139700" progId="Equation.3">
                      <p:embed/>
                      <p:pic>
                        <p:nvPicPr>
                          <p:cNvPr id="0" name="Picture 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" y="3952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9" name="Object 10"/>
              <p:cNvGraphicFramePr>
                <a:graphicFrameLocks noChangeAspect="1"/>
              </p:cNvGraphicFramePr>
              <p:nvPr/>
            </p:nvGraphicFramePr>
            <p:xfrm>
              <a:off x="931" y="3776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35" name="Equation" r:id="rId5" imgW="139579" imgH="164957" progId="Equation.3">
                      <p:embed/>
                    </p:oleObj>
                  </mc:Choice>
                  <mc:Fallback>
                    <p:oleObj name="Equation" r:id="rId5" imgW="139579" imgH="164957" progId="Equation.3">
                      <p:embed/>
                      <p:pic>
                        <p:nvPicPr>
                          <p:cNvPr id="0" name="Picture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31" y="3776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60" name="Object 11"/>
              <p:cNvGraphicFramePr>
                <a:graphicFrameLocks noChangeAspect="1"/>
              </p:cNvGraphicFramePr>
              <p:nvPr/>
            </p:nvGraphicFramePr>
            <p:xfrm>
              <a:off x="240" y="2752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36" name="Equation" r:id="rId7" imgW="114201" imgH="139579" progId="Equation.3">
                      <p:embed/>
                    </p:oleObj>
                  </mc:Choice>
                  <mc:Fallback>
                    <p:oleObj name="Equation" r:id="rId7" imgW="114201" imgH="139579" progId="Equation.3">
                      <p:embed/>
                      <p:pic>
                        <p:nvPicPr>
                          <p:cNvPr id="0" name="Picture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" y="2752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88" name="Line 12"/>
              <p:cNvSpPr>
                <a:spLocks noChangeShapeType="1"/>
              </p:cNvSpPr>
              <p:nvPr/>
            </p:nvSpPr>
            <p:spPr bwMode="auto">
              <a:xfrm>
                <a:off x="432" y="3728"/>
                <a:ext cx="70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" name="Line 13"/>
              <p:cNvSpPr>
                <a:spLocks noChangeShapeType="1"/>
              </p:cNvSpPr>
              <p:nvPr/>
            </p:nvSpPr>
            <p:spPr bwMode="auto">
              <a:xfrm flipH="1">
                <a:off x="29" y="3728"/>
                <a:ext cx="403" cy="2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0" name="Line 14"/>
              <p:cNvSpPr>
                <a:spLocks noChangeShapeType="1"/>
              </p:cNvSpPr>
              <p:nvPr/>
            </p:nvSpPr>
            <p:spPr bwMode="auto">
              <a:xfrm flipV="1">
                <a:off x="432" y="2784"/>
                <a:ext cx="0" cy="2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061" name="Object 15"/>
              <p:cNvGraphicFramePr>
                <a:graphicFrameLocks noChangeAspect="1"/>
              </p:cNvGraphicFramePr>
              <p:nvPr/>
            </p:nvGraphicFramePr>
            <p:xfrm>
              <a:off x="372" y="3712"/>
              <a:ext cx="204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37" name="Equation" r:id="rId9" imgW="164814" imgH="177492" progId="Equation.3">
                      <p:embed/>
                    </p:oleObj>
                  </mc:Choice>
                  <mc:Fallback>
                    <p:oleObj name="Equation" r:id="rId9" imgW="164814" imgH="177492" progId="Equation.3">
                      <p:embed/>
                      <p:pic>
                        <p:nvPicPr>
                          <p:cNvPr id="0" name="Picture 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2" y="3712"/>
                            <a:ext cx="204" cy="2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91" name="Line 16"/>
              <p:cNvSpPr>
                <a:spLocks noChangeShapeType="1"/>
              </p:cNvSpPr>
              <p:nvPr/>
            </p:nvSpPr>
            <p:spPr bwMode="auto">
              <a:xfrm flipV="1">
                <a:off x="432" y="3072"/>
                <a:ext cx="0" cy="6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546850" y="2468563"/>
            <a:ext cx="2074863" cy="2057400"/>
            <a:chOff x="-11" y="2976"/>
            <a:chExt cx="1307" cy="1296"/>
          </a:xfrm>
        </p:grpSpPr>
        <p:grpSp>
          <p:nvGrpSpPr>
            <p:cNvPr id="2079" name="Group 18"/>
            <p:cNvGrpSpPr>
              <a:grpSpLocks/>
            </p:cNvGrpSpPr>
            <p:nvPr/>
          </p:nvGrpSpPr>
          <p:grpSpPr bwMode="auto">
            <a:xfrm>
              <a:off x="155" y="3456"/>
              <a:ext cx="864" cy="816"/>
              <a:chOff x="1344" y="3504"/>
              <a:chExt cx="864" cy="816"/>
            </a:xfrm>
          </p:grpSpPr>
          <p:sp>
            <p:nvSpPr>
              <p:cNvPr id="2084" name="Freeform 19"/>
              <p:cNvSpPr>
                <a:spLocks/>
              </p:cNvSpPr>
              <p:nvPr/>
            </p:nvSpPr>
            <p:spPr bwMode="auto">
              <a:xfrm>
                <a:off x="1344" y="3504"/>
                <a:ext cx="864" cy="816"/>
              </a:xfrm>
              <a:custGeom>
                <a:avLst/>
                <a:gdLst>
                  <a:gd name="T0" fmla="*/ 0 w 1240"/>
                  <a:gd name="T1" fmla="*/ 142 h 1384"/>
                  <a:gd name="T2" fmla="*/ 148 w 1240"/>
                  <a:gd name="T3" fmla="*/ 0 h 1384"/>
                  <a:gd name="T4" fmla="*/ 292 w 1240"/>
                  <a:gd name="T5" fmla="*/ 139 h 1384"/>
                  <a:gd name="T6" fmla="*/ 292 w 1240"/>
                  <a:gd name="T7" fmla="*/ 146 h 1384"/>
                  <a:gd name="T8" fmla="*/ 281 w 1240"/>
                  <a:gd name="T9" fmla="*/ 154 h 1384"/>
                  <a:gd name="T10" fmla="*/ 257 w 1240"/>
                  <a:gd name="T11" fmla="*/ 160 h 1384"/>
                  <a:gd name="T12" fmla="*/ 244 w 1240"/>
                  <a:gd name="T13" fmla="*/ 162 h 1384"/>
                  <a:gd name="T14" fmla="*/ 233 w 1240"/>
                  <a:gd name="T15" fmla="*/ 163 h 1384"/>
                  <a:gd name="T16" fmla="*/ 218 w 1240"/>
                  <a:gd name="T17" fmla="*/ 164 h 1384"/>
                  <a:gd name="T18" fmla="*/ 193 w 1240"/>
                  <a:gd name="T19" fmla="*/ 166 h 1384"/>
                  <a:gd name="T20" fmla="*/ 163 w 1240"/>
                  <a:gd name="T21" fmla="*/ 167 h 1384"/>
                  <a:gd name="T22" fmla="*/ 144 w 1240"/>
                  <a:gd name="T23" fmla="*/ 167 h 1384"/>
                  <a:gd name="T24" fmla="*/ 123 w 1240"/>
                  <a:gd name="T25" fmla="*/ 167 h 1384"/>
                  <a:gd name="T26" fmla="*/ 104 w 1240"/>
                  <a:gd name="T27" fmla="*/ 166 h 1384"/>
                  <a:gd name="T28" fmla="*/ 78 w 1240"/>
                  <a:gd name="T29" fmla="*/ 164 h 1384"/>
                  <a:gd name="T30" fmla="*/ 65 w 1240"/>
                  <a:gd name="T31" fmla="*/ 163 h 1384"/>
                  <a:gd name="T32" fmla="*/ 55 w 1240"/>
                  <a:gd name="T33" fmla="*/ 161 h 1384"/>
                  <a:gd name="T34" fmla="*/ 37 w 1240"/>
                  <a:gd name="T35" fmla="*/ 159 h 1384"/>
                  <a:gd name="T36" fmla="*/ 18 w 1240"/>
                  <a:gd name="T37" fmla="*/ 154 h 1384"/>
                  <a:gd name="T38" fmla="*/ 7 w 1240"/>
                  <a:gd name="T39" fmla="*/ 149 h 1384"/>
                  <a:gd name="T40" fmla="*/ 0 w 1240"/>
                  <a:gd name="T41" fmla="*/ 142 h 138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240"/>
                  <a:gd name="T64" fmla="*/ 0 h 1384"/>
                  <a:gd name="T65" fmla="*/ 1240 w 1240"/>
                  <a:gd name="T66" fmla="*/ 1384 h 138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240" h="1384">
                    <a:moveTo>
                      <a:pt x="0" y="1172"/>
                    </a:moveTo>
                    <a:lnTo>
                      <a:pt x="628" y="0"/>
                    </a:lnTo>
                    <a:lnTo>
                      <a:pt x="1240" y="1152"/>
                    </a:lnTo>
                    <a:lnTo>
                      <a:pt x="1240" y="1208"/>
                    </a:lnTo>
                    <a:lnTo>
                      <a:pt x="1192" y="1272"/>
                    </a:lnTo>
                    <a:lnTo>
                      <a:pt x="1092" y="1324"/>
                    </a:lnTo>
                    <a:lnTo>
                      <a:pt x="1036" y="1336"/>
                    </a:lnTo>
                    <a:lnTo>
                      <a:pt x="988" y="1352"/>
                    </a:lnTo>
                    <a:lnTo>
                      <a:pt x="924" y="1360"/>
                    </a:lnTo>
                    <a:lnTo>
                      <a:pt x="820" y="1376"/>
                    </a:lnTo>
                    <a:lnTo>
                      <a:pt x="692" y="1384"/>
                    </a:lnTo>
                    <a:lnTo>
                      <a:pt x="608" y="1384"/>
                    </a:lnTo>
                    <a:lnTo>
                      <a:pt x="520" y="1384"/>
                    </a:lnTo>
                    <a:lnTo>
                      <a:pt x="440" y="1376"/>
                    </a:lnTo>
                    <a:lnTo>
                      <a:pt x="332" y="1356"/>
                    </a:lnTo>
                    <a:lnTo>
                      <a:pt x="276" y="1348"/>
                    </a:lnTo>
                    <a:lnTo>
                      <a:pt x="232" y="1332"/>
                    </a:lnTo>
                    <a:lnTo>
                      <a:pt x="156" y="1316"/>
                    </a:lnTo>
                    <a:lnTo>
                      <a:pt x="76" y="1272"/>
                    </a:lnTo>
                    <a:lnTo>
                      <a:pt x="32" y="1232"/>
                    </a:lnTo>
                    <a:lnTo>
                      <a:pt x="0" y="117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000"/>
                  </a:gs>
                  <a:gs pos="50000">
                    <a:srgbClr val="FFFF66"/>
                  </a:gs>
                  <a:gs pos="100000">
                    <a:srgbClr val="008000"/>
                  </a:gs>
                </a:gsLst>
                <a:lin ang="0" scaled="1"/>
              </a:gra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5" name="Arc 20"/>
              <p:cNvSpPr>
                <a:spLocks/>
              </p:cNvSpPr>
              <p:nvPr/>
            </p:nvSpPr>
            <p:spPr bwMode="auto">
              <a:xfrm flipH="1">
                <a:off x="1344" y="4080"/>
                <a:ext cx="851" cy="144"/>
              </a:xfrm>
              <a:custGeom>
                <a:avLst/>
                <a:gdLst>
                  <a:gd name="T0" fmla="*/ 0 w 42528"/>
                  <a:gd name="T1" fmla="*/ 0 h 21600"/>
                  <a:gd name="T2" fmla="*/ 0 w 42528"/>
                  <a:gd name="T3" fmla="*/ 0 h 21600"/>
                  <a:gd name="T4" fmla="*/ 0 w 4252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2528"/>
                  <a:gd name="T10" fmla="*/ 0 h 21600"/>
                  <a:gd name="T11" fmla="*/ 42528 w 4252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528" h="21600" fill="none" extrusionOk="0">
                    <a:moveTo>
                      <a:pt x="0" y="16253"/>
                    </a:moveTo>
                    <a:cubicBezTo>
                      <a:pt x="2443" y="6690"/>
                      <a:pt x="11058" y="-1"/>
                      <a:pt x="20928" y="0"/>
                    </a:cubicBezTo>
                    <a:cubicBezTo>
                      <a:pt x="32857" y="0"/>
                      <a:pt x="42528" y="9670"/>
                      <a:pt x="42528" y="21600"/>
                    </a:cubicBezTo>
                  </a:path>
                  <a:path w="42528" h="21600" stroke="0" extrusionOk="0">
                    <a:moveTo>
                      <a:pt x="0" y="16253"/>
                    </a:moveTo>
                    <a:cubicBezTo>
                      <a:pt x="2443" y="6690"/>
                      <a:pt x="11058" y="-1"/>
                      <a:pt x="20928" y="0"/>
                    </a:cubicBezTo>
                    <a:cubicBezTo>
                      <a:pt x="32857" y="0"/>
                      <a:pt x="42528" y="9670"/>
                      <a:pt x="42528" y="21600"/>
                    </a:cubicBezTo>
                    <a:lnTo>
                      <a:pt x="20928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80" name="Group 21"/>
            <p:cNvGrpSpPr>
              <a:grpSpLocks/>
            </p:cNvGrpSpPr>
            <p:nvPr/>
          </p:nvGrpSpPr>
          <p:grpSpPr bwMode="auto">
            <a:xfrm>
              <a:off x="-11" y="2976"/>
              <a:ext cx="1307" cy="800"/>
              <a:chOff x="0" y="2976"/>
              <a:chExt cx="1307" cy="800"/>
            </a:xfrm>
          </p:grpSpPr>
          <p:graphicFrame>
            <p:nvGraphicFramePr>
              <p:cNvPr id="2054" name="Object 22"/>
              <p:cNvGraphicFramePr>
                <a:graphicFrameLocks noChangeAspect="1"/>
              </p:cNvGraphicFramePr>
              <p:nvPr/>
            </p:nvGraphicFramePr>
            <p:xfrm>
              <a:off x="0" y="3600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38" name="Equation" r:id="rId11" imgW="139700" imgH="139700" progId="Equation.3">
                      <p:embed/>
                    </p:oleObj>
                  </mc:Choice>
                  <mc:Fallback>
                    <p:oleObj name="Equation" r:id="rId11" imgW="139700" imgH="139700" progId="Equation.3">
                      <p:embed/>
                      <p:pic>
                        <p:nvPicPr>
                          <p:cNvPr id="0" name="Picture 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3600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5" name="Object 23"/>
              <p:cNvGraphicFramePr>
                <a:graphicFrameLocks noChangeAspect="1"/>
              </p:cNvGraphicFramePr>
              <p:nvPr/>
            </p:nvGraphicFramePr>
            <p:xfrm>
              <a:off x="1134" y="3504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39" name="Equation" r:id="rId12" imgW="139579" imgH="164957" progId="Equation.3">
                      <p:embed/>
                    </p:oleObj>
                  </mc:Choice>
                  <mc:Fallback>
                    <p:oleObj name="Equation" r:id="rId12" imgW="139579" imgH="164957" progId="Equation.3">
                      <p:embed/>
                      <p:pic>
                        <p:nvPicPr>
                          <p:cNvPr id="0" name="Picture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34" y="3504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6" name="Object 24"/>
              <p:cNvGraphicFramePr>
                <a:graphicFrameLocks noChangeAspect="1"/>
              </p:cNvGraphicFramePr>
              <p:nvPr/>
            </p:nvGraphicFramePr>
            <p:xfrm>
              <a:off x="433" y="2976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40" name="Equation" r:id="rId13" imgW="114201" imgH="139579" progId="Equation.3">
                      <p:embed/>
                    </p:oleObj>
                  </mc:Choice>
                  <mc:Fallback>
                    <p:oleObj name="Equation" r:id="rId13" imgW="114201" imgH="139579" progId="Equation.3">
                      <p:embed/>
                      <p:pic>
                        <p:nvPicPr>
                          <p:cNvPr id="0" name="Picture 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" y="2976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81" name="Line 25"/>
              <p:cNvSpPr>
                <a:spLocks noChangeShapeType="1"/>
              </p:cNvSpPr>
              <p:nvPr/>
            </p:nvSpPr>
            <p:spPr bwMode="auto">
              <a:xfrm>
                <a:off x="596" y="3456"/>
                <a:ext cx="68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2" name="Line 26"/>
              <p:cNvSpPr>
                <a:spLocks noChangeShapeType="1"/>
              </p:cNvSpPr>
              <p:nvPr/>
            </p:nvSpPr>
            <p:spPr bwMode="auto">
              <a:xfrm flipH="1">
                <a:off x="174" y="3456"/>
                <a:ext cx="422" cy="2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3" name="Line 27"/>
              <p:cNvSpPr>
                <a:spLocks noChangeShapeType="1"/>
              </p:cNvSpPr>
              <p:nvPr/>
            </p:nvSpPr>
            <p:spPr bwMode="auto">
              <a:xfrm flipV="1">
                <a:off x="596" y="3008"/>
                <a:ext cx="0" cy="4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057" name="Object 28"/>
              <p:cNvGraphicFramePr>
                <a:graphicFrameLocks noChangeAspect="1"/>
              </p:cNvGraphicFramePr>
              <p:nvPr/>
            </p:nvGraphicFramePr>
            <p:xfrm>
              <a:off x="384" y="3312"/>
              <a:ext cx="204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41" name="Equation" r:id="rId14" imgW="164814" imgH="177492" progId="Equation.3">
                      <p:embed/>
                    </p:oleObj>
                  </mc:Choice>
                  <mc:Fallback>
                    <p:oleObj name="Equation" r:id="rId14" imgW="164814" imgH="177492" progId="Equation.3">
                      <p:embed/>
                      <p:pic>
                        <p:nvPicPr>
                          <p:cNvPr id="0" name="Picture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" y="3312"/>
                            <a:ext cx="204" cy="2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79261" name="Text Box 29"/>
          <p:cNvSpPr txBox="1">
            <a:spLocks noChangeArrowheads="1"/>
          </p:cNvSpPr>
          <p:nvPr/>
        </p:nvSpPr>
        <p:spPr bwMode="auto">
          <a:xfrm>
            <a:off x="468313" y="1368425"/>
            <a:ext cx="838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例</a:t>
            </a:r>
            <a:endParaRPr lang="zh-CN" altLang="en-US" sz="2800">
              <a:latin typeface="宋体" charset="-122"/>
            </a:endParaRPr>
          </a:p>
        </p:txBody>
      </p:sp>
      <p:graphicFrame>
        <p:nvGraphicFramePr>
          <p:cNvPr id="479262" name="Object 30"/>
          <p:cNvGraphicFramePr>
            <a:graphicFrameLocks noChangeAspect="1"/>
          </p:cNvGraphicFramePr>
          <p:nvPr/>
        </p:nvGraphicFramePr>
        <p:xfrm>
          <a:off x="1763713" y="1358900"/>
          <a:ext cx="22098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公式" r:id="rId15" imgW="876300" imgH="228600" progId="Equation.3">
                  <p:embed/>
                </p:oleObj>
              </mc:Choice>
              <mc:Fallback>
                <p:oleObj name="公式" r:id="rId15" imgW="876300" imgH="228600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358900"/>
                        <a:ext cx="2209800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9263" name="Text Box 31"/>
          <p:cNvSpPr txBox="1">
            <a:spLocks noChangeArrowheads="1"/>
          </p:cNvSpPr>
          <p:nvPr/>
        </p:nvSpPr>
        <p:spPr bwMode="auto">
          <a:xfrm>
            <a:off x="468313" y="2711450"/>
            <a:ext cx="914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例</a:t>
            </a:r>
            <a:endParaRPr lang="zh-CN" altLang="en-US" sz="2800">
              <a:latin typeface="宋体" charset="-122"/>
            </a:endParaRPr>
          </a:p>
        </p:txBody>
      </p:sp>
      <p:graphicFrame>
        <p:nvGraphicFramePr>
          <p:cNvPr id="479264" name="Object 32"/>
          <p:cNvGraphicFramePr>
            <a:graphicFrameLocks noChangeAspect="1"/>
          </p:cNvGraphicFramePr>
          <p:nvPr/>
        </p:nvGraphicFramePr>
        <p:xfrm>
          <a:off x="1763713" y="2620963"/>
          <a:ext cx="23622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name="公式" r:id="rId17" imgW="990170" imgH="279279" progId="Equation.3">
                  <p:embed/>
                </p:oleObj>
              </mc:Choice>
              <mc:Fallback>
                <p:oleObj name="公式" r:id="rId17" imgW="990170" imgH="279279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620963"/>
                        <a:ext cx="236220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7" name="Text Box 35"/>
          <p:cNvSpPr txBox="1">
            <a:spLocks noChangeArrowheads="1"/>
          </p:cNvSpPr>
          <p:nvPr/>
        </p:nvSpPr>
        <p:spPr bwMode="auto">
          <a:xfrm>
            <a:off x="1008063" y="65088"/>
            <a:ext cx="3962400" cy="6477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/>
              <a:t>        </a:t>
            </a:r>
            <a:r>
              <a:rPr lang="zh-CN" altLang="en-US" sz="2800"/>
              <a:t>函数       存在极值</a:t>
            </a:r>
            <a:r>
              <a:rPr lang="en-US" altLang="zh-CN" sz="2800"/>
              <a:t>, </a:t>
            </a:r>
          </a:p>
        </p:txBody>
      </p:sp>
      <p:sp>
        <p:nvSpPr>
          <p:cNvPr id="479268" name="Text Box 36"/>
          <p:cNvSpPr txBox="1">
            <a:spLocks noChangeArrowheads="1"/>
          </p:cNvSpPr>
          <p:nvPr/>
        </p:nvSpPr>
        <p:spPr bwMode="auto">
          <a:xfrm>
            <a:off x="925513" y="1997075"/>
            <a:ext cx="3124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在</a:t>
            </a:r>
            <a:r>
              <a:rPr lang="en-US" altLang="zh-CN" sz="2800"/>
              <a:t>(0,0)</a:t>
            </a:r>
            <a:r>
              <a:rPr lang="zh-CN" altLang="en-US" sz="2800"/>
              <a:t>点取极小值</a:t>
            </a:r>
            <a:r>
              <a:rPr lang="en-US" altLang="zh-CN" sz="2800"/>
              <a:t>. </a:t>
            </a:r>
          </a:p>
        </p:txBody>
      </p:sp>
      <p:sp>
        <p:nvSpPr>
          <p:cNvPr id="479269" name="Text Box 37"/>
          <p:cNvSpPr txBox="1">
            <a:spLocks noChangeArrowheads="1"/>
          </p:cNvSpPr>
          <p:nvPr/>
        </p:nvSpPr>
        <p:spPr bwMode="auto">
          <a:xfrm>
            <a:off x="925513" y="3306763"/>
            <a:ext cx="3429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在</a:t>
            </a:r>
            <a:r>
              <a:rPr lang="en-US" altLang="zh-CN" sz="2800"/>
              <a:t>(0,0)</a:t>
            </a:r>
            <a:r>
              <a:rPr lang="zh-CN" altLang="en-US" sz="2800"/>
              <a:t>点取极大值</a:t>
            </a:r>
            <a:r>
              <a:rPr lang="en-US" altLang="zh-CN" sz="2800"/>
              <a:t>.</a:t>
            </a:r>
          </a:p>
        </p:txBody>
      </p:sp>
      <p:sp>
        <p:nvSpPr>
          <p:cNvPr id="479270" name="Text Box 38"/>
          <p:cNvSpPr txBox="1">
            <a:spLocks noChangeArrowheads="1"/>
          </p:cNvSpPr>
          <p:nvPr/>
        </p:nvSpPr>
        <p:spPr bwMode="auto">
          <a:xfrm>
            <a:off x="3973513" y="3306763"/>
            <a:ext cx="2819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(</a:t>
            </a:r>
            <a:r>
              <a:rPr lang="zh-CN" altLang="en-US" sz="2800"/>
              <a:t>也是最大值</a:t>
            </a:r>
            <a:r>
              <a:rPr lang="en-US" altLang="zh-CN" sz="2800"/>
              <a:t>).</a:t>
            </a:r>
            <a:endParaRPr lang="en-US" altLang="zh-CN" sz="2400" b="0"/>
          </a:p>
        </p:txBody>
      </p:sp>
      <p:sp>
        <p:nvSpPr>
          <p:cNvPr id="479272" name="WordArt 40"/>
          <p:cNvSpPr>
            <a:spLocks noChangeArrowheads="1" noChangeShapeType="1" noTextEdit="1"/>
          </p:cNvSpPr>
          <p:nvPr/>
        </p:nvSpPr>
        <p:spPr bwMode="auto">
          <a:xfrm>
            <a:off x="2570163" y="-26988"/>
            <a:ext cx="419100" cy="971551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r>
              <a:rPr lang="en-US" altLang="zh-CN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solidFill>
                  <a:srgbClr val="CC0000"/>
                </a:solidFill>
                <a:effectLst>
                  <a:outerShdw dist="53882" dir="2700000" algn="ctr" rotWithShape="0">
                    <a:srgbClr val="9999FF"/>
                  </a:outerShdw>
                </a:effectLst>
                <a:latin typeface="幼圆"/>
                <a:ea typeface="幼圆"/>
              </a:rPr>
              <a:t>?</a:t>
            </a:r>
            <a:endParaRPr lang="zh-CN" altLang="en-US" sz="3600" kern="10">
              <a:ln w="9525">
                <a:solidFill>
                  <a:srgbClr val="CC99FF"/>
                </a:solidFill>
                <a:round/>
                <a:headEnd/>
                <a:tailEnd/>
              </a:ln>
              <a:solidFill>
                <a:srgbClr val="CC0000"/>
              </a:solidFill>
              <a:effectLst>
                <a:outerShdw dist="53882" dir="2700000" algn="ctr" rotWithShape="0">
                  <a:srgbClr val="9999FF"/>
                </a:outerShdw>
              </a:effectLst>
              <a:latin typeface="幼圆"/>
              <a:ea typeface="幼圆"/>
            </a:endParaRPr>
          </a:p>
        </p:txBody>
      </p:sp>
      <p:sp>
        <p:nvSpPr>
          <p:cNvPr id="479273" name="Text Box 41"/>
          <p:cNvSpPr txBox="1">
            <a:spLocks noChangeArrowheads="1"/>
          </p:cNvSpPr>
          <p:nvPr/>
        </p:nvSpPr>
        <p:spPr bwMode="auto">
          <a:xfrm>
            <a:off x="4506913" y="1368425"/>
            <a:ext cx="2133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椭圆抛物面</a:t>
            </a:r>
          </a:p>
        </p:txBody>
      </p:sp>
      <p:sp>
        <p:nvSpPr>
          <p:cNvPr id="479274" name="Text Box 42"/>
          <p:cNvSpPr txBox="1">
            <a:spLocks noChangeArrowheads="1"/>
          </p:cNvSpPr>
          <p:nvPr/>
        </p:nvSpPr>
        <p:spPr bwMode="auto">
          <a:xfrm>
            <a:off x="4506913" y="2697163"/>
            <a:ext cx="3429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下半个圆锥面</a:t>
            </a:r>
          </a:p>
        </p:txBody>
      </p:sp>
      <p:sp>
        <p:nvSpPr>
          <p:cNvPr id="479276" name="Rectangle 44"/>
          <p:cNvSpPr>
            <a:spLocks noChangeArrowheads="1"/>
          </p:cNvSpPr>
          <p:nvPr/>
        </p:nvSpPr>
        <p:spPr bwMode="auto">
          <a:xfrm>
            <a:off x="4665663" y="139700"/>
            <a:ext cx="304165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/>
              <a:t>在简单的情形下是</a:t>
            </a:r>
          </a:p>
        </p:txBody>
      </p:sp>
      <p:sp>
        <p:nvSpPr>
          <p:cNvPr id="479277" name="Rectangle 45"/>
          <p:cNvSpPr>
            <a:spLocks noChangeArrowheads="1"/>
          </p:cNvSpPr>
          <p:nvPr/>
        </p:nvSpPr>
        <p:spPr bwMode="auto">
          <a:xfrm>
            <a:off x="925513" y="639763"/>
            <a:ext cx="2438400" cy="6477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/>
              <a:t>容易判断的</a:t>
            </a:r>
            <a:r>
              <a:rPr lang="en-US" altLang="zh-CN" sz="2800"/>
              <a:t>.</a:t>
            </a:r>
          </a:p>
        </p:txBody>
      </p:sp>
      <p:sp>
        <p:nvSpPr>
          <p:cNvPr id="479278" name="Rectangle 46"/>
          <p:cNvSpPr>
            <a:spLocks noChangeArrowheads="1"/>
          </p:cNvSpPr>
          <p:nvPr/>
        </p:nvSpPr>
        <p:spPr bwMode="auto">
          <a:xfrm>
            <a:off x="925513" y="1368425"/>
            <a:ext cx="11303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charset="-122"/>
              </a:rPr>
              <a:t>函数</a:t>
            </a:r>
          </a:p>
        </p:txBody>
      </p:sp>
      <p:sp>
        <p:nvSpPr>
          <p:cNvPr id="479279" name="Rectangle 47"/>
          <p:cNvSpPr>
            <a:spLocks noChangeArrowheads="1"/>
          </p:cNvSpPr>
          <p:nvPr/>
        </p:nvSpPr>
        <p:spPr bwMode="auto">
          <a:xfrm>
            <a:off x="925513" y="2711450"/>
            <a:ext cx="14351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charset="-122"/>
              </a:rPr>
              <a:t>函数</a:t>
            </a:r>
          </a:p>
        </p:txBody>
      </p:sp>
      <p:sp>
        <p:nvSpPr>
          <p:cNvPr id="479280" name="Rectangle 48"/>
          <p:cNvSpPr>
            <a:spLocks noChangeArrowheads="1"/>
          </p:cNvSpPr>
          <p:nvPr/>
        </p:nvSpPr>
        <p:spPr bwMode="auto">
          <a:xfrm>
            <a:off x="3897313" y="1971675"/>
            <a:ext cx="2525712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(</a:t>
            </a:r>
            <a:r>
              <a:rPr lang="zh-CN" altLang="en-US" sz="2800"/>
              <a:t>也是最小值</a:t>
            </a:r>
            <a:r>
              <a:rPr lang="en-US" altLang="zh-CN" sz="2800"/>
              <a:t>).</a:t>
            </a:r>
          </a:p>
        </p:txBody>
      </p:sp>
      <p:graphicFrame>
        <p:nvGraphicFramePr>
          <p:cNvPr id="479282" name="Object 50"/>
          <p:cNvGraphicFramePr>
            <a:graphicFrameLocks noChangeAspect="1"/>
          </p:cNvGraphicFramePr>
          <p:nvPr/>
        </p:nvGraphicFramePr>
        <p:xfrm>
          <a:off x="7250113" y="2087563"/>
          <a:ext cx="1524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Equation" r:id="rId19" imgW="6089400" imgH="6079320" progId="Equation.3">
                  <p:embed/>
                </p:oleObj>
              </mc:Choice>
              <mc:Fallback>
                <p:oleObj name="Equation" r:id="rId19" imgW="6089400" imgH="6079320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0113" y="2087563"/>
                        <a:ext cx="152400" cy="15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83" name="Object 51"/>
          <p:cNvGraphicFramePr>
            <a:graphicFrameLocks noChangeAspect="1"/>
          </p:cNvGraphicFramePr>
          <p:nvPr/>
        </p:nvGraphicFramePr>
        <p:xfrm>
          <a:off x="7402513" y="3154363"/>
          <a:ext cx="1524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Equation" r:id="rId21" imgW="241560" imgH="241200" progId="Equation.3">
                  <p:embed/>
                </p:oleObj>
              </mc:Choice>
              <mc:Fallback>
                <p:oleObj name="Equation" r:id="rId21" imgW="241560" imgH="24120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2513" y="3154363"/>
                        <a:ext cx="152400" cy="15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9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9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9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79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7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7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7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7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79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79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79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79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7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7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7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7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7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7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79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79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79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79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61" grpId="0" autoUpdateAnimBg="0"/>
      <p:bldP spid="479263" grpId="0" autoUpdateAnimBg="0"/>
      <p:bldP spid="479268" grpId="0" autoUpdateAnimBg="0"/>
      <p:bldP spid="479269" grpId="0" autoUpdateAnimBg="0"/>
      <p:bldP spid="479270" grpId="0" autoUpdateAnimBg="0"/>
      <p:bldP spid="479272" grpId="0" animBg="1"/>
      <p:bldP spid="479273" grpId="0" autoUpdateAnimBg="0"/>
      <p:bldP spid="479274" grpId="0" autoUpdateAnimBg="0"/>
      <p:bldP spid="479276" grpId="0" autoUpdateAnimBg="0"/>
      <p:bldP spid="479277" grpId="0" autoUpdateAnimBg="0"/>
      <p:bldP spid="479278" grpId="0" autoUpdateAnimBg="0"/>
      <p:bldP spid="479279" grpId="0" autoUpdateAnimBg="0"/>
      <p:bldP spid="479280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D7C71C-A24D-4E79-BAA0-BB02CDFEA814}" type="slidenum">
              <a:rPr lang="en-US" altLang="zh-CN" smtClean="0">
                <a:ea typeface="宋体" charset="-122"/>
              </a:rPr>
              <a:pPr/>
              <a:t>40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40322" name="AutoShape 2"/>
          <p:cNvSpPr>
            <a:spLocks noChangeArrowheads="1"/>
          </p:cNvSpPr>
          <p:nvPr/>
        </p:nvSpPr>
        <p:spPr bwMode="auto">
          <a:xfrm>
            <a:off x="3194050" y="3149600"/>
            <a:ext cx="4114800" cy="762000"/>
          </a:xfrm>
          <a:prstGeom prst="wedgeRoundRectCallout">
            <a:avLst>
              <a:gd name="adj1" fmla="val 39662"/>
              <a:gd name="adj2" fmla="val -90000"/>
              <a:gd name="adj3" fmla="val 16667"/>
            </a:avLst>
          </a:prstGeom>
          <a:gradFill rotWithShape="0">
            <a:gsLst>
              <a:gs pos="0">
                <a:srgbClr val="00FF00"/>
              </a:gs>
              <a:gs pos="50000">
                <a:srgbClr val="FFFF99"/>
              </a:gs>
              <a:gs pos="100000">
                <a:srgbClr val="00FF00"/>
              </a:gs>
            </a:gsLst>
            <a:lin ang="27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zh-CN" sz="2800">
              <a:solidFill>
                <a:srgbClr val="0000FF"/>
              </a:solidFill>
            </a:endParaRPr>
          </a:p>
        </p:txBody>
      </p:sp>
      <p:sp>
        <p:nvSpPr>
          <p:cNvPr id="29707" name="WordArt 3"/>
          <p:cNvSpPr>
            <a:spLocks noChangeArrowheads="1" noChangeShapeType="1" noTextEdit="1"/>
          </p:cNvSpPr>
          <p:nvPr/>
        </p:nvSpPr>
        <p:spPr bwMode="auto">
          <a:xfrm>
            <a:off x="831850" y="344488"/>
            <a:ext cx="685800" cy="6096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楷体"/>
                <a:ea typeface="华文楷体"/>
              </a:rPr>
              <a:t>练习</a:t>
            </a:r>
          </a:p>
        </p:txBody>
      </p:sp>
      <p:graphicFrame>
        <p:nvGraphicFramePr>
          <p:cNvPr id="440324" name="Object 4"/>
          <p:cNvGraphicFramePr>
            <a:graphicFrameLocks noChangeAspect="1"/>
          </p:cNvGraphicFramePr>
          <p:nvPr/>
        </p:nvGraphicFramePr>
        <p:xfrm>
          <a:off x="1700213" y="115888"/>
          <a:ext cx="644683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7" name="Equation" r:id="rId3" imgW="2730500" imgH="406400" progId="Equation.3">
                  <p:embed/>
                </p:oleObj>
              </mc:Choice>
              <mc:Fallback>
                <p:oleObj name="Equation" r:id="rId3" imgW="2730500" imgH="40640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13" y="115888"/>
                        <a:ext cx="6446837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25" name="Text Box 5"/>
          <p:cNvSpPr txBox="1">
            <a:spLocks noChangeArrowheads="1"/>
          </p:cNvSpPr>
          <p:nvPr/>
        </p:nvSpPr>
        <p:spPr bwMode="auto">
          <a:xfrm>
            <a:off x="755650" y="1106488"/>
            <a:ext cx="1371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  <a:endParaRPr lang="zh-CN" altLang="en-US" sz="2400" b="0">
              <a:ea typeface="黑体" pitchFamily="2" charset="-122"/>
            </a:endParaRPr>
          </a:p>
        </p:txBody>
      </p:sp>
      <p:graphicFrame>
        <p:nvGraphicFramePr>
          <p:cNvPr id="440326" name="Object 6"/>
          <p:cNvGraphicFramePr>
            <a:graphicFrameLocks noChangeAspect="1"/>
          </p:cNvGraphicFramePr>
          <p:nvPr/>
        </p:nvGraphicFramePr>
        <p:xfrm>
          <a:off x="2051050" y="1882775"/>
          <a:ext cx="55245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8" name="Equation" r:id="rId5" imgW="17073000" imgH="10140480" progId="Equation.3">
                  <p:embed/>
                </p:oleObj>
              </mc:Choice>
              <mc:Fallback>
                <p:oleObj name="Equation" r:id="rId5" imgW="17073000" imgH="1014048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882775"/>
                        <a:ext cx="552450" cy="32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27" name="Text Box 7"/>
          <p:cNvSpPr txBox="1">
            <a:spLocks noChangeArrowheads="1"/>
          </p:cNvSpPr>
          <p:nvPr/>
        </p:nvSpPr>
        <p:spPr bwMode="auto">
          <a:xfrm>
            <a:off x="1365250" y="2554288"/>
            <a:ext cx="3581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为简化计算</a:t>
            </a:r>
            <a:r>
              <a:rPr lang="en-US" altLang="zh-CN" sz="2800"/>
              <a:t>,</a:t>
            </a:r>
            <a:r>
              <a:rPr lang="zh-CN" altLang="en-US" sz="2800"/>
              <a:t>令</a:t>
            </a:r>
          </a:p>
        </p:txBody>
      </p:sp>
      <p:graphicFrame>
        <p:nvGraphicFramePr>
          <p:cNvPr id="440328" name="Object 8"/>
          <p:cNvGraphicFramePr>
            <a:graphicFrameLocks noChangeAspect="1"/>
          </p:cNvGraphicFramePr>
          <p:nvPr/>
        </p:nvGraphicFramePr>
        <p:xfrm>
          <a:off x="1441450" y="2997200"/>
          <a:ext cx="58674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9" name="公式" r:id="rId7" imgW="79720200" imgH="12983400" progId="Equation.3">
                  <p:embed/>
                </p:oleObj>
              </mc:Choice>
              <mc:Fallback>
                <p:oleObj name="公式" r:id="rId7" imgW="79720200" imgH="129834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2997200"/>
                        <a:ext cx="5867400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9" name="Object 9"/>
          <p:cNvGraphicFramePr>
            <a:graphicFrameLocks noChangeAspect="1"/>
          </p:cNvGraphicFramePr>
          <p:nvPr/>
        </p:nvGraphicFramePr>
        <p:xfrm>
          <a:off x="3327400" y="3925888"/>
          <a:ext cx="18827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0" name="Equation" r:id="rId9" imgW="54905400" imgH="15013800" progId="Equation.3">
                  <p:embed/>
                </p:oleObj>
              </mc:Choice>
              <mc:Fallback>
                <p:oleObj name="Equation" r:id="rId9" imgW="54905400" imgH="150138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00" y="3925888"/>
                        <a:ext cx="1882775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30" name="Object 10"/>
          <p:cNvGraphicFramePr>
            <a:graphicFrameLocks noChangeAspect="1"/>
          </p:cNvGraphicFramePr>
          <p:nvPr/>
        </p:nvGraphicFramePr>
        <p:xfrm>
          <a:off x="1365250" y="1182688"/>
          <a:ext cx="148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1" name="Equation" r:id="rId11" imgW="1485900" imgH="431800" progId="Equation.3">
                  <p:embed/>
                </p:oleObj>
              </mc:Choice>
              <mc:Fallback>
                <p:oleObj name="Equation" r:id="rId11" imgW="1485900" imgH="43180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1182688"/>
                        <a:ext cx="1485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31" name="Text Box 11"/>
          <p:cNvSpPr txBox="1">
            <a:spLocks noChangeArrowheads="1"/>
          </p:cNvSpPr>
          <p:nvPr/>
        </p:nvSpPr>
        <p:spPr bwMode="auto">
          <a:xfrm>
            <a:off x="2736850" y="1120775"/>
            <a:ext cx="2819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是曲面上的点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440332" name="Text Box 12"/>
          <p:cNvSpPr txBox="1">
            <a:spLocks noChangeArrowheads="1"/>
          </p:cNvSpPr>
          <p:nvPr/>
        </p:nvSpPr>
        <p:spPr bwMode="auto">
          <a:xfrm>
            <a:off x="4946650" y="1106488"/>
            <a:ext cx="3581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它与已知点的距离为</a:t>
            </a:r>
          </a:p>
        </p:txBody>
      </p:sp>
      <p:sp>
        <p:nvSpPr>
          <p:cNvPr id="440333" name="Text Box 13"/>
          <p:cNvSpPr txBox="1">
            <a:spLocks noChangeArrowheads="1"/>
          </p:cNvSpPr>
          <p:nvPr/>
        </p:nvSpPr>
        <p:spPr bwMode="auto">
          <a:xfrm>
            <a:off x="107950" y="3925888"/>
            <a:ext cx="2133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问题化为在</a:t>
            </a:r>
            <a:endParaRPr lang="zh-CN" altLang="en-US" sz="2800">
              <a:solidFill>
                <a:srgbClr val="0000FF"/>
              </a:solidFill>
            </a:endParaRPr>
          </a:p>
        </p:txBody>
      </p:sp>
      <p:graphicFrame>
        <p:nvGraphicFramePr>
          <p:cNvPr id="440334" name="Object 14"/>
          <p:cNvGraphicFramePr>
            <a:graphicFrameLocks noChangeAspect="1"/>
          </p:cNvGraphicFramePr>
          <p:nvPr/>
        </p:nvGraphicFramePr>
        <p:xfrm>
          <a:off x="6084888" y="4010025"/>
          <a:ext cx="15240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2" name="Equation" r:id="rId13" imgW="1409088" imgH="393529" progId="Equation.3">
                  <p:embed/>
                </p:oleObj>
              </mc:Choice>
              <mc:Fallback>
                <p:oleObj name="Equation" r:id="rId13" imgW="1409088" imgH="393529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4010025"/>
                        <a:ext cx="1524000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35" name="Text Box 15"/>
          <p:cNvSpPr txBox="1">
            <a:spLocks noChangeArrowheads="1"/>
          </p:cNvSpPr>
          <p:nvPr/>
        </p:nvSpPr>
        <p:spPr bwMode="auto">
          <a:xfrm>
            <a:off x="5232400" y="3925888"/>
            <a:ext cx="1066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下求</a:t>
            </a:r>
          </a:p>
        </p:txBody>
      </p:sp>
      <p:sp>
        <p:nvSpPr>
          <p:cNvPr id="440336" name="Text Box 16"/>
          <p:cNvSpPr txBox="1">
            <a:spLocks noChangeArrowheads="1"/>
          </p:cNvSpPr>
          <p:nvPr/>
        </p:nvSpPr>
        <p:spPr bwMode="auto">
          <a:xfrm>
            <a:off x="7451725" y="3933825"/>
            <a:ext cx="2133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的最小值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440337" name="Object 17"/>
          <p:cNvGraphicFramePr>
            <a:graphicFrameLocks noChangeAspect="1"/>
          </p:cNvGraphicFramePr>
          <p:nvPr/>
        </p:nvGraphicFramePr>
        <p:xfrm>
          <a:off x="2584450" y="1639888"/>
          <a:ext cx="4186238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3" name="Equation" r:id="rId15" imgW="135451800" imgH="27603720" progId="Equation.3">
                  <p:embed/>
                </p:oleObj>
              </mc:Choice>
              <mc:Fallback>
                <p:oleObj name="Equation" r:id="rId15" imgW="135451800" imgH="2760372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450" y="1639888"/>
                        <a:ext cx="4186238" cy="852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38" name="Text Box 18"/>
          <p:cNvSpPr txBox="1">
            <a:spLocks noChangeArrowheads="1"/>
          </p:cNvSpPr>
          <p:nvPr/>
        </p:nvSpPr>
        <p:spPr bwMode="auto">
          <a:xfrm>
            <a:off x="6699250" y="2401888"/>
            <a:ext cx="1752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目标函数</a:t>
            </a:r>
          </a:p>
        </p:txBody>
      </p:sp>
      <p:sp>
        <p:nvSpPr>
          <p:cNvPr id="440339" name="Rectangle 19"/>
          <p:cNvSpPr>
            <a:spLocks noChangeArrowheads="1"/>
          </p:cNvSpPr>
          <p:nvPr/>
        </p:nvSpPr>
        <p:spPr bwMode="auto">
          <a:xfrm>
            <a:off x="1936750" y="3925888"/>
            <a:ext cx="16129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0000FF"/>
                </a:solidFill>
              </a:rPr>
              <a:t>约束条件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0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40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40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40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40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0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0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4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40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4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40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40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40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40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2" grpId="0" animBg="1" autoUpdateAnimBg="0"/>
      <p:bldP spid="440325" grpId="0" autoUpdateAnimBg="0"/>
      <p:bldP spid="440327" grpId="0" autoUpdateAnimBg="0"/>
      <p:bldP spid="440331" grpId="0" autoUpdateAnimBg="0"/>
      <p:bldP spid="440332" grpId="0" autoUpdateAnimBg="0"/>
      <p:bldP spid="440333" grpId="0" autoUpdateAnimBg="0"/>
      <p:bldP spid="440335" grpId="0" autoUpdateAnimBg="0"/>
      <p:bldP spid="440336" grpId="0" autoUpdateAnimBg="0"/>
      <p:bldP spid="440338" grpId="0" autoUpdateAnimBg="0"/>
      <p:bldP spid="440339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1452B5-0A19-40B4-8C32-3D234F7DD8D5}" type="slidenum">
              <a:rPr lang="en-US" altLang="zh-CN" smtClean="0">
                <a:ea typeface="宋体" charset="-122"/>
              </a:rPr>
              <a:pPr/>
              <a:t>41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441346" name="Object 2"/>
          <p:cNvGraphicFramePr>
            <a:graphicFrameLocks noChangeAspect="1"/>
          </p:cNvGraphicFramePr>
          <p:nvPr/>
        </p:nvGraphicFramePr>
        <p:xfrm>
          <a:off x="539750" y="227013"/>
          <a:ext cx="186055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4" name="Equation" r:id="rId3" imgW="54905400" imgH="12577320" progId="Equation.3">
                  <p:embed/>
                </p:oleObj>
              </mc:Choice>
              <mc:Fallback>
                <p:oleObj name="Equation" r:id="rId3" imgW="54905400" imgH="12577320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27013"/>
                        <a:ext cx="1860550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47" name="Object 3"/>
          <p:cNvGraphicFramePr>
            <a:graphicFrameLocks noChangeAspect="1"/>
          </p:cNvGraphicFramePr>
          <p:nvPr/>
        </p:nvGraphicFramePr>
        <p:xfrm>
          <a:off x="6651625" y="188913"/>
          <a:ext cx="25288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5" name="公式" r:id="rId5" imgW="33345000" imgH="7297560" progId="Equation.3">
                  <p:embed/>
                </p:oleObj>
              </mc:Choice>
              <mc:Fallback>
                <p:oleObj name="公式" r:id="rId5" imgW="33345000" imgH="729756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25" y="188913"/>
                        <a:ext cx="2528888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48" name="Object 4"/>
          <p:cNvGraphicFramePr>
            <a:graphicFrameLocks noChangeAspect="1"/>
          </p:cNvGraphicFramePr>
          <p:nvPr/>
        </p:nvGraphicFramePr>
        <p:xfrm>
          <a:off x="1516063" y="847725"/>
          <a:ext cx="34925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6" name="Equation" r:id="rId7" imgW="3352800" imgH="431800" progId="Equation.3">
                  <p:embed/>
                </p:oleObj>
              </mc:Choice>
              <mc:Fallback>
                <p:oleObj name="Equation" r:id="rId7" imgW="3352800" imgH="431800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063" y="847725"/>
                        <a:ext cx="34925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49" name="Object 5"/>
          <p:cNvGraphicFramePr>
            <a:graphicFrameLocks noChangeAspect="1"/>
          </p:cNvGraphicFramePr>
          <p:nvPr/>
        </p:nvGraphicFramePr>
        <p:xfrm>
          <a:off x="900113" y="3432175"/>
          <a:ext cx="16637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7" name="Equation" r:id="rId9" imgW="1612900" imgH="431800" progId="Equation.3">
                  <p:embed/>
                </p:oleObj>
              </mc:Choice>
              <mc:Fallback>
                <p:oleObj name="Equation" r:id="rId9" imgW="1612900" imgH="431800" progId="Equation.3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432175"/>
                        <a:ext cx="16637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0" name="Object 6"/>
          <p:cNvGraphicFramePr>
            <a:graphicFrameLocks noChangeAspect="1"/>
          </p:cNvGraphicFramePr>
          <p:nvPr/>
        </p:nvGraphicFramePr>
        <p:xfrm>
          <a:off x="5014913" y="3355975"/>
          <a:ext cx="12192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8" name="公式" r:id="rId11" imgW="507780" imgH="203112" progId="Equation.3">
                  <p:embed/>
                </p:oleObj>
              </mc:Choice>
              <mc:Fallback>
                <p:oleObj name="公式" r:id="rId11" imgW="507780" imgH="203112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4913" y="3355975"/>
                        <a:ext cx="1219200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1" name="Object 7"/>
          <p:cNvGraphicFramePr>
            <a:graphicFrameLocks noChangeAspect="1"/>
          </p:cNvGraphicFramePr>
          <p:nvPr/>
        </p:nvGraphicFramePr>
        <p:xfrm>
          <a:off x="900113" y="4194175"/>
          <a:ext cx="11430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9" name="公式" r:id="rId13" imgW="482181" imgH="215713" progId="Equation.3">
                  <p:embed/>
                </p:oleObj>
              </mc:Choice>
              <mc:Fallback>
                <p:oleObj name="公式" r:id="rId13" imgW="482181" imgH="215713" progId="Equation.3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194175"/>
                        <a:ext cx="1143000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2" name="Object 8"/>
          <p:cNvGraphicFramePr>
            <a:graphicFrameLocks noChangeAspect="1"/>
          </p:cNvGraphicFramePr>
          <p:nvPr/>
        </p:nvGraphicFramePr>
        <p:xfrm>
          <a:off x="1957388" y="3965575"/>
          <a:ext cx="145732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0" name="公式" r:id="rId15" imgW="622030" imgH="406224" progId="Equation.3">
                  <p:embed/>
                </p:oleObj>
              </mc:Choice>
              <mc:Fallback>
                <p:oleObj name="公式" r:id="rId15" imgW="622030" imgH="406224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8" y="3965575"/>
                        <a:ext cx="1457325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3" name="Object 9"/>
          <p:cNvGraphicFramePr>
            <a:graphicFrameLocks noChangeAspect="1"/>
          </p:cNvGraphicFramePr>
          <p:nvPr/>
        </p:nvGraphicFramePr>
        <p:xfrm>
          <a:off x="3405188" y="4224338"/>
          <a:ext cx="16097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1" name="公式" r:id="rId17" imgW="685502" imgH="215806" progId="Equation.3">
                  <p:embed/>
                </p:oleObj>
              </mc:Choice>
              <mc:Fallback>
                <p:oleObj name="公式" r:id="rId17" imgW="685502" imgH="215806" progId="Equation.3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88" y="4224338"/>
                        <a:ext cx="1609725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4" name="Object 10"/>
          <p:cNvGraphicFramePr>
            <a:graphicFrameLocks noChangeAspect="1"/>
          </p:cNvGraphicFramePr>
          <p:nvPr/>
        </p:nvGraphicFramePr>
        <p:xfrm>
          <a:off x="4938713" y="3965575"/>
          <a:ext cx="28194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2" name="公式" r:id="rId19" imgW="1193282" imgH="406224" progId="Equation.3">
                  <p:embed/>
                </p:oleObj>
              </mc:Choice>
              <mc:Fallback>
                <p:oleObj name="公式" r:id="rId19" imgW="1193282" imgH="406224" progId="Equation.3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8713" y="3965575"/>
                        <a:ext cx="2819400" cy="95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5" name="Object 11"/>
          <p:cNvGraphicFramePr>
            <a:graphicFrameLocks noChangeAspect="1"/>
          </p:cNvGraphicFramePr>
          <p:nvPr/>
        </p:nvGraphicFramePr>
        <p:xfrm>
          <a:off x="2411413" y="-34925"/>
          <a:ext cx="43656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3" name="Equation" r:id="rId21" imgW="126502200" imgH="26385480" progId="Equation.3">
                  <p:embed/>
                </p:oleObj>
              </mc:Choice>
              <mc:Fallback>
                <p:oleObj name="Equation" r:id="rId21" imgW="126502200" imgH="26385480" progId="Equation.3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-34925"/>
                        <a:ext cx="4365625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9" name="Text Box 12"/>
          <p:cNvSpPr txBox="1">
            <a:spLocks noChangeArrowheads="1"/>
          </p:cNvSpPr>
          <p:nvPr/>
        </p:nvSpPr>
        <p:spPr bwMode="auto">
          <a:xfrm>
            <a:off x="107950" y="117475"/>
            <a:ext cx="1219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设</a:t>
            </a:r>
          </a:p>
        </p:txBody>
      </p:sp>
      <p:graphicFrame>
        <p:nvGraphicFramePr>
          <p:cNvPr id="441357" name="Object 13"/>
          <p:cNvGraphicFramePr>
            <a:graphicFrameLocks noChangeAspect="1"/>
          </p:cNvGraphicFramePr>
          <p:nvPr/>
        </p:nvGraphicFramePr>
        <p:xfrm>
          <a:off x="1509713" y="1450975"/>
          <a:ext cx="3276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4" name="Equation" r:id="rId23" imgW="3327400" imgH="469900" progId="Equation.3">
                  <p:embed/>
                </p:oleObj>
              </mc:Choice>
              <mc:Fallback>
                <p:oleObj name="Equation" r:id="rId23" imgW="3327400" imgH="469900" progId="Equation.3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1450975"/>
                        <a:ext cx="32766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8" name="Object 14"/>
          <p:cNvGraphicFramePr>
            <a:graphicFrameLocks noChangeAspect="1"/>
          </p:cNvGraphicFramePr>
          <p:nvPr/>
        </p:nvGraphicFramePr>
        <p:xfrm>
          <a:off x="1204913" y="917575"/>
          <a:ext cx="3810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5" name="Equation" r:id="rId25" imgW="381000" imgH="2578100" progId="Equation.3">
                  <p:embed/>
                </p:oleObj>
              </mc:Choice>
              <mc:Fallback>
                <p:oleObj name="Equation" r:id="rId25" imgW="381000" imgH="2578100" progId="Equation.3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917575"/>
                        <a:ext cx="381000" cy="236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9" name="Object 15"/>
          <p:cNvGraphicFramePr>
            <a:graphicFrameLocks noChangeAspect="1"/>
          </p:cNvGraphicFramePr>
          <p:nvPr/>
        </p:nvGraphicFramePr>
        <p:xfrm>
          <a:off x="1516063" y="1922463"/>
          <a:ext cx="3436937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6" name="Equation" r:id="rId27" imgW="3441700" imgH="901700" progId="Equation.3">
                  <p:embed/>
                </p:oleObj>
              </mc:Choice>
              <mc:Fallback>
                <p:oleObj name="Equation" r:id="rId27" imgW="3441700" imgH="901700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063" y="1922463"/>
                        <a:ext cx="3436937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60" name="Object 16"/>
          <p:cNvGraphicFramePr>
            <a:graphicFrameLocks noChangeAspect="1"/>
          </p:cNvGraphicFramePr>
          <p:nvPr/>
        </p:nvGraphicFramePr>
        <p:xfrm>
          <a:off x="1585913" y="2886075"/>
          <a:ext cx="16113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7" name="Equation" r:id="rId29" imgW="1612900" imgH="469900" progId="Equation.3">
                  <p:embed/>
                </p:oleObj>
              </mc:Choice>
              <mc:Fallback>
                <p:oleObj name="Equation" r:id="rId29" imgW="1612900" imgH="469900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2886075"/>
                        <a:ext cx="1611312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361" name="Text Box 17"/>
          <p:cNvSpPr txBox="1">
            <a:spLocks noChangeArrowheads="1"/>
          </p:cNvSpPr>
          <p:nvPr/>
        </p:nvSpPr>
        <p:spPr bwMode="auto">
          <a:xfrm>
            <a:off x="5548313" y="765175"/>
            <a:ext cx="1143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</a:rPr>
              <a:t>(1)</a:t>
            </a:r>
          </a:p>
        </p:txBody>
      </p:sp>
      <p:sp>
        <p:nvSpPr>
          <p:cNvPr id="441362" name="Text Box 18"/>
          <p:cNvSpPr txBox="1">
            <a:spLocks noChangeArrowheads="1"/>
          </p:cNvSpPr>
          <p:nvPr/>
        </p:nvSpPr>
        <p:spPr bwMode="auto">
          <a:xfrm>
            <a:off x="5548313" y="1374775"/>
            <a:ext cx="1143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</a:rPr>
              <a:t>(2)</a:t>
            </a:r>
          </a:p>
        </p:txBody>
      </p:sp>
      <p:sp>
        <p:nvSpPr>
          <p:cNvPr id="441363" name="Text Box 19"/>
          <p:cNvSpPr txBox="1">
            <a:spLocks noChangeArrowheads="1"/>
          </p:cNvSpPr>
          <p:nvPr/>
        </p:nvSpPr>
        <p:spPr bwMode="auto">
          <a:xfrm>
            <a:off x="5548313" y="2074863"/>
            <a:ext cx="1143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</a:rPr>
              <a:t>(3)</a:t>
            </a:r>
          </a:p>
        </p:txBody>
      </p:sp>
      <p:sp>
        <p:nvSpPr>
          <p:cNvPr id="441364" name="Text Box 20"/>
          <p:cNvSpPr txBox="1">
            <a:spLocks noChangeArrowheads="1"/>
          </p:cNvSpPr>
          <p:nvPr/>
        </p:nvSpPr>
        <p:spPr bwMode="auto">
          <a:xfrm>
            <a:off x="5548313" y="2760663"/>
            <a:ext cx="1143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</a:rPr>
              <a:t>(4)</a:t>
            </a:r>
          </a:p>
        </p:txBody>
      </p:sp>
      <p:graphicFrame>
        <p:nvGraphicFramePr>
          <p:cNvPr id="441365" name="Object 21"/>
          <p:cNvGraphicFramePr>
            <a:graphicFrameLocks noChangeAspect="1"/>
          </p:cNvGraphicFramePr>
          <p:nvPr/>
        </p:nvGraphicFramePr>
        <p:xfrm>
          <a:off x="2592388" y="3536950"/>
          <a:ext cx="89852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8" name="Equation" r:id="rId31" imgW="837836" imgH="317362" progId="Equation.3">
                  <p:embed/>
                </p:oleObj>
              </mc:Choice>
              <mc:Fallback>
                <p:oleObj name="Equation" r:id="rId31" imgW="837836" imgH="317362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3536950"/>
                        <a:ext cx="898525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66" name="Object 22"/>
          <p:cNvGraphicFramePr>
            <a:graphicFrameLocks noChangeAspect="1"/>
          </p:cNvGraphicFramePr>
          <p:nvPr/>
        </p:nvGraphicFramePr>
        <p:xfrm>
          <a:off x="3532188" y="3471863"/>
          <a:ext cx="148272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9" name="Equation" r:id="rId33" imgW="1524000" imgH="431800" progId="Equation.3">
                  <p:embed/>
                </p:oleObj>
              </mc:Choice>
              <mc:Fallback>
                <p:oleObj name="Equation" r:id="rId33" imgW="1524000" imgH="431800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2188" y="3471863"/>
                        <a:ext cx="1482725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1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1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4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4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4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4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61" grpId="0" autoUpdateAnimBg="0"/>
      <p:bldP spid="441362" grpId="0" autoUpdateAnimBg="0"/>
      <p:bldP spid="441363" grpId="0" autoUpdateAnimBg="0"/>
      <p:bldP spid="441364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C5AA50-ED4E-48E7-BE03-03EB7A1FCC53}" type="slidenum">
              <a:rPr lang="en-US" altLang="zh-CN" smtClean="0">
                <a:ea typeface="宋体" charset="-122"/>
              </a:rPr>
              <a:pPr/>
              <a:t>42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42370" name="Text Box 2"/>
          <p:cNvSpPr txBox="1">
            <a:spLocks noChangeArrowheads="1"/>
          </p:cNvSpPr>
          <p:nvPr/>
        </p:nvSpPr>
        <p:spPr bwMode="auto">
          <a:xfrm>
            <a:off x="1066800" y="2057400"/>
            <a:ext cx="4800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由于问题确实存在最小值，</a:t>
            </a:r>
            <a:endParaRPr lang="zh-CN" altLang="en-US" sz="2400" b="0"/>
          </a:p>
        </p:txBody>
      </p:sp>
      <p:graphicFrame>
        <p:nvGraphicFramePr>
          <p:cNvPr id="31746" name="Object 3"/>
          <p:cNvGraphicFramePr>
            <a:graphicFrameLocks noChangeAspect="1"/>
          </p:cNvGraphicFramePr>
          <p:nvPr/>
        </p:nvGraphicFramePr>
        <p:xfrm>
          <a:off x="1143000" y="323850"/>
          <a:ext cx="18557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1" name="公式" r:id="rId3" imgW="774364" imgH="215806" progId="Equation.3">
                  <p:embed/>
                </p:oleObj>
              </mc:Choice>
              <mc:Fallback>
                <p:oleObj name="公式" r:id="rId3" imgW="774364" imgH="215806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23850"/>
                        <a:ext cx="1855788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2" name="Object 4"/>
          <p:cNvGraphicFramePr>
            <a:graphicFrameLocks noChangeAspect="1"/>
          </p:cNvGraphicFramePr>
          <p:nvPr/>
        </p:nvGraphicFramePr>
        <p:xfrm>
          <a:off x="2922588" y="76200"/>
          <a:ext cx="28194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2" name="公式" r:id="rId5" imgW="1193282" imgH="406224" progId="Equation.3">
                  <p:embed/>
                </p:oleObj>
              </mc:Choice>
              <mc:Fallback>
                <p:oleObj name="公式" r:id="rId5" imgW="1193282" imgH="406224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588" y="76200"/>
                        <a:ext cx="2819400" cy="95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2373" name="Text Box 5"/>
          <p:cNvSpPr txBox="1">
            <a:spLocks noChangeArrowheads="1"/>
          </p:cNvSpPr>
          <p:nvPr/>
        </p:nvSpPr>
        <p:spPr bwMode="auto">
          <a:xfrm>
            <a:off x="5818188" y="304800"/>
            <a:ext cx="1295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故</a:t>
            </a:r>
            <a:endParaRPr lang="zh-CN" altLang="en-US" sz="2800">
              <a:solidFill>
                <a:srgbClr val="0000FF"/>
              </a:solidFill>
            </a:endParaRPr>
          </a:p>
        </p:txBody>
      </p:sp>
      <p:graphicFrame>
        <p:nvGraphicFramePr>
          <p:cNvPr id="442374" name="Object 6"/>
          <p:cNvGraphicFramePr>
            <a:graphicFrameLocks noChangeAspect="1"/>
          </p:cNvGraphicFramePr>
          <p:nvPr/>
        </p:nvGraphicFramePr>
        <p:xfrm>
          <a:off x="6321425" y="95250"/>
          <a:ext cx="155416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3" name="公式" r:id="rId7" imgW="647419" imgH="406224" progId="Equation.3">
                  <p:embed/>
                </p:oleObj>
              </mc:Choice>
              <mc:Fallback>
                <p:oleObj name="公式" r:id="rId7" imgW="647419" imgH="406224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1425" y="95250"/>
                        <a:ext cx="1554163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5" name="Object 7"/>
          <p:cNvGraphicFramePr>
            <a:graphicFrameLocks noChangeAspect="1"/>
          </p:cNvGraphicFramePr>
          <p:nvPr/>
        </p:nvGraphicFramePr>
        <p:xfrm>
          <a:off x="4495800" y="2962275"/>
          <a:ext cx="17526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4" name="Equation" r:id="rId9" imgW="52871400" imgH="12577320" progId="Equation.3">
                  <p:embed/>
                </p:oleObj>
              </mc:Choice>
              <mc:Fallback>
                <p:oleObj name="Equation" r:id="rId9" imgW="52871400" imgH="12577320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962275"/>
                        <a:ext cx="1752600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2376" name="Text Box 8"/>
          <p:cNvSpPr txBox="1">
            <a:spLocks noChangeArrowheads="1"/>
          </p:cNvSpPr>
          <p:nvPr/>
        </p:nvSpPr>
        <p:spPr bwMode="auto">
          <a:xfrm>
            <a:off x="1066800" y="1309688"/>
            <a:ext cx="2133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得</a:t>
            </a:r>
            <a:r>
              <a:rPr lang="zh-CN" altLang="en-US" sz="2800">
                <a:solidFill>
                  <a:srgbClr val="0000FF"/>
                </a:solidFill>
              </a:rPr>
              <a:t>唯一驻点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971800" y="1066800"/>
            <a:ext cx="3441700" cy="939800"/>
            <a:chOff x="1920" y="960"/>
            <a:chExt cx="2168" cy="592"/>
          </a:xfrm>
        </p:grpSpPr>
        <p:graphicFrame>
          <p:nvGraphicFramePr>
            <p:cNvPr id="31757" name="Object 10"/>
            <p:cNvGraphicFramePr>
              <a:graphicFrameLocks noChangeAspect="1"/>
            </p:cNvGraphicFramePr>
            <p:nvPr/>
          </p:nvGraphicFramePr>
          <p:xfrm>
            <a:off x="1920" y="960"/>
            <a:ext cx="2168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5" name="Equation" r:id="rId11" imgW="3340100" imgH="914400" progId="Equation.3">
                    <p:embed/>
                  </p:oleObj>
                </mc:Choice>
                <mc:Fallback>
                  <p:oleObj name="Equation" r:id="rId11" imgW="3340100" imgH="914400" progId="Equation.3">
                    <p:embed/>
                    <p:pic>
                      <p:nvPicPr>
                        <p:cNvPr id="0" name="Picture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960"/>
                          <a:ext cx="2168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8" name="Object 11"/>
            <p:cNvGraphicFramePr>
              <a:graphicFrameLocks noChangeAspect="1"/>
            </p:cNvGraphicFramePr>
            <p:nvPr/>
          </p:nvGraphicFramePr>
          <p:xfrm>
            <a:off x="3120" y="1008"/>
            <a:ext cx="68" cy="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6" name="Equation" r:id="rId13" imgW="215619" imgH="317087" progId="Equation.3">
                    <p:embed/>
                  </p:oleObj>
                </mc:Choice>
                <mc:Fallback>
                  <p:oleObj name="Equation" r:id="rId13" imgW="215619" imgH="317087" progId="Equation.3">
                    <p:embed/>
                    <p:pic>
                      <p:nvPicPr>
                        <p:cNvPr id="0" name="Picture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1008"/>
                          <a:ext cx="68" cy="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9" name="Object 12"/>
            <p:cNvGraphicFramePr>
              <a:graphicFrameLocks noChangeAspect="1"/>
            </p:cNvGraphicFramePr>
            <p:nvPr/>
          </p:nvGraphicFramePr>
          <p:xfrm>
            <a:off x="3840" y="1004"/>
            <a:ext cx="68" cy="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7" name="Equation" r:id="rId15" imgW="215619" imgH="317087" progId="Equation.3">
                    <p:embed/>
                  </p:oleObj>
                </mc:Choice>
                <mc:Fallback>
                  <p:oleObj name="Equation" r:id="rId15" imgW="215619" imgH="317087" progId="Equation.3">
                    <p:embed/>
                    <p:pic>
                      <p:nvPicPr>
                        <p:cNvPr id="0" name="Picture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004"/>
                          <a:ext cx="68" cy="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0" name="Object 13"/>
            <p:cNvGraphicFramePr>
              <a:graphicFrameLocks noChangeAspect="1"/>
            </p:cNvGraphicFramePr>
            <p:nvPr/>
          </p:nvGraphicFramePr>
          <p:xfrm>
            <a:off x="2352" y="1008"/>
            <a:ext cx="68" cy="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8" name="Equation" r:id="rId16" imgW="215619" imgH="317087" progId="Equation.3">
                    <p:embed/>
                  </p:oleObj>
                </mc:Choice>
                <mc:Fallback>
                  <p:oleObj name="Equation" r:id="rId16" imgW="215619" imgH="317087" progId="Equation.3">
                    <p:embed/>
                    <p:pic>
                      <p:nvPicPr>
                        <p:cNvPr id="0" name="Picture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008"/>
                          <a:ext cx="68" cy="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530475" y="3810000"/>
            <a:ext cx="3565525" cy="1131888"/>
            <a:chOff x="1498" y="2983"/>
            <a:chExt cx="2246" cy="713"/>
          </a:xfrm>
        </p:grpSpPr>
        <p:graphicFrame>
          <p:nvGraphicFramePr>
            <p:cNvPr id="31754" name="Object 15"/>
            <p:cNvGraphicFramePr>
              <a:graphicFrameLocks noChangeAspect="1"/>
            </p:cNvGraphicFramePr>
            <p:nvPr/>
          </p:nvGraphicFramePr>
          <p:xfrm>
            <a:off x="1498" y="2983"/>
            <a:ext cx="2246" cy="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9" name="Equation" r:id="rId17" imgW="3670300" imgH="1168400" progId="Equation.3">
                    <p:embed/>
                  </p:oleObj>
                </mc:Choice>
                <mc:Fallback>
                  <p:oleObj name="Equation" r:id="rId17" imgW="3670300" imgH="1168400" progId="Equation.3">
                    <p:embed/>
                    <p:pic>
                      <p:nvPicPr>
                        <p:cNvPr id="0" name="Picture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8" y="2983"/>
                          <a:ext cx="2246" cy="7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5" name="Object 16"/>
            <p:cNvGraphicFramePr>
              <a:graphicFrameLocks noChangeAspect="1"/>
            </p:cNvGraphicFramePr>
            <p:nvPr/>
          </p:nvGraphicFramePr>
          <p:xfrm>
            <a:off x="3004" y="3068"/>
            <a:ext cx="68" cy="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0" name="Equation" r:id="rId19" imgW="215619" imgH="317087" progId="Equation.3">
                    <p:embed/>
                  </p:oleObj>
                </mc:Choice>
                <mc:Fallback>
                  <p:oleObj name="Equation" r:id="rId19" imgW="215619" imgH="317087" progId="Equation.3">
                    <p:embed/>
                    <p:pic>
                      <p:nvPicPr>
                        <p:cNvPr id="0" name="Picture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4" y="3068"/>
                          <a:ext cx="68" cy="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6" name="Object 17"/>
            <p:cNvGraphicFramePr>
              <a:graphicFrameLocks noChangeAspect="1"/>
            </p:cNvGraphicFramePr>
            <p:nvPr/>
          </p:nvGraphicFramePr>
          <p:xfrm>
            <a:off x="1900" y="3116"/>
            <a:ext cx="68" cy="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1" name="Equation" r:id="rId20" imgW="215619" imgH="317087" progId="Equation.3">
                    <p:embed/>
                  </p:oleObj>
                </mc:Choice>
                <mc:Fallback>
                  <p:oleObj name="Equation" r:id="rId20" imgW="215619" imgH="317087" progId="Equation.3">
                    <p:embed/>
                    <p:pic>
                      <p:nvPicPr>
                        <p:cNvPr id="0" name="Picture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" y="3116"/>
                          <a:ext cx="68" cy="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143000" y="2667000"/>
            <a:ext cx="3363913" cy="1065213"/>
            <a:chOff x="761" y="2118"/>
            <a:chExt cx="2119" cy="671"/>
          </a:xfrm>
        </p:grpSpPr>
        <p:graphicFrame>
          <p:nvGraphicFramePr>
            <p:cNvPr id="31750" name="Object 19"/>
            <p:cNvGraphicFramePr>
              <a:graphicFrameLocks noChangeAspect="1"/>
            </p:cNvGraphicFramePr>
            <p:nvPr/>
          </p:nvGraphicFramePr>
          <p:xfrm>
            <a:off x="761" y="2118"/>
            <a:ext cx="2119" cy="6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2" name="Equation" r:id="rId21" imgW="3327400" imgH="1054100" progId="Equation.3">
                    <p:embed/>
                  </p:oleObj>
                </mc:Choice>
                <mc:Fallback>
                  <p:oleObj name="Equation" r:id="rId21" imgW="3327400" imgH="1054100" progId="Equation.3">
                    <p:embed/>
                    <p:pic>
                      <p:nvPicPr>
                        <p:cNvPr id="0" name="Picture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1" y="2118"/>
                          <a:ext cx="2119" cy="6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1" name="Object 20"/>
            <p:cNvGraphicFramePr>
              <a:graphicFrameLocks noChangeAspect="1"/>
            </p:cNvGraphicFramePr>
            <p:nvPr/>
          </p:nvGraphicFramePr>
          <p:xfrm>
            <a:off x="1948" y="2160"/>
            <a:ext cx="68" cy="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3" name="Equation" r:id="rId23" imgW="215619" imgH="317087" progId="Equation.3">
                    <p:embed/>
                  </p:oleObj>
                </mc:Choice>
                <mc:Fallback>
                  <p:oleObj name="Equation" r:id="rId23" imgW="215619" imgH="317087" progId="Equation.3">
                    <p:embed/>
                    <p:pic>
                      <p:nvPicPr>
                        <p:cNvPr id="0" name="Picture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8" y="2160"/>
                          <a:ext cx="68" cy="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2" name="Object 21"/>
            <p:cNvGraphicFramePr>
              <a:graphicFrameLocks noChangeAspect="1"/>
            </p:cNvGraphicFramePr>
            <p:nvPr/>
          </p:nvGraphicFramePr>
          <p:xfrm>
            <a:off x="2304" y="2160"/>
            <a:ext cx="68" cy="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4" name="Equation" r:id="rId24" imgW="215619" imgH="317087" progId="Equation.3">
                    <p:embed/>
                  </p:oleObj>
                </mc:Choice>
                <mc:Fallback>
                  <p:oleObj name="Equation" r:id="rId24" imgW="215619" imgH="317087" progId="Equation.3">
                    <p:embed/>
                    <p:pic>
                      <p:nvPicPr>
                        <p:cNvPr id="0" name="Picture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160"/>
                          <a:ext cx="68" cy="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3" name="Object 22"/>
            <p:cNvGraphicFramePr>
              <a:graphicFrameLocks noChangeAspect="1"/>
            </p:cNvGraphicFramePr>
            <p:nvPr/>
          </p:nvGraphicFramePr>
          <p:xfrm>
            <a:off x="1612" y="2164"/>
            <a:ext cx="68" cy="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5" name="Equation" r:id="rId25" imgW="215619" imgH="317087" progId="Equation.3">
                    <p:embed/>
                  </p:oleObj>
                </mc:Choice>
                <mc:Fallback>
                  <p:oleObj name="Equation" r:id="rId25" imgW="215619" imgH="317087" progId="Equation.3">
                    <p:embed/>
                    <p:pic>
                      <p:nvPicPr>
                        <p:cNvPr id="0" name="Picture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2" y="2164"/>
                          <a:ext cx="68" cy="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2396" name="Text Box 28"/>
          <p:cNvSpPr txBox="1">
            <a:spLocks noChangeArrowheads="1"/>
          </p:cNvSpPr>
          <p:nvPr/>
        </p:nvSpPr>
        <p:spPr bwMode="auto">
          <a:xfrm>
            <a:off x="1143000" y="5181600"/>
            <a:ext cx="3733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还有别的简单方法吗</a:t>
            </a:r>
          </a:p>
        </p:txBody>
      </p:sp>
      <p:sp>
        <p:nvSpPr>
          <p:cNvPr id="442397" name="WordArt 29"/>
          <p:cNvSpPr>
            <a:spLocks noChangeArrowheads="1" noChangeShapeType="1" noTextEdit="1"/>
          </p:cNvSpPr>
          <p:nvPr/>
        </p:nvSpPr>
        <p:spPr bwMode="auto">
          <a:xfrm>
            <a:off x="4572000" y="5105400"/>
            <a:ext cx="228600" cy="70008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?</a:t>
            </a:r>
            <a:endParaRPr lang="zh-CN" altLang="en-US" sz="3600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/>
              <a:ea typeface="宋体"/>
            </a:endParaRPr>
          </a:p>
        </p:txBody>
      </p:sp>
      <p:sp>
        <p:nvSpPr>
          <p:cNvPr id="442398" name="Text Box 30"/>
          <p:cNvSpPr txBox="1">
            <a:spLocks noChangeArrowheads="1"/>
          </p:cNvSpPr>
          <p:nvPr/>
        </p:nvSpPr>
        <p:spPr bwMode="auto">
          <a:xfrm>
            <a:off x="5029200" y="5195888"/>
            <a:ext cx="1828800" cy="519112"/>
          </a:xfrm>
          <a:prstGeom prst="rect">
            <a:avLst/>
          </a:prstGeom>
          <a:solidFill>
            <a:srgbClr val="FF99FF"/>
          </a:solidFill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用几何法</a:t>
            </a:r>
            <a:r>
              <a:rPr lang="en-US" altLang="zh-CN" sz="2800">
                <a:solidFill>
                  <a:schemeClr val="tx2"/>
                </a:solidFill>
              </a:rPr>
              <a:t>!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42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42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42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42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42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0" grpId="0" autoUpdateAnimBg="0"/>
      <p:bldP spid="442373" grpId="0" autoUpdateAnimBg="0"/>
      <p:bldP spid="442376" grpId="0" autoUpdateAnimBg="0"/>
      <p:bldP spid="442396" grpId="0" autoUpdateAnimBg="0"/>
      <p:bldP spid="442397" grpId="0" animBg="1"/>
      <p:bldP spid="442398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4BFEF4-886C-45C1-B040-625B27365A4A}" type="slidenum">
              <a:rPr lang="en-US" altLang="zh-CN" smtClean="0">
                <a:ea typeface="宋体" charset="-122"/>
              </a:rPr>
              <a:pPr/>
              <a:t>43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49538" name="Text Box 2"/>
          <p:cNvSpPr txBox="1">
            <a:spLocks noChangeArrowheads="1"/>
          </p:cNvSpPr>
          <p:nvPr/>
        </p:nvSpPr>
        <p:spPr bwMode="auto">
          <a:xfrm>
            <a:off x="827088" y="1046163"/>
            <a:ext cx="3657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多元函数极值的概念</a:t>
            </a:r>
          </a:p>
        </p:txBody>
      </p:sp>
      <p:sp>
        <p:nvSpPr>
          <p:cNvPr id="449539" name="Rectangle 3"/>
          <p:cNvSpPr>
            <a:spLocks noChangeArrowheads="1"/>
          </p:cNvSpPr>
          <p:nvPr/>
        </p:nvSpPr>
        <p:spPr bwMode="auto">
          <a:xfrm>
            <a:off x="827088" y="3498850"/>
            <a:ext cx="502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FF"/>
                </a:solidFill>
              </a:rPr>
              <a:t>条件极值   拉格朗日乘数法</a:t>
            </a: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827088" y="1641475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多元函数</a:t>
            </a:r>
            <a:r>
              <a:rPr lang="zh-CN" altLang="en-US" sz="2800">
                <a:solidFill>
                  <a:schemeClr val="tx2"/>
                </a:solidFill>
              </a:rPr>
              <a:t>取得极值的必要条件、充分条件</a:t>
            </a:r>
          </a:p>
        </p:txBody>
      </p:sp>
      <p:sp>
        <p:nvSpPr>
          <p:cNvPr id="449541" name="Text Box 5"/>
          <p:cNvSpPr txBox="1">
            <a:spLocks noChangeArrowheads="1"/>
          </p:cNvSpPr>
          <p:nvPr/>
        </p:nvSpPr>
        <p:spPr bwMode="auto">
          <a:xfrm>
            <a:off x="827088" y="2251075"/>
            <a:ext cx="472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多元函数最值的概念</a:t>
            </a:r>
          </a:p>
        </p:txBody>
      </p:sp>
      <p:sp>
        <p:nvSpPr>
          <p:cNvPr id="47111" name="Rectangle 11"/>
          <p:cNvSpPr>
            <a:spLocks noChangeArrowheads="1"/>
          </p:cNvSpPr>
          <p:nvPr/>
        </p:nvSpPr>
        <p:spPr bwMode="auto">
          <a:xfrm>
            <a:off x="827088" y="115888"/>
            <a:ext cx="3276600" cy="7016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4000">
                <a:solidFill>
                  <a:schemeClr val="tx2"/>
                </a:solidFill>
                <a:ea typeface="黑体" pitchFamily="2" charset="-122"/>
              </a:rPr>
              <a:t>三、小结</a:t>
            </a:r>
          </a:p>
        </p:txBody>
      </p:sp>
      <p:sp>
        <p:nvSpPr>
          <p:cNvPr id="449548" name="Text Box 12"/>
          <p:cNvSpPr txBox="1">
            <a:spLocks noChangeArrowheads="1"/>
          </p:cNvSpPr>
          <p:nvPr/>
        </p:nvSpPr>
        <p:spPr bwMode="auto">
          <a:xfrm>
            <a:off x="827088" y="2889250"/>
            <a:ext cx="678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(</a:t>
            </a:r>
            <a:r>
              <a:rPr lang="zh-CN" altLang="en-US" sz="2800">
                <a:solidFill>
                  <a:srgbClr val="0000FF"/>
                </a:solidFill>
              </a:rPr>
              <a:t>上述问题均可与一元函数类比</a:t>
            </a:r>
            <a:r>
              <a:rPr lang="en-US" altLang="zh-CN" sz="2800">
                <a:solidFill>
                  <a:srgbClr val="0000FF"/>
                </a:solidFill>
              </a:rPr>
              <a:t>)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9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9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9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8" grpId="0" autoUpdateAnimBg="0"/>
      <p:bldP spid="449539" grpId="0" autoUpdateAnimBg="0"/>
      <p:bldP spid="449540" grpId="0" autoUpdateAnimBg="0"/>
      <p:bldP spid="449541" grpId="0" autoUpdateAnimBg="0"/>
      <p:bldP spid="449548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B6C150-E117-45D8-9969-9BC3264290B9}" type="slidenum">
              <a:rPr lang="en-US" altLang="zh-CN" smtClean="0">
                <a:ea typeface="宋体" charset="-122"/>
              </a:rPr>
              <a:pPr/>
              <a:t>44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2774" name="Text Box 7"/>
          <p:cNvSpPr txBox="1">
            <a:spLocks noChangeArrowheads="1"/>
          </p:cNvSpPr>
          <p:nvPr/>
        </p:nvSpPr>
        <p:spPr bwMode="auto">
          <a:xfrm>
            <a:off x="838200" y="381000"/>
            <a:ext cx="2057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 dirty="0" smtClean="0">
                <a:solidFill>
                  <a:srgbClr val="0000FF"/>
                </a:solidFill>
                <a:ea typeface="黑体" pitchFamily="2" charset="-122"/>
              </a:rPr>
              <a:t>思考题</a:t>
            </a:r>
            <a:endParaRPr lang="zh-CN" altLang="en-US" sz="4000" dirty="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32770" name="Object 8"/>
          <p:cNvGraphicFramePr>
            <a:graphicFrameLocks noChangeAspect="1"/>
          </p:cNvGraphicFramePr>
          <p:nvPr/>
        </p:nvGraphicFramePr>
        <p:xfrm>
          <a:off x="1774825" y="1143000"/>
          <a:ext cx="378936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" name="Equation" r:id="rId3" imgW="3657600" imgH="444500" progId="Equation.3">
                  <p:embed/>
                </p:oleObj>
              </mc:Choice>
              <mc:Fallback>
                <p:oleObj name="Equation" r:id="rId3" imgW="3657600" imgH="4445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1143000"/>
                        <a:ext cx="3789363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11"/>
          <p:cNvGraphicFramePr>
            <a:graphicFrameLocks noChangeAspect="1"/>
          </p:cNvGraphicFramePr>
          <p:nvPr/>
        </p:nvGraphicFramePr>
        <p:xfrm>
          <a:off x="5584825" y="1143000"/>
          <a:ext cx="24923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" name="Equation" r:id="rId5" imgW="2476500" imgH="444500" progId="Equation.3">
                  <p:embed/>
                </p:oleObj>
              </mc:Choice>
              <mc:Fallback>
                <p:oleObj name="Equation" r:id="rId5" imgW="2476500" imgH="4445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4825" y="1143000"/>
                        <a:ext cx="249237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12"/>
          <p:cNvGraphicFramePr>
            <a:graphicFrameLocks noChangeAspect="1"/>
          </p:cNvGraphicFramePr>
          <p:nvPr/>
        </p:nvGraphicFramePr>
        <p:xfrm>
          <a:off x="1017588" y="1676400"/>
          <a:ext cx="32718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3" name="Equation" r:id="rId7" imgW="3251200" imgH="431800" progId="Equation.3">
                  <p:embed/>
                </p:oleObj>
              </mc:Choice>
              <mc:Fallback>
                <p:oleObj name="Equation" r:id="rId7" imgW="3251200" imgH="4318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1676400"/>
                        <a:ext cx="3271837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49C19F-C053-4FA2-AEFD-B464A331DC6A}" type="slidenum">
              <a:rPr lang="en-US" altLang="zh-CN" smtClean="0">
                <a:ea typeface="宋体" charset="-122"/>
              </a:rPr>
              <a:pPr/>
              <a:t>45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88452" name="Text Box 4"/>
          <p:cNvSpPr txBox="1">
            <a:spLocks noChangeArrowheads="1"/>
          </p:cNvSpPr>
          <p:nvPr/>
        </p:nvSpPr>
        <p:spPr bwMode="auto">
          <a:xfrm>
            <a:off x="793750" y="44450"/>
            <a:ext cx="914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ea typeface="黑体" pitchFamily="2" charset="-122"/>
              </a:rPr>
              <a:t>答</a:t>
            </a:r>
          </a:p>
        </p:txBody>
      </p:sp>
      <p:sp>
        <p:nvSpPr>
          <p:cNvPr id="488453" name="Text Box 5"/>
          <p:cNvSpPr txBox="1">
            <a:spLocks noChangeArrowheads="1"/>
          </p:cNvSpPr>
          <p:nvPr/>
        </p:nvSpPr>
        <p:spPr bwMode="auto">
          <a:xfrm>
            <a:off x="1403350" y="120650"/>
            <a:ext cx="1600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不一定</a:t>
            </a:r>
            <a:r>
              <a:rPr lang="en-US" altLang="zh-CN" sz="2800"/>
              <a:t>.</a:t>
            </a:r>
          </a:p>
        </p:txBody>
      </p:sp>
      <p:sp>
        <p:nvSpPr>
          <p:cNvPr id="488454" name="Text Box 6"/>
          <p:cNvSpPr txBox="1">
            <a:spLocks noChangeArrowheads="1"/>
          </p:cNvSpPr>
          <p:nvPr/>
        </p:nvSpPr>
        <p:spPr bwMode="auto">
          <a:xfrm>
            <a:off x="1403350" y="577850"/>
            <a:ext cx="1752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二元函数</a:t>
            </a:r>
          </a:p>
        </p:txBody>
      </p:sp>
      <p:graphicFrame>
        <p:nvGraphicFramePr>
          <p:cNvPr id="488455" name="Object 7"/>
          <p:cNvGraphicFramePr>
            <a:graphicFrameLocks noChangeAspect="1"/>
          </p:cNvGraphicFramePr>
          <p:nvPr/>
        </p:nvGraphicFramePr>
        <p:xfrm>
          <a:off x="2927350" y="695325"/>
          <a:ext cx="11255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5" name="Equation" r:id="rId3" imgW="1117115" imgH="393529" progId="Equation.3">
                  <p:embed/>
                </p:oleObj>
              </mc:Choice>
              <mc:Fallback>
                <p:oleObj name="Equation" r:id="rId3" imgW="1117115" imgH="393529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695325"/>
                        <a:ext cx="1125538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456" name="Text Box 8"/>
          <p:cNvSpPr txBox="1">
            <a:spLocks noChangeArrowheads="1"/>
          </p:cNvSpPr>
          <p:nvPr/>
        </p:nvSpPr>
        <p:spPr bwMode="auto">
          <a:xfrm>
            <a:off x="3994150" y="577850"/>
            <a:ext cx="1752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在点</a:t>
            </a:r>
          </a:p>
        </p:txBody>
      </p:sp>
      <p:graphicFrame>
        <p:nvGraphicFramePr>
          <p:cNvPr id="488457" name="Object 9"/>
          <p:cNvGraphicFramePr>
            <a:graphicFrameLocks noChangeAspect="1"/>
          </p:cNvGraphicFramePr>
          <p:nvPr/>
        </p:nvGraphicFramePr>
        <p:xfrm>
          <a:off x="4832350" y="676275"/>
          <a:ext cx="14573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6" name="Equation" r:id="rId5" imgW="1447800" imgH="431800" progId="Equation.3">
                  <p:embed/>
                </p:oleObj>
              </mc:Choice>
              <mc:Fallback>
                <p:oleObj name="Equation" r:id="rId5" imgW="1447800" imgH="43180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350" y="676275"/>
                        <a:ext cx="145732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458" name="Text Box 10"/>
          <p:cNvSpPr txBox="1">
            <a:spLocks noChangeArrowheads="1"/>
          </p:cNvSpPr>
          <p:nvPr/>
        </p:nvSpPr>
        <p:spPr bwMode="auto">
          <a:xfrm>
            <a:off x="6203950" y="613710"/>
            <a:ext cx="1752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/>
              <a:t>处有极值</a:t>
            </a:r>
          </a:p>
        </p:txBody>
      </p:sp>
      <p:sp>
        <p:nvSpPr>
          <p:cNvPr id="488459" name="Text Box 11"/>
          <p:cNvSpPr txBox="1">
            <a:spLocks noChangeArrowheads="1"/>
          </p:cNvSpPr>
          <p:nvPr/>
        </p:nvSpPr>
        <p:spPr bwMode="auto">
          <a:xfrm>
            <a:off x="717550" y="1125538"/>
            <a:ext cx="3810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(</a:t>
            </a:r>
            <a:r>
              <a:rPr lang="zh-CN" altLang="en-US" sz="2800"/>
              <a:t>不妨设为极小值</a:t>
            </a:r>
            <a:r>
              <a:rPr lang="en-US" altLang="zh-CN" sz="2800"/>
              <a:t>),</a:t>
            </a:r>
          </a:p>
        </p:txBody>
      </p:sp>
      <p:sp>
        <p:nvSpPr>
          <p:cNvPr id="488460" name="Text Box 12"/>
          <p:cNvSpPr txBox="1">
            <a:spLocks noChangeArrowheads="1"/>
          </p:cNvSpPr>
          <p:nvPr/>
        </p:nvSpPr>
        <p:spPr bwMode="auto">
          <a:xfrm>
            <a:off x="3613150" y="1143468"/>
            <a:ext cx="1981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/>
              <a:t>是指存在</a:t>
            </a:r>
          </a:p>
        </p:txBody>
      </p:sp>
      <p:graphicFrame>
        <p:nvGraphicFramePr>
          <p:cNvPr id="488461" name="Object 13"/>
          <p:cNvGraphicFramePr>
            <a:graphicFrameLocks noChangeAspect="1"/>
          </p:cNvGraphicFramePr>
          <p:nvPr/>
        </p:nvGraphicFramePr>
        <p:xfrm>
          <a:off x="5175250" y="1263650"/>
          <a:ext cx="1333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7" name="Equation" r:id="rId7" imgW="1333500" imgH="431800" progId="Equation.3">
                  <p:embed/>
                </p:oleObj>
              </mc:Choice>
              <mc:Fallback>
                <p:oleObj name="Equation" r:id="rId7" imgW="1333500" imgH="431800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0" y="1263650"/>
                        <a:ext cx="1333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462" name="Text Box 14"/>
          <p:cNvSpPr txBox="1">
            <a:spLocks noChangeArrowheads="1"/>
          </p:cNvSpPr>
          <p:nvPr/>
        </p:nvSpPr>
        <p:spPr bwMode="auto">
          <a:xfrm>
            <a:off x="6477375" y="1143468"/>
            <a:ext cx="1752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/>
              <a:t>当点</a:t>
            </a:r>
          </a:p>
        </p:txBody>
      </p:sp>
      <p:graphicFrame>
        <p:nvGraphicFramePr>
          <p:cNvPr id="488463" name="Object 15"/>
          <p:cNvGraphicFramePr>
            <a:graphicFrameLocks noChangeAspect="1"/>
          </p:cNvGraphicFramePr>
          <p:nvPr/>
        </p:nvGraphicFramePr>
        <p:xfrm>
          <a:off x="793750" y="1720850"/>
          <a:ext cx="275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8" name="Equation" r:id="rId9" imgW="2755900" imgH="431800" progId="Equation.3">
                  <p:embed/>
                </p:oleObj>
              </mc:Choice>
              <mc:Fallback>
                <p:oleObj name="Equation" r:id="rId9" imgW="2755900" imgH="431800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1720850"/>
                        <a:ext cx="2755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464" name="Text Box 16"/>
          <p:cNvSpPr txBox="1">
            <a:spLocks noChangeArrowheads="1"/>
          </p:cNvSpPr>
          <p:nvPr/>
        </p:nvSpPr>
        <p:spPr bwMode="auto">
          <a:xfrm>
            <a:off x="3473450" y="1671545"/>
            <a:ext cx="685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/>
              <a:t>且</a:t>
            </a:r>
          </a:p>
        </p:txBody>
      </p:sp>
      <p:graphicFrame>
        <p:nvGraphicFramePr>
          <p:cNvPr id="488465" name="Object 17"/>
          <p:cNvGraphicFramePr>
            <a:graphicFrameLocks noChangeAspect="1"/>
          </p:cNvGraphicFramePr>
          <p:nvPr/>
        </p:nvGraphicFramePr>
        <p:xfrm>
          <a:off x="3930650" y="1784350"/>
          <a:ext cx="1104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9" name="Equation" r:id="rId11" imgW="1104900" imgH="393700" progId="Equation.3">
                  <p:embed/>
                </p:oleObj>
              </mc:Choice>
              <mc:Fallback>
                <p:oleObj name="Equation" r:id="rId11" imgW="1104900" imgH="393700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650" y="1784350"/>
                        <a:ext cx="1104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466" name="Text Box 18"/>
          <p:cNvSpPr txBox="1">
            <a:spLocks noChangeArrowheads="1"/>
          </p:cNvSpPr>
          <p:nvPr/>
        </p:nvSpPr>
        <p:spPr bwMode="auto">
          <a:xfrm>
            <a:off x="4921250" y="1667903"/>
            <a:ext cx="3505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/>
              <a:t>沿任何曲线趋向于</a:t>
            </a:r>
          </a:p>
        </p:txBody>
      </p:sp>
      <p:graphicFrame>
        <p:nvGraphicFramePr>
          <p:cNvPr id="488467" name="Object 19"/>
          <p:cNvGraphicFramePr>
            <a:graphicFrameLocks noChangeAspect="1"/>
          </p:cNvGraphicFramePr>
          <p:nvPr/>
        </p:nvGraphicFramePr>
        <p:xfrm>
          <a:off x="793750" y="2289175"/>
          <a:ext cx="766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0" name="Equation" r:id="rId13" imgW="761669" imgH="444307" progId="Equation.3">
                  <p:embed/>
                </p:oleObj>
              </mc:Choice>
              <mc:Fallback>
                <p:oleObj name="Equation" r:id="rId13" imgW="761669" imgH="444307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2289175"/>
                        <a:ext cx="766763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68" name="Object 20"/>
          <p:cNvGraphicFramePr>
            <a:graphicFrameLocks noChangeAspect="1"/>
          </p:cNvGraphicFramePr>
          <p:nvPr/>
        </p:nvGraphicFramePr>
        <p:xfrm>
          <a:off x="1555750" y="2276475"/>
          <a:ext cx="29289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1" name="Equation" r:id="rId15" imgW="93144600" imgH="13795560" progId="Equation.3">
                  <p:embed/>
                </p:oleObj>
              </mc:Choice>
              <mc:Fallback>
                <p:oleObj name="Equation" r:id="rId15" imgW="93144600" imgH="13795560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2276475"/>
                        <a:ext cx="2928938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469" name="Text Box 21"/>
          <p:cNvSpPr txBox="1">
            <a:spLocks noChangeArrowheads="1"/>
          </p:cNvSpPr>
          <p:nvPr/>
        </p:nvSpPr>
        <p:spPr bwMode="auto">
          <a:xfrm>
            <a:off x="1403350" y="2787650"/>
            <a:ext cx="1752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一元函数</a:t>
            </a:r>
          </a:p>
        </p:txBody>
      </p:sp>
      <p:graphicFrame>
        <p:nvGraphicFramePr>
          <p:cNvPr id="488470" name="Object 22"/>
          <p:cNvGraphicFramePr>
            <a:graphicFrameLocks noChangeAspect="1"/>
          </p:cNvGraphicFramePr>
          <p:nvPr/>
        </p:nvGraphicFramePr>
        <p:xfrm>
          <a:off x="2927350" y="2886075"/>
          <a:ext cx="12525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2" name="Equation" r:id="rId17" imgW="1244600" imgH="431800" progId="Equation.3">
                  <p:embed/>
                </p:oleObj>
              </mc:Choice>
              <mc:Fallback>
                <p:oleObj name="Equation" r:id="rId17" imgW="1244600" imgH="431800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2886075"/>
                        <a:ext cx="1252538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471" name="Text Box 23"/>
          <p:cNvSpPr txBox="1">
            <a:spLocks noChangeArrowheads="1"/>
          </p:cNvSpPr>
          <p:nvPr/>
        </p:nvSpPr>
        <p:spPr bwMode="auto">
          <a:xfrm>
            <a:off x="4103688" y="2787650"/>
            <a:ext cx="1752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在点 </a:t>
            </a:r>
            <a:r>
              <a:rPr lang="en-US" altLang="zh-CN" sz="2800" i="1"/>
              <a:t>x</a:t>
            </a:r>
            <a:r>
              <a:rPr lang="en-US" altLang="zh-CN" sz="2800" baseline="-25000"/>
              <a:t>0</a:t>
            </a:r>
            <a:endParaRPr lang="en-US" altLang="zh-CN" sz="2800"/>
          </a:p>
        </p:txBody>
      </p:sp>
      <p:sp>
        <p:nvSpPr>
          <p:cNvPr id="488472" name="Text Box 24"/>
          <p:cNvSpPr txBox="1">
            <a:spLocks noChangeArrowheads="1"/>
          </p:cNvSpPr>
          <p:nvPr/>
        </p:nvSpPr>
        <p:spPr bwMode="auto">
          <a:xfrm>
            <a:off x="717550" y="3397250"/>
            <a:ext cx="1828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表示动点</a:t>
            </a:r>
          </a:p>
        </p:txBody>
      </p:sp>
      <p:graphicFrame>
        <p:nvGraphicFramePr>
          <p:cNvPr id="488473" name="Object 25"/>
          <p:cNvGraphicFramePr>
            <a:graphicFrameLocks noChangeAspect="1"/>
          </p:cNvGraphicFramePr>
          <p:nvPr/>
        </p:nvGraphicFramePr>
        <p:xfrm>
          <a:off x="2241550" y="3498850"/>
          <a:ext cx="275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3" name="Equation" r:id="rId19" imgW="2755900" imgH="431800" progId="Equation.3">
                  <p:embed/>
                </p:oleObj>
              </mc:Choice>
              <mc:Fallback>
                <p:oleObj name="Equation" r:id="rId19" imgW="2755900" imgH="431800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3498850"/>
                        <a:ext cx="2755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474" name="Text Box 26"/>
          <p:cNvSpPr txBox="1">
            <a:spLocks noChangeArrowheads="1"/>
          </p:cNvSpPr>
          <p:nvPr/>
        </p:nvSpPr>
        <p:spPr bwMode="auto">
          <a:xfrm>
            <a:off x="4908550" y="3382963"/>
            <a:ext cx="685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且</a:t>
            </a:r>
          </a:p>
        </p:txBody>
      </p:sp>
      <p:graphicFrame>
        <p:nvGraphicFramePr>
          <p:cNvPr id="488475" name="Object 27"/>
          <p:cNvGraphicFramePr>
            <a:graphicFrameLocks noChangeAspect="1"/>
          </p:cNvGraphicFramePr>
          <p:nvPr/>
        </p:nvGraphicFramePr>
        <p:xfrm>
          <a:off x="5365750" y="3522663"/>
          <a:ext cx="1104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4" name="Equation" r:id="rId21" imgW="1104900" imgH="393700" progId="Equation.3">
                  <p:embed/>
                </p:oleObj>
              </mc:Choice>
              <mc:Fallback>
                <p:oleObj name="Equation" r:id="rId21" imgW="1104900" imgH="393700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3522663"/>
                        <a:ext cx="1104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476" name="Text Box 28"/>
          <p:cNvSpPr txBox="1">
            <a:spLocks noChangeArrowheads="1"/>
          </p:cNvSpPr>
          <p:nvPr/>
        </p:nvSpPr>
        <p:spPr bwMode="auto">
          <a:xfrm>
            <a:off x="6356350" y="3397250"/>
            <a:ext cx="1371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沿直线</a:t>
            </a:r>
          </a:p>
        </p:txBody>
      </p:sp>
      <p:graphicFrame>
        <p:nvGraphicFramePr>
          <p:cNvPr id="38924" name="Object 29"/>
          <p:cNvGraphicFramePr>
            <a:graphicFrameLocks noChangeAspect="1"/>
          </p:cNvGraphicFramePr>
          <p:nvPr/>
        </p:nvGraphicFramePr>
        <p:xfrm>
          <a:off x="793750" y="4024313"/>
          <a:ext cx="1384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5" name="Equation" r:id="rId22" imgW="1384300" imgH="444500" progId="Equation.3">
                  <p:embed/>
                </p:oleObj>
              </mc:Choice>
              <mc:Fallback>
                <p:oleObj name="Equation" r:id="rId22" imgW="1384300" imgH="444500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4024313"/>
                        <a:ext cx="1384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478" name="Text Box 30"/>
          <p:cNvSpPr txBox="1">
            <a:spLocks noChangeArrowheads="1"/>
          </p:cNvSpPr>
          <p:nvPr/>
        </p:nvSpPr>
        <p:spPr bwMode="auto">
          <a:xfrm>
            <a:off x="2165350" y="3962400"/>
            <a:ext cx="5867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并沿该直线</a:t>
            </a:r>
            <a:r>
              <a:rPr lang="en-US" altLang="zh-CN" sz="2800"/>
              <a:t>(</a:t>
            </a:r>
            <a:r>
              <a:rPr lang="zh-CN" altLang="en-US" sz="2800"/>
              <a:t>即沿平行于</a:t>
            </a:r>
            <a:r>
              <a:rPr lang="en-US" altLang="zh-CN" sz="2800" i="1"/>
              <a:t>Ox</a:t>
            </a:r>
            <a:r>
              <a:rPr lang="zh-CN" altLang="en-US" sz="2800"/>
              <a:t>轴的正负</a:t>
            </a:r>
          </a:p>
        </p:txBody>
      </p:sp>
      <p:sp>
        <p:nvSpPr>
          <p:cNvPr id="488479" name="Text Box 31"/>
          <p:cNvSpPr txBox="1">
            <a:spLocks noChangeArrowheads="1"/>
          </p:cNvSpPr>
          <p:nvPr/>
        </p:nvSpPr>
        <p:spPr bwMode="auto">
          <a:xfrm>
            <a:off x="684213" y="4557713"/>
            <a:ext cx="2209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方向</a:t>
            </a:r>
            <a:r>
              <a:rPr lang="en-US" altLang="zh-CN" sz="2800"/>
              <a:t>)</a:t>
            </a:r>
            <a:r>
              <a:rPr lang="zh-CN" altLang="en-US" sz="2800"/>
              <a:t>趋向于</a:t>
            </a:r>
          </a:p>
        </p:txBody>
      </p:sp>
      <p:graphicFrame>
        <p:nvGraphicFramePr>
          <p:cNvPr id="488480" name="Object 32"/>
          <p:cNvGraphicFramePr>
            <a:graphicFrameLocks noChangeAspect="1"/>
          </p:cNvGraphicFramePr>
          <p:nvPr/>
        </p:nvGraphicFramePr>
        <p:xfrm>
          <a:off x="2614613" y="4619625"/>
          <a:ext cx="18796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6" name="Equation" r:id="rId24" imgW="1866090" imgH="444307" progId="Equation.3">
                  <p:embed/>
                </p:oleObj>
              </mc:Choice>
              <mc:Fallback>
                <p:oleObj name="Equation" r:id="rId24" imgW="1866090" imgH="444307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3" y="4619625"/>
                        <a:ext cx="18796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81" name="Object 33"/>
          <p:cNvGraphicFramePr>
            <a:graphicFrameLocks noChangeAspect="1"/>
          </p:cNvGraphicFramePr>
          <p:nvPr/>
        </p:nvGraphicFramePr>
        <p:xfrm>
          <a:off x="4494213" y="4633913"/>
          <a:ext cx="29289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7" name="Equation" r:id="rId26" imgW="3864600" imgH="558360" progId="Equation.3">
                  <p:embed/>
                </p:oleObj>
              </mc:Choice>
              <mc:Fallback>
                <p:oleObj name="Equation" r:id="rId26" imgW="3864600" imgH="558360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213" y="4633913"/>
                        <a:ext cx="2928937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482" name="Text Box 34"/>
          <p:cNvSpPr txBox="1">
            <a:spLocks noChangeArrowheads="1"/>
          </p:cNvSpPr>
          <p:nvPr/>
        </p:nvSpPr>
        <p:spPr bwMode="auto">
          <a:xfrm>
            <a:off x="5219700" y="2838450"/>
            <a:ext cx="3581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处取得有极小值</a:t>
            </a:r>
            <a:r>
              <a:rPr lang="en-US" altLang="zh-CN" sz="2800"/>
              <a:t>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8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8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8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8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8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8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8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8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8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8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8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8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8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8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8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8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8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8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8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8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8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8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8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8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48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8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8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2" grpId="0" autoUpdateAnimBg="0"/>
      <p:bldP spid="488453" grpId="0" autoUpdateAnimBg="0"/>
      <p:bldP spid="488454" grpId="0" autoUpdateAnimBg="0"/>
      <p:bldP spid="488456" grpId="0" autoUpdateAnimBg="0"/>
      <p:bldP spid="488458" grpId="0" autoUpdateAnimBg="0"/>
      <p:bldP spid="488459" grpId="0" autoUpdateAnimBg="0"/>
      <p:bldP spid="488460" grpId="0" autoUpdateAnimBg="0"/>
      <p:bldP spid="488462" grpId="0" autoUpdateAnimBg="0"/>
      <p:bldP spid="488464" grpId="0" autoUpdateAnimBg="0"/>
      <p:bldP spid="488466" grpId="0" autoUpdateAnimBg="0"/>
      <p:bldP spid="488469" grpId="0" autoUpdateAnimBg="0"/>
      <p:bldP spid="488471" grpId="0" autoUpdateAnimBg="0"/>
      <p:bldP spid="488472" grpId="0" autoUpdateAnimBg="0"/>
      <p:bldP spid="488474" grpId="0" autoUpdateAnimBg="0"/>
      <p:bldP spid="488476" grpId="0" autoUpdateAnimBg="0"/>
      <p:bldP spid="488478" grpId="0" autoUpdateAnimBg="0"/>
      <p:bldP spid="488479" grpId="0" autoUpdateAnimBg="0"/>
      <p:bldP spid="488482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248F0C-76BB-4129-AA3C-26EC5938853F}" type="slidenum">
              <a:rPr lang="en-US" altLang="zh-CN" smtClean="0">
                <a:ea typeface="宋体" charset="-122"/>
              </a:rPr>
              <a:pPr/>
              <a:t>46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69004" name="Text Box 12"/>
          <p:cNvSpPr txBox="1">
            <a:spLocks noChangeArrowheads="1"/>
          </p:cNvSpPr>
          <p:nvPr/>
        </p:nvSpPr>
        <p:spPr bwMode="auto">
          <a:xfrm>
            <a:off x="990600" y="476250"/>
            <a:ext cx="2667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它们的关系是</a:t>
            </a:r>
            <a:r>
              <a:rPr lang="en-US" altLang="zh-CN" sz="2800">
                <a:solidFill>
                  <a:srgbClr val="0000FF"/>
                </a:solidFill>
              </a:rPr>
              <a:t>:</a:t>
            </a:r>
          </a:p>
        </p:txBody>
      </p:sp>
      <p:graphicFrame>
        <p:nvGraphicFramePr>
          <p:cNvPr id="469005" name="Object 13"/>
          <p:cNvGraphicFramePr>
            <a:graphicFrameLocks noChangeAspect="1"/>
          </p:cNvGraphicFramePr>
          <p:nvPr/>
        </p:nvGraphicFramePr>
        <p:xfrm>
          <a:off x="1693863" y="1208088"/>
          <a:ext cx="112553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name="Equation" r:id="rId3" imgW="1117115" imgH="393529" progId="Equation.3">
                  <p:embed/>
                </p:oleObj>
              </mc:Choice>
              <mc:Fallback>
                <p:oleObj name="Equation" r:id="rId3" imgW="1117115" imgH="393529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1208088"/>
                        <a:ext cx="1125537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9006" name="Text Box 14"/>
          <p:cNvSpPr txBox="1">
            <a:spLocks noChangeArrowheads="1"/>
          </p:cNvSpPr>
          <p:nvPr/>
        </p:nvSpPr>
        <p:spPr bwMode="auto">
          <a:xfrm>
            <a:off x="2743200" y="1071563"/>
            <a:ext cx="1752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在点</a:t>
            </a:r>
          </a:p>
        </p:txBody>
      </p:sp>
      <p:graphicFrame>
        <p:nvGraphicFramePr>
          <p:cNvPr id="469007" name="Object 15"/>
          <p:cNvGraphicFramePr>
            <a:graphicFrameLocks noChangeAspect="1"/>
          </p:cNvGraphicFramePr>
          <p:nvPr/>
        </p:nvGraphicFramePr>
        <p:xfrm>
          <a:off x="3613150" y="1169988"/>
          <a:ext cx="11112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0" name="Equation" r:id="rId5" imgW="1104900" imgH="431800" progId="Equation.3">
                  <p:embed/>
                </p:oleObj>
              </mc:Choice>
              <mc:Fallback>
                <p:oleObj name="Equation" r:id="rId5" imgW="1104900" imgH="4318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150" y="1169988"/>
                        <a:ext cx="111125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9008" name="Text Box 16"/>
          <p:cNvSpPr txBox="1">
            <a:spLocks noChangeArrowheads="1"/>
          </p:cNvSpPr>
          <p:nvPr/>
        </p:nvSpPr>
        <p:spPr bwMode="auto">
          <a:xfrm>
            <a:off x="4648200" y="1085850"/>
            <a:ext cx="3352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取得极大</a:t>
            </a:r>
            <a:r>
              <a:rPr lang="en-US" altLang="zh-CN" sz="2800"/>
              <a:t>(</a:t>
            </a:r>
            <a:r>
              <a:rPr lang="zh-CN" altLang="en-US" sz="2800"/>
              <a:t>小</a:t>
            </a:r>
            <a:r>
              <a:rPr lang="en-US" altLang="zh-CN" sz="2800"/>
              <a:t>)</a:t>
            </a:r>
            <a:r>
              <a:rPr lang="zh-CN" altLang="en-US" sz="2800"/>
              <a:t>值</a:t>
            </a:r>
          </a:p>
        </p:txBody>
      </p:sp>
      <p:sp>
        <p:nvSpPr>
          <p:cNvPr id="469009" name="Line 17"/>
          <p:cNvSpPr>
            <a:spLocks noChangeShapeType="1"/>
          </p:cNvSpPr>
          <p:nvPr/>
        </p:nvSpPr>
        <p:spPr bwMode="auto">
          <a:xfrm>
            <a:off x="1828800" y="1833563"/>
            <a:ext cx="914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69011" name="Object 19"/>
          <p:cNvGraphicFramePr>
            <a:graphicFrameLocks noChangeAspect="1"/>
          </p:cNvGraphicFramePr>
          <p:nvPr/>
        </p:nvGraphicFramePr>
        <p:xfrm>
          <a:off x="2743200" y="1681163"/>
          <a:ext cx="5618163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1" name="Equation" r:id="rId7" imgW="5422900" imgH="444500" progId="Equation.3">
                  <p:embed/>
                </p:oleObj>
              </mc:Choice>
              <mc:Fallback>
                <p:oleObj name="Equation" r:id="rId7" imgW="5422900" imgH="4445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681163"/>
                        <a:ext cx="5618163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9012" name="Text Box 20"/>
          <p:cNvSpPr txBox="1">
            <a:spLocks noChangeArrowheads="1"/>
          </p:cNvSpPr>
          <p:nvPr/>
        </p:nvSpPr>
        <p:spPr bwMode="auto">
          <a:xfrm>
            <a:off x="2667000" y="2214563"/>
            <a:ext cx="3352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取得极大</a:t>
            </a:r>
            <a:r>
              <a:rPr lang="en-US" altLang="zh-CN" sz="2800"/>
              <a:t>(</a:t>
            </a:r>
            <a:r>
              <a:rPr lang="zh-CN" altLang="en-US" sz="2800"/>
              <a:t>小</a:t>
            </a:r>
            <a:r>
              <a:rPr lang="en-US" altLang="zh-CN" sz="2800"/>
              <a:t>)</a:t>
            </a:r>
            <a:r>
              <a:rPr lang="zh-CN" altLang="en-US" sz="2800"/>
              <a:t>值</a:t>
            </a:r>
            <a:r>
              <a:rPr lang="en-US" altLang="zh-CN" sz="2800"/>
              <a:t>.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752600" y="1909763"/>
            <a:ext cx="914400" cy="152400"/>
            <a:chOff x="1104" y="2304"/>
            <a:chExt cx="576" cy="96"/>
          </a:xfrm>
        </p:grpSpPr>
        <p:sp>
          <p:nvSpPr>
            <p:cNvPr id="34828" name="Line 18"/>
            <p:cNvSpPr>
              <a:spLocks noChangeShapeType="1"/>
            </p:cNvSpPr>
            <p:nvPr/>
          </p:nvSpPr>
          <p:spPr bwMode="auto">
            <a:xfrm flipH="1">
              <a:off x="1104" y="2352"/>
              <a:ext cx="57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9" name="Line 21"/>
            <p:cNvSpPr>
              <a:spLocks noChangeShapeType="1"/>
            </p:cNvSpPr>
            <p:nvPr/>
          </p:nvSpPr>
          <p:spPr bwMode="auto">
            <a:xfrm>
              <a:off x="1344" y="2304"/>
              <a:ext cx="144" cy="9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9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9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9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9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9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9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9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004" grpId="0" autoUpdateAnimBg="0"/>
      <p:bldP spid="469006" grpId="0" autoUpdateAnimBg="0"/>
      <p:bldP spid="469008" grpId="0" autoUpdateAnimBg="0"/>
      <p:bldP spid="469009" grpId="0" animBg="1"/>
      <p:bldP spid="469012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1258888" y="260350"/>
            <a:ext cx="4681537" cy="762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4400">
                <a:latin typeface="黑体" pitchFamily="2" charset="-122"/>
                <a:ea typeface="黑体" pitchFamily="2" charset="-122"/>
              </a:rPr>
              <a:t>同步练习册作业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182688" y="1174750"/>
            <a:ext cx="41910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4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§9.8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289050" y="2204864"/>
            <a:ext cx="7315200" cy="7667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4000" dirty="0" smtClean="0">
                <a:solidFill>
                  <a:schemeClr val="tx2"/>
                </a:solidFill>
              </a:rPr>
              <a:t>1,2,3,4,5</a:t>
            </a:r>
            <a:endParaRPr lang="en-US" altLang="zh-CN" sz="4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FCE6B5-B8EF-4298-9BB9-99A4F5BFDB15}" type="slidenum">
              <a:rPr lang="en-US" altLang="zh-CN" smtClean="0">
                <a:ea typeface="宋体" charset="-122"/>
              </a:rPr>
              <a:pPr/>
              <a:t>48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1447800" y="404813"/>
            <a:ext cx="1676400" cy="762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4400">
                <a:latin typeface="黑体" pitchFamily="2" charset="-122"/>
                <a:ea typeface="黑体" pitchFamily="2" charset="-122"/>
              </a:rPr>
              <a:t>作业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1447800" y="1422400"/>
            <a:ext cx="25908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latin typeface="黑体" pitchFamily="2" charset="-122"/>
                <a:ea typeface="黑体" pitchFamily="2" charset="-122"/>
              </a:rPr>
              <a:t>习题</a:t>
            </a:r>
            <a:r>
              <a:rPr lang="en-US" altLang="zh-CN" sz="4000">
                <a:latin typeface="黑体" pitchFamily="2" charset="-122"/>
                <a:ea typeface="黑体" pitchFamily="2" charset="-122"/>
              </a:rPr>
              <a:t>9-8</a:t>
            </a:r>
            <a:endParaRPr lang="en-US" altLang="zh-CN" sz="4000"/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3322638" y="1419225"/>
            <a:ext cx="1971675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latin typeface="黑体" pitchFamily="2" charset="-122"/>
                <a:ea typeface="黑体" pitchFamily="2" charset="-122"/>
              </a:rPr>
              <a:t>(118</a:t>
            </a:r>
            <a:r>
              <a:rPr lang="zh-CN" altLang="en-US" sz="4000">
                <a:latin typeface="黑体" pitchFamily="2" charset="-122"/>
                <a:ea typeface="黑体" pitchFamily="2" charset="-122"/>
              </a:rPr>
              <a:t>页</a:t>
            </a:r>
            <a:r>
              <a:rPr lang="en-US" altLang="zh-CN" sz="4000">
                <a:latin typeface="黑体" pitchFamily="2" charset="-122"/>
                <a:ea typeface="黑体" pitchFamily="2" charset="-122"/>
              </a:rPr>
              <a:t>)</a:t>
            </a:r>
            <a:endParaRPr lang="en-US" altLang="zh-CN" sz="4000"/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1143000" y="2354263"/>
            <a:ext cx="6958013" cy="6413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   </a:t>
            </a:r>
            <a:r>
              <a:rPr lang="en-US" altLang="zh-CN" sz="3600"/>
              <a:t>   4.  5.    7.    10.   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A2BBF7-7F68-4ADC-B4A0-2833A9B49428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09606" name="Text Box 6"/>
          <p:cNvSpPr txBox="1">
            <a:spLocks noChangeArrowheads="1"/>
          </p:cNvSpPr>
          <p:nvPr/>
        </p:nvSpPr>
        <p:spPr bwMode="auto">
          <a:xfrm>
            <a:off x="762000" y="476250"/>
            <a:ext cx="609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例</a:t>
            </a:r>
          </a:p>
        </p:txBody>
      </p:sp>
      <p:graphicFrame>
        <p:nvGraphicFramePr>
          <p:cNvPr id="409607" name="Object 7"/>
          <p:cNvGraphicFramePr>
            <a:graphicFrameLocks noChangeAspect="1"/>
          </p:cNvGraphicFramePr>
          <p:nvPr/>
        </p:nvGraphicFramePr>
        <p:xfrm>
          <a:off x="2057400" y="628650"/>
          <a:ext cx="14478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公式" r:id="rId3" imgW="431613" imgH="165028" progId="Equation.3">
                  <p:embed/>
                </p:oleObj>
              </mc:Choice>
              <mc:Fallback>
                <p:oleObj name="公式" r:id="rId3" imgW="431613" imgH="165028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628650"/>
                        <a:ext cx="14478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12" name="Text Box 12"/>
          <p:cNvSpPr txBox="1">
            <a:spLocks noChangeArrowheads="1"/>
          </p:cNvSpPr>
          <p:nvPr/>
        </p:nvSpPr>
        <p:spPr bwMode="auto">
          <a:xfrm>
            <a:off x="1219200" y="1085850"/>
            <a:ext cx="3276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在</a:t>
            </a:r>
            <a:r>
              <a:rPr lang="en-US" altLang="zh-CN" sz="2800"/>
              <a:t>(0,0)</a:t>
            </a:r>
            <a:r>
              <a:rPr lang="zh-CN" altLang="en-US" sz="2800"/>
              <a:t>点无极值</a:t>
            </a:r>
            <a:r>
              <a:rPr lang="en-US" altLang="zh-CN" sz="2800"/>
              <a:t>.</a:t>
            </a:r>
            <a:endParaRPr lang="en-US" altLang="zh-CN" sz="2400" b="0"/>
          </a:p>
        </p:txBody>
      </p:sp>
      <p:sp>
        <p:nvSpPr>
          <p:cNvPr id="409616" name="Text Box 16"/>
          <p:cNvSpPr txBox="1">
            <a:spLocks noChangeArrowheads="1"/>
          </p:cNvSpPr>
          <p:nvPr/>
        </p:nvSpPr>
        <p:spPr bwMode="auto">
          <a:xfrm>
            <a:off x="4800600" y="552450"/>
            <a:ext cx="1905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马鞍面</a:t>
            </a:r>
          </a:p>
        </p:txBody>
      </p:sp>
      <p:sp>
        <p:nvSpPr>
          <p:cNvPr id="409622" name="Rectangle 22"/>
          <p:cNvSpPr>
            <a:spLocks noChangeArrowheads="1"/>
          </p:cNvSpPr>
          <p:nvPr/>
        </p:nvSpPr>
        <p:spPr bwMode="auto">
          <a:xfrm>
            <a:off x="1219200" y="476250"/>
            <a:ext cx="1371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latin typeface="宋体" charset="-122"/>
              </a:rPr>
              <a:t>函数</a:t>
            </a:r>
          </a:p>
        </p:txBody>
      </p:sp>
      <p:grpSp>
        <p:nvGrpSpPr>
          <p:cNvPr id="2" name="Group 178"/>
          <p:cNvGrpSpPr>
            <a:grpSpLocks/>
          </p:cNvGrpSpPr>
          <p:nvPr/>
        </p:nvGrpSpPr>
        <p:grpSpPr bwMode="auto">
          <a:xfrm>
            <a:off x="5124450" y="1085850"/>
            <a:ext cx="2876550" cy="1447800"/>
            <a:chOff x="1987" y="3331"/>
            <a:chExt cx="1956" cy="989"/>
          </a:xfrm>
        </p:grpSpPr>
        <p:grpSp>
          <p:nvGrpSpPr>
            <p:cNvPr id="3086" name="Group 159"/>
            <p:cNvGrpSpPr>
              <a:grpSpLocks/>
            </p:cNvGrpSpPr>
            <p:nvPr/>
          </p:nvGrpSpPr>
          <p:grpSpPr bwMode="auto">
            <a:xfrm>
              <a:off x="1987" y="3360"/>
              <a:ext cx="1840" cy="960"/>
              <a:chOff x="3168" y="2661"/>
              <a:chExt cx="2112" cy="1371"/>
            </a:xfrm>
          </p:grpSpPr>
          <p:grpSp>
            <p:nvGrpSpPr>
              <p:cNvPr id="3102" name="Group 160"/>
              <p:cNvGrpSpPr>
                <a:grpSpLocks/>
              </p:cNvGrpSpPr>
              <p:nvPr/>
            </p:nvGrpSpPr>
            <p:grpSpPr bwMode="auto">
              <a:xfrm>
                <a:off x="3168" y="2661"/>
                <a:ext cx="2112" cy="1364"/>
                <a:chOff x="3168" y="2661"/>
                <a:chExt cx="2112" cy="1364"/>
              </a:xfrm>
            </p:grpSpPr>
            <p:sp>
              <p:nvSpPr>
                <p:cNvPr id="3114" name="Freeform 161"/>
                <p:cNvSpPr>
                  <a:spLocks/>
                </p:cNvSpPr>
                <p:nvPr/>
              </p:nvSpPr>
              <p:spPr bwMode="auto">
                <a:xfrm>
                  <a:off x="3168" y="2928"/>
                  <a:ext cx="1898" cy="1097"/>
                </a:xfrm>
                <a:custGeom>
                  <a:avLst/>
                  <a:gdLst>
                    <a:gd name="T0" fmla="*/ 609 w 1898"/>
                    <a:gd name="T1" fmla="*/ 0 h 1097"/>
                    <a:gd name="T2" fmla="*/ 481 w 1898"/>
                    <a:gd name="T3" fmla="*/ 89 h 1097"/>
                    <a:gd name="T4" fmla="*/ 380 w 1898"/>
                    <a:gd name="T5" fmla="*/ 146 h 1097"/>
                    <a:gd name="T6" fmla="*/ 252 w 1898"/>
                    <a:gd name="T7" fmla="*/ 201 h 1097"/>
                    <a:gd name="T8" fmla="*/ 145 w 1898"/>
                    <a:gd name="T9" fmla="*/ 233 h 1097"/>
                    <a:gd name="T10" fmla="*/ 70 w 1898"/>
                    <a:gd name="T11" fmla="*/ 247 h 1097"/>
                    <a:gd name="T12" fmla="*/ 6 w 1898"/>
                    <a:gd name="T13" fmla="*/ 265 h 1097"/>
                    <a:gd name="T14" fmla="*/ 24 w 1898"/>
                    <a:gd name="T15" fmla="*/ 292 h 1097"/>
                    <a:gd name="T16" fmla="*/ 51 w 1898"/>
                    <a:gd name="T17" fmla="*/ 347 h 1097"/>
                    <a:gd name="T18" fmla="*/ 60 w 1898"/>
                    <a:gd name="T19" fmla="*/ 375 h 1097"/>
                    <a:gd name="T20" fmla="*/ 70 w 1898"/>
                    <a:gd name="T21" fmla="*/ 402 h 1097"/>
                    <a:gd name="T22" fmla="*/ 97 w 1898"/>
                    <a:gd name="T23" fmla="*/ 617 h 1097"/>
                    <a:gd name="T24" fmla="*/ 97 w 1898"/>
                    <a:gd name="T25" fmla="*/ 809 h 1097"/>
                    <a:gd name="T26" fmla="*/ 97 w 1898"/>
                    <a:gd name="T27" fmla="*/ 932 h 1097"/>
                    <a:gd name="T28" fmla="*/ 335 w 1898"/>
                    <a:gd name="T29" fmla="*/ 878 h 1097"/>
                    <a:gd name="T30" fmla="*/ 529 w 1898"/>
                    <a:gd name="T31" fmla="*/ 857 h 1097"/>
                    <a:gd name="T32" fmla="*/ 710 w 1898"/>
                    <a:gd name="T33" fmla="*/ 832 h 1097"/>
                    <a:gd name="T34" fmla="*/ 956 w 1898"/>
                    <a:gd name="T35" fmla="*/ 841 h 1097"/>
                    <a:gd name="T36" fmla="*/ 1185 w 1898"/>
                    <a:gd name="T37" fmla="*/ 868 h 1097"/>
                    <a:gd name="T38" fmla="*/ 1377 w 1898"/>
                    <a:gd name="T39" fmla="*/ 914 h 1097"/>
                    <a:gd name="T40" fmla="*/ 1633 w 1898"/>
                    <a:gd name="T41" fmla="*/ 1001 h 1097"/>
                    <a:gd name="T42" fmla="*/ 1825 w 1898"/>
                    <a:gd name="T43" fmla="*/ 1097 h 1097"/>
                    <a:gd name="T44" fmla="*/ 1798 w 1898"/>
                    <a:gd name="T45" fmla="*/ 942 h 1097"/>
                    <a:gd name="T46" fmla="*/ 1777 w 1898"/>
                    <a:gd name="T47" fmla="*/ 809 h 1097"/>
                    <a:gd name="T48" fmla="*/ 1777 w 1898"/>
                    <a:gd name="T49" fmla="*/ 665 h 1097"/>
                    <a:gd name="T50" fmla="*/ 1788 w 1898"/>
                    <a:gd name="T51" fmla="*/ 567 h 1097"/>
                    <a:gd name="T52" fmla="*/ 1825 w 1898"/>
                    <a:gd name="T53" fmla="*/ 425 h 1097"/>
                    <a:gd name="T54" fmla="*/ 1873 w 1898"/>
                    <a:gd name="T55" fmla="*/ 329 h 1097"/>
                    <a:gd name="T56" fmla="*/ 1898 w 1898"/>
                    <a:gd name="T57" fmla="*/ 256 h 1097"/>
                    <a:gd name="T58" fmla="*/ 1752 w 1898"/>
                    <a:gd name="T59" fmla="*/ 192 h 1097"/>
                    <a:gd name="T60" fmla="*/ 1706 w 1898"/>
                    <a:gd name="T61" fmla="*/ 146 h 1097"/>
                    <a:gd name="T62" fmla="*/ 1679 w 1898"/>
                    <a:gd name="T63" fmla="*/ 73 h 1097"/>
                    <a:gd name="T64" fmla="*/ 1551 w 1898"/>
                    <a:gd name="T65" fmla="*/ 210 h 1097"/>
                    <a:gd name="T66" fmla="*/ 1286 w 1898"/>
                    <a:gd name="T67" fmla="*/ 466 h 1097"/>
                    <a:gd name="T68" fmla="*/ 1203 w 1898"/>
                    <a:gd name="T69" fmla="*/ 512 h 1097"/>
                    <a:gd name="T70" fmla="*/ 1148 w 1898"/>
                    <a:gd name="T71" fmla="*/ 521 h 1097"/>
                    <a:gd name="T72" fmla="*/ 1030 w 1898"/>
                    <a:gd name="T73" fmla="*/ 484 h 1097"/>
                    <a:gd name="T74" fmla="*/ 905 w 1898"/>
                    <a:gd name="T75" fmla="*/ 382 h 1097"/>
                    <a:gd name="T76" fmla="*/ 817 w 1898"/>
                    <a:gd name="T77" fmla="*/ 281 h 1097"/>
                    <a:gd name="T78" fmla="*/ 609 w 1898"/>
                    <a:gd name="T79" fmla="*/ 0 h 109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1898"/>
                    <a:gd name="T121" fmla="*/ 0 h 1097"/>
                    <a:gd name="T122" fmla="*/ 1898 w 1898"/>
                    <a:gd name="T123" fmla="*/ 1097 h 1097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1898" h="1097">
                      <a:moveTo>
                        <a:pt x="609" y="0"/>
                      </a:moveTo>
                      <a:lnTo>
                        <a:pt x="481" y="89"/>
                      </a:lnTo>
                      <a:lnTo>
                        <a:pt x="380" y="146"/>
                      </a:lnTo>
                      <a:lnTo>
                        <a:pt x="252" y="201"/>
                      </a:lnTo>
                      <a:lnTo>
                        <a:pt x="145" y="233"/>
                      </a:lnTo>
                      <a:lnTo>
                        <a:pt x="70" y="247"/>
                      </a:lnTo>
                      <a:cubicBezTo>
                        <a:pt x="56" y="258"/>
                        <a:pt x="13" y="249"/>
                        <a:pt x="6" y="265"/>
                      </a:cubicBezTo>
                      <a:cubicBezTo>
                        <a:pt x="2" y="275"/>
                        <a:pt x="19" y="282"/>
                        <a:pt x="24" y="292"/>
                      </a:cubicBezTo>
                      <a:cubicBezTo>
                        <a:pt x="61" y="367"/>
                        <a:pt x="0" y="271"/>
                        <a:pt x="51" y="347"/>
                      </a:cubicBezTo>
                      <a:cubicBezTo>
                        <a:pt x="54" y="356"/>
                        <a:pt x="57" y="366"/>
                        <a:pt x="60" y="375"/>
                      </a:cubicBezTo>
                      <a:cubicBezTo>
                        <a:pt x="63" y="384"/>
                        <a:pt x="70" y="402"/>
                        <a:pt x="70" y="402"/>
                      </a:cubicBezTo>
                      <a:lnTo>
                        <a:pt x="97" y="617"/>
                      </a:lnTo>
                      <a:lnTo>
                        <a:pt x="97" y="809"/>
                      </a:lnTo>
                      <a:lnTo>
                        <a:pt x="97" y="932"/>
                      </a:lnTo>
                      <a:lnTo>
                        <a:pt x="335" y="878"/>
                      </a:lnTo>
                      <a:lnTo>
                        <a:pt x="529" y="857"/>
                      </a:lnTo>
                      <a:lnTo>
                        <a:pt x="710" y="832"/>
                      </a:lnTo>
                      <a:lnTo>
                        <a:pt x="956" y="841"/>
                      </a:lnTo>
                      <a:lnTo>
                        <a:pt x="1185" y="868"/>
                      </a:lnTo>
                      <a:lnTo>
                        <a:pt x="1377" y="914"/>
                      </a:lnTo>
                      <a:lnTo>
                        <a:pt x="1633" y="1001"/>
                      </a:lnTo>
                      <a:lnTo>
                        <a:pt x="1825" y="1097"/>
                      </a:lnTo>
                      <a:lnTo>
                        <a:pt x="1798" y="942"/>
                      </a:lnTo>
                      <a:lnTo>
                        <a:pt x="1777" y="809"/>
                      </a:lnTo>
                      <a:lnTo>
                        <a:pt x="1777" y="665"/>
                      </a:lnTo>
                      <a:lnTo>
                        <a:pt x="1788" y="567"/>
                      </a:lnTo>
                      <a:lnTo>
                        <a:pt x="1825" y="425"/>
                      </a:lnTo>
                      <a:lnTo>
                        <a:pt x="1873" y="329"/>
                      </a:lnTo>
                      <a:lnTo>
                        <a:pt x="1898" y="256"/>
                      </a:lnTo>
                      <a:lnTo>
                        <a:pt x="1752" y="192"/>
                      </a:lnTo>
                      <a:lnTo>
                        <a:pt x="1706" y="146"/>
                      </a:lnTo>
                      <a:lnTo>
                        <a:pt x="1679" y="73"/>
                      </a:lnTo>
                      <a:lnTo>
                        <a:pt x="1551" y="210"/>
                      </a:lnTo>
                      <a:lnTo>
                        <a:pt x="1286" y="466"/>
                      </a:lnTo>
                      <a:lnTo>
                        <a:pt x="1203" y="512"/>
                      </a:lnTo>
                      <a:lnTo>
                        <a:pt x="1148" y="521"/>
                      </a:lnTo>
                      <a:lnTo>
                        <a:pt x="1030" y="484"/>
                      </a:lnTo>
                      <a:lnTo>
                        <a:pt x="905" y="382"/>
                      </a:lnTo>
                      <a:lnTo>
                        <a:pt x="817" y="281"/>
                      </a:lnTo>
                      <a:lnTo>
                        <a:pt x="609" y="0"/>
                      </a:lnTo>
                      <a:close/>
                    </a:path>
                  </a:pathLst>
                </a:custGeom>
                <a:solidFill>
                  <a:srgbClr val="FF0000">
                    <a:alpha val="50195"/>
                  </a:srgbClr>
                </a:solidFill>
                <a:ln w="2857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15" name="Freeform 162"/>
                <p:cNvSpPr>
                  <a:spLocks/>
                </p:cNvSpPr>
                <p:nvPr/>
              </p:nvSpPr>
              <p:spPr bwMode="auto">
                <a:xfrm>
                  <a:off x="3483" y="2661"/>
                  <a:ext cx="1797" cy="941"/>
                </a:xfrm>
                <a:custGeom>
                  <a:avLst/>
                  <a:gdLst>
                    <a:gd name="T0" fmla="*/ 119 w 1797"/>
                    <a:gd name="T1" fmla="*/ 0 h 941"/>
                    <a:gd name="T2" fmla="*/ 117 w 1797"/>
                    <a:gd name="T3" fmla="*/ 267 h 941"/>
                    <a:gd name="T4" fmla="*/ 83 w 1797"/>
                    <a:gd name="T5" fmla="*/ 402 h 941"/>
                    <a:gd name="T6" fmla="*/ 28 w 1797"/>
                    <a:gd name="T7" fmla="*/ 566 h 941"/>
                    <a:gd name="T8" fmla="*/ 0 w 1797"/>
                    <a:gd name="T9" fmla="*/ 667 h 941"/>
                    <a:gd name="T10" fmla="*/ 165 w 1797"/>
                    <a:gd name="T11" fmla="*/ 758 h 941"/>
                    <a:gd name="T12" fmla="*/ 266 w 1797"/>
                    <a:gd name="T13" fmla="*/ 813 h 941"/>
                    <a:gd name="T14" fmla="*/ 485 w 1797"/>
                    <a:gd name="T15" fmla="*/ 905 h 941"/>
                    <a:gd name="T16" fmla="*/ 693 w 1797"/>
                    <a:gd name="T17" fmla="*/ 939 h 941"/>
                    <a:gd name="T18" fmla="*/ 979 w 1797"/>
                    <a:gd name="T19" fmla="*/ 941 h 941"/>
                    <a:gd name="T20" fmla="*/ 1173 w 1797"/>
                    <a:gd name="T21" fmla="*/ 939 h 941"/>
                    <a:gd name="T22" fmla="*/ 1269 w 1797"/>
                    <a:gd name="T23" fmla="*/ 939 h 941"/>
                    <a:gd name="T24" fmla="*/ 1472 w 1797"/>
                    <a:gd name="T25" fmla="*/ 905 h 941"/>
                    <a:gd name="T26" fmla="*/ 1683 w 1797"/>
                    <a:gd name="T27" fmla="*/ 859 h 941"/>
                    <a:gd name="T28" fmla="*/ 1692 w 1797"/>
                    <a:gd name="T29" fmla="*/ 594 h 941"/>
                    <a:gd name="T30" fmla="*/ 1701 w 1797"/>
                    <a:gd name="T31" fmla="*/ 411 h 941"/>
                    <a:gd name="T32" fmla="*/ 1749 w 1797"/>
                    <a:gd name="T33" fmla="*/ 219 h 941"/>
                    <a:gd name="T34" fmla="*/ 1783 w 1797"/>
                    <a:gd name="T35" fmla="*/ 128 h 941"/>
                    <a:gd name="T36" fmla="*/ 1797 w 1797"/>
                    <a:gd name="T37" fmla="*/ 27 h 941"/>
                    <a:gd name="T38" fmla="*/ 1655 w 1797"/>
                    <a:gd name="T39" fmla="*/ 82 h 941"/>
                    <a:gd name="T40" fmla="*/ 1555 w 1797"/>
                    <a:gd name="T41" fmla="*/ 137 h 941"/>
                    <a:gd name="T42" fmla="*/ 1413 w 1797"/>
                    <a:gd name="T43" fmla="*/ 267 h 941"/>
                    <a:gd name="T44" fmla="*/ 1365 w 1797"/>
                    <a:gd name="T45" fmla="*/ 315 h 941"/>
                    <a:gd name="T46" fmla="*/ 1269 w 1797"/>
                    <a:gd name="T47" fmla="*/ 459 h 941"/>
                    <a:gd name="T48" fmla="*/ 1125 w 1797"/>
                    <a:gd name="T49" fmla="*/ 603 h 941"/>
                    <a:gd name="T50" fmla="*/ 933 w 1797"/>
                    <a:gd name="T51" fmla="*/ 747 h 941"/>
                    <a:gd name="T52" fmla="*/ 837 w 1797"/>
                    <a:gd name="T53" fmla="*/ 795 h 941"/>
                    <a:gd name="T54" fmla="*/ 750 w 1797"/>
                    <a:gd name="T55" fmla="*/ 768 h 941"/>
                    <a:gd name="T56" fmla="*/ 645 w 1797"/>
                    <a:gd name="T57" fmla="*/ 699 h 941"/>
                    <a:gd name="T58" fmla="*/ 549 w 1797"/>
                    <a:gd name="T59" fmla="*/ 603 h 941"/>
                    <a:gd name="T60" fmla="*/ 421 w 1797"/>
                    <a:gd name="T61" fmla="*/ 448 h 941"/>
                    <a:gd name="T62" fmla="*/ 330 w 1797"/>
                    <a:gd name="T63" fmla="*/ 329 h 941"/>
                    <a:gd name="T64" fmla="*/ 302 w 1797"/>
                    <a:gd name="T65" fmla="*/ 274 h 941"/>
                    <a:gd name="T66" fmla="*/ 293 w 1797"/>
                    <a:gd name="T67" fmla="*/ 182 h 941"/>
                    <a:gd name="T68" fmla="*/ 229 w 1797"/>
                    <a:gd name="T69" fmla="*/ 109 h 941"/>
                    <a:gd name="T70" fmla="*/ 119 w 1797"/>
                    <a:gd name="T71" fmla="*/ 0 h 941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797"/>
                    <a:gd name="T109" fmla="*/ 0 h 941"/>
                    <a:gd name="T110" fmla="*/ 1797 w 1797"/>
                    <a:gd name="T111" fmla="*/ 941 h 941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797" h="941">
                      <a:moveTo>
                        <a:pt x="119" y="0"/>
                      </a:moveTo>
                      <a:lnTo>
                        <a:pt x="117" y="267"/>
                      </a:lnTo>
                      <a:lnTo>
                        <a:pt x="83" y="402"/>
                      </a:lnTo>
                      <a:lnTo>
                        <a:pt x="28" y="566"/>
                      </a:lnTo>
                      <a:lnTo>
                        <a:pt x="0" y="667"/>
                      </a:lnTo>
                      <a:lnTo>
                        <a:pt x="165" y="758"/>
                      </a:lnTo>
                      <a:lnTo>
                        <a:pt x="266" y="813"/>
                      </a:lnTo>
                      <a:lnTo>
                        <a:pt x="485" y="905"/>
                      </a:lnTo>
                      <a:lnTo>
                        <a:pt x="693" y="939"/>
                      </a:lnTo>
                      <a:lnTo>
                        <a:pt x="979" y="941"/>
                      </a:lnTo>
                      <a:lnTo>
                        <a:pt x="1173" y="939"/>
                      </a:lnTo>
                      <a:lnTo>
                        <a:pt x="1269" y="939"/>
                      </a:lnTo>
                      <a:lnTo>
                        <a:pt x="1472" y="905"/>
                      </a:lnTo>
                      <a:lnTo>
                        <a:pt x="1683" y="859"/>
                      </a:lnTo>
                      <a:lnTo>
                        <a:pt x="1692" y="594"/>
                      </a:lnTo>
                      <a:lnTo>
                        <a:pt x="1701" y="411"/>
                      </a:lnTo>
                      <a:lnTo>
                        <a:pt x="1749" y="219"/>
                      </a:lnTo>
                      <a:lnTo>
                        <a:pt x="1783" y="128"/>
                      </a:lnTo>
                      <a:lnTo>
                        <a:pt x="1797" y="27"/>
                      </a:lnTo>
                      <a:lnTo>
                        <a:pt x="1655" y="82"/>
                      </a:lnTo>
                      <a:lnTo>
                        <a:pt x="1555" y="137"/>
                      </a:lnTo>
                      <a:lnTo>
                        <a:pt x="1413" y="267"/>
                      </a:lnTo>
                      <a:lnTo>
                        <a:pt x="1365" y="315"/>
                      </a:lnTo>
                      <a:lnTo>
                        <a:pt x="1269" y="459"/>
                      </a:lnTo>
                      <a:lnTo>
                        <a:pt x="1125" y="603"/>
                      </a:lnTo>
                      <a:lnTo>
                        <a:pt x="933" y="747"/>
                      </a:lnTo>
                      <a:lnTo>
                        <a:pt x="837" y="795"/>
                      </a:lnTo>
                      <a:lnTo>
                        <a:pt x="750" y="768"/>
                      </a:lnTo>
                      <a:lnTo>
                        <a:pt x="645" y="699"/>
                      </a:lnTo>
                      <a:lnTo>
                        <a:pt x="549" y="603"/>
                      </a:lnTo>
                      <a:cubicBezTo>
                        <a:pt x="512" y="561"/>
                        <a:pt x="453" y="496"/>
                        <a:pt x="421" y="448"/>
                      </a:cubicBezTo>
                      <a:cubicBezTo>
                        <a:pt x="386" y="404"/>
                        <a:pt x="349" y="359"/>
                        <a:pt x="330" y="329"/>
                      </a:cubicBezTo>
                      <a:lnTo>
                        <a:pt x="302" y="274"/>
                      </a:lnTo>
                      <a:lnTo>
                        <a:pt x="293" y="182"/>
                      </a:lnTo>
                      <a:lnTo>
                        <a:pt x="229" y="109"/>
                      </a:lnTo>
                      <a:lnTo>
                        <a:pt x="119" y="0"/>
                      </a:lnTo>
                      <a:close/>
                    </a:path>
                  </a:pathLst>
                </a:custGeom>
                <a:solidFill>
                  <a:srgbClr val="FF0000">
                    <a:alpha val="50195"/>
                  </a:srgbClr>
                </a:solidFill>
                <a:ln w="2857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03" name="Freeform 163"/>
              <p:cNvSpPr>
                <a:spLocks/>
              </p:cNvSpPr>
              <p:nvPr/>
            </p:nvSpPr>
            <p:spPr bwMode="auto">
              <a:xfrm>
                <a:off x="3779" y="2935"/>
                <a:ext cx="1070" cy="535"/>
              </a:xfrm>
              <a:custGeom>
                <a:avLst/>
                <a:gdLst>
                  <a:gd name="T0" fmla="*/ 0 w 1070"/>
                  <a:gd name="T1" fmla="*/ 0 h 535"/>
                  <a:gd name="T2" fmla="*/ 507 w 1070"/>
                  <a:gd name="T3" fmla="*/ 521 h 535"/>
                  <a:gd name="T4" fmla="*/ 1070 w 1070"/>
                  <a:gd name="T5" fmla="*/ 83 h 535"/>
                  <a:gd name="T6" fmla="*/ 0 60000 65536"/>
                  <a:gd name="T7" fmla="*/ 0 60000 65536"/>
                  <a:gd name="T8" fmla="*/ 0 60000 65536"/>
                  <a:gd name="T9" fmla="*/ 0 w 1070"/>
                  <a:gd name="T10" fmla="*/ 0 h 535"/>
                  <a:gd name="T11" fmla="*/ 1070 w 1070"/>
                  <a:gd name="T12" fmla="*/ 535 h 5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70" h="535">
                    <a:moveTo>
                      <a:pt x="0" y="0"/>
                    </a:moveTo>
                    <a:cubicBezTo>
                      <a:pt x="86" y="87"/>
                      <a:pt x="329" y="507"/>
                      <a:pt x="507" y="521"/>
                    </a:cubicBezTo>
                    <a:cubicBezTo>
                      <a:pt x="685" y="535"/>
                      <a:pt x="953" y="174"/>
                      <a:pt x="1070" y="83"/>
                    </a:cubicBezTo>
                  </a:path>
                </a:pathLst>
              </a:cu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4" name="Freeform 164"/>
              <p:cNvSpPr>
                <a:spLocks/>
              </p:cNvSpPr>
              <p:nvPr/>
            </p:nvSpPr>
            <p:spPr bwMode="auto">
              <a:xfrm>
                <a:off x="3173" y="2663"/>
                <a:ext cx="627" cy="526"/>
              </a:xfrm>
              <a:custGeom>
                <a:avLst/>
                <a:gdLst>
                  <a:gd name="T0" fmla="*/ 0 w 627"/>
                  <a:gd name="T1" fmla="*/ 526 h 526"/>
                  <a:gd name="T2" fmla="*/ 275 w 627"/>
                  <a:gd name="T3" fmla="*/ 464 h 526"/>
                  <a:gd name="T4" fmla="*/ 602 w 627"/>
                  <a:gd name="T5" fmla="*/ 257 h 526"/>
                  <a:gd name="T6" fmla="*/ 425 w 627"/>
                  <a:gd name="T7" fmla="*/ 0 h 52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7"/>
                  <a:gd name="T13" fmla="*/ 0 h 526"/>
                  <a:gd name="T14" fmla="*/ 627 w 627"/>
                  <a:gd name="T15" fmla="*/ 526 h 52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7" h="526">
                    <a:moveTo>
                      <a:pt x="0" y="526"/>
                    </a:moveTo>
                    <a:cubicBezTo>
                      <a:pt x="46" y="516"/>
                      <a:pt x="175" y="509"/>
                      <a:pt x="275" y="464"/>
                    </a:cubicBezTo>
                    <a:cubicBezTo>
                      <a:pt x="375" y="419"/>
                      <a:pt x="577" y="334"/>
                      <a:pt x="602" y="257"/>
                    </a:cubicBezTo>
                    <a:cubicBezTo>
                      <a:pt x="627" y="180"/>
                      <a:pt x="462" y="54"/>
                      <a:pt x="425" y="0"/>
                    </a:cubicBezTo>
                  </a:path>
                </a:pathLst>
              </a:cu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5" name="Freeform 165"/>
              <p:cNvSpPr>
                <a:spLocks/>
              </p:cNvSpPr>
              <p:nvPr/>
            </p:nvSpPr>
            <p:spPr bwMode="auto">
              <a:xfrm>
                <a:off x="4851" y="2698"/>
                <a:ext cx="419" cy="484"/>
              </a:xfrm>
              <a:custGeom>
                <a:avLst/>
                <a:gdLst>
                  <a:gd name="T0" fmla="*/ 419 w 419"/>
                  <a:gd name="T1" fmla="*/ 0 h 484"/>
                  <a:gd name="T2" fmla="*/ 154 w 419"/>
                  <a:gd name="T3" fmla="*/ 128 h 484"/>
                  <a:gd name="T4" fmla="*/ 20 w 419"/>
                  <a:gd name="T5" fmla="*/ 276 h 484"/>
                  <a:gd name="T6" fmla="*/ 35 w 419"/>
                  <a:gd name="T7" fmla="*/ 402 h 484"/>
                  <a:gd name="T8" fmla="*/ 218 w 419"/>
                  <a:gd name="T9" fmla="*/ 484 h 4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9"/>
                  <a:gd name="T16" fmla="*/ 0 h 484"/>
                  <a:gd name="T17" fmla="*/ 419 w 419"/>
                  <a:gd name="T18" fmla="*/ 484 h 4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9" h="484">
                    <a:moveTo>
                      <a:pt x="419" y="0"/>
                    </a:moveTo>
                    <a:cubicBezTo>
                      <a:pt x="376" y="21"/>
                      <a:pt x="220" y="82"/>
                      <a:pt x="154" y="128"/>
                    </a:cubicBezTo>
                    <a:cubicBezTo>
                      <a:pt x="88" y="174"/>
                      <a:pt x="40" y="230"/>
                      <a:pt x="20" y="276"/>
                    </a:cubicBezTo>
                    <a:cubicBezTo>
                      <a:pt x="0" y="322"/>
                      <a:pt x="2" y="367"/>
                      <a:pt x="35" y="402"/>
                    </a:cubicBezTo>
                    <a:cubicBezTo>
                      <a:pt x="68" y="437"/>
                      <a:pt x="180" y="467"/>
                      <a:pt x="218" y="484"/>
                    </a:cubicBezTo>
                  </a:path>
                </a:pathLst>
              </a:cu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6" name="Freeform 166"/>
              <p:cNvSpPr>
                <a:spLocks/>
              </p:cNvSpPr>
              <p:nvPr/>
            </p:nvSpPr>
            <p:spPr bwMode="auto">
              <a:xfrm>
                <a:off x="5166" y="2679"/>
                <a:ext cx="113" cy="851"/>
              </a:xfrm>
              <a:custGeom>
                <a:avLst/>
                <a:gdLst>
                  <a:gd name="T0" fmla="*/ 113 w 113"/>
                  <a:gd name="T1" fmla="*/ 0 h 851"/>
                  <a:gd name="T2" fmla="*/ 21 w 113"/>
                  <a:gd name="T3" fmla="*/ 393 h 851"/>
                  <a:gd name="T4" fmla="*/ 3 w 113"/>
                  <a:gd name="T5" fmla="*/ 595 h 851"/>
                  <a:gd name="T6" fmla="*/ 3 w 113"/>
                  <a:gd name="T7" fmla="*/ 750 h 851"/>
                  <a:gd name="T8" fmla="*/ 3 w 113"/>
                  <a:gd name="T9" fmla="*/ 851 h 8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851"/>
                  <a:gd name="T17" fmla="*/ 113 w 113"/>
                  <a:gd name="T18" fmla="*/ 851 h 8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851">
                    <a:moveTo>
                      <a:pt x="113" y="0"/>
                    </a:moveTo>
                    <a:cubicBezTo>
                      <a:pt x="98" y="65"/>
                      <a:pt x="39" y="294"/>
                      <a:pt x="21" y="393"/>
                    </a:cubicBezTo>
                    <a:cubicBezTo>
                      <a:pt x="3" y="492"/>
                      <a:pt x="6" y="536"/>
                      <a:pt x="3" y="595"/>
                    </a:cubicBezTo>
                    <a:cubicBezTo>
                      <a:pt x="0" y="654"/>
                      <a:pt x="3" y="707"/>
                      <a:pt x="3" y="750"/>
                    </a:cubicBezTo>
                    <a:cubicBezTo>
                      <a:pt x="3" y="793"/>
                      <a:pt x="3" y="830"/>
                      <a:pt x="3" y="851"/>
                    </a:cubicBezTo>
                  </a:path>
                </a:pathLst>
              </a:cu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7" name="Freeform 167"/>
              <p:cNvSpPr>
                <a:spLocks/>
              </p:cNvSpPr>
              <p:nvPr/>
            </p:nvSpPr>
            <p:spPr bwMode="auto">
              <a:xfrm>
                <a:off x="4944" y="3182"/>
                <a:ext cx="115" cy="850"/>
              </a:xfrm>
              <a:custGeom>
                <a:avLst/>
                <a:gdLst>
                  <a:gd name="T0" fmla="*/ 115 w 115"/>
                  <a:gd name="T1" fmla="*/ 0 h 850"/>
                  <a:gd name="T2" fmla="*/ 40 w 115"/>
                  <a:gd name="T3" fmla="*/ 217 h 850"/>
                  <a:gd name="T4" fmla="*/ 12 w 115"/>
                  <a:gd name="T5" fmla="*/ 336 h 850"/>
                  <a:gd name="T6" fmla="*/ 6 w 115"/>
                  <a:gd name="T7" fmla="*/ 448 h 850"/>
                  <a:gd name="T8" fmla="*/ 6 w 115"/>
                  <a:gd name="T9" fmla="*/ 558 h 850"/>
                  <a:gd name="T10" fmla="*/ 42 w 115"/>
                  <a:gd name="T11" fmla="*/ 850 h 85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5"/>
                  <a:gd name="T19" fmla="*/ 0 h 850"/>
                  <a:gd name="T20" fmla="*/ 115 w 115"/>
                  <a:gd name="T21" fmla="*/ 850 h 85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5" h="850">
                    <a:moveTo>
                      <a:pt x="115" y="0"/>
                    </a:moveTo>
                    <a:cubicBezTo>
                      <a:pt x="104" y="36"/>
                      <a:pt x="57" y="161"/>
                      <a:pt x="40" y="217"/>
                    </a:cubicBezTo>
                    <a:cubicBezTo>
                      <a:pt x="23" y="273"/>
                      <a:pt x="18" y="298"/>
                      <a:pt x="12" y="336"/>
                    </a:cubicBezTo>
                    <a:cubicBezTo>
                      <a:pt x="6" y="374"/>
                      <a:pt x="7" y="411"/>
                      <a:pt x="6" y="448"/>
                    </a:cubicBezTo>
                    <a:cubicBezTo>
                      <a:pt x="5" y="485"/>
                      <a:pt x="0" y="491"/>
                      <a:pt x="6" y="558"/>
                    </a:cubicBezTo>
                    <a:cubicBezTo>
                      <a:pt x="12" y="625"/>
                      <a:pt x="34" y="789"/>
                      <a:pt x="42" y="850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8" name="Freeform 168"/>
              <p:cNvSpPr>
                <a:spLocks/>
              </p:cNvSpPr>
              <p:nvPr/>
            </p:nvSpPr>
            <p:spPr bwMode="auto">
              <a:xfrm>
                <a:off x="3168" y="3189"/>
                <a:ext cx="100" cy="688"/>
              </a:xfrm>
              <a:custGeom>
                <a:avLst/>
                <a:gdLst>
                  <a:gd name="T0" fmla="*/ 0 w 100"/>
                  <a:gd name="T1" fmla="*/ 0 h 688"/>
                  <a:gd name="T2" fmla="*/ 72 w 100"/>
                  <a:gd name="T3" fmla="*/ 203 h 688"/>
                  <a:gd name="T4" fmla="*/ 90 w 100"/>
                  <a:gd name="T5" fmla="*/ 304 h 688"/>
                  <a:gd name="T6" fmla="*/ 99 w 100"/>
                  <a:gd name="T7" fmla="*/ 441 h 688"/>
                  <a:gd name="T8" fmla="*/ 81 w 100"/>
                  <a:gd name="T9" fmla="*/ 688 h 6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"/>
                  <a:gd name="T16" fmla="*/ 0 h 688"/>
                  <a:gd name="T17" fmla="*/ 100 w 100"/>
                  <a:gd name="T18" fmla="*/ 688 h 6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" h="688">
                    <a:moveTo>
                      <a:pt x="0" y="0"/>
                    </a:moveTo>
                    <a:cubicBezTo>
                      <a:pt x="12" y="34"/>
                      <a:pt x="57" y="152"/>
                      <a:pt x="72" y="203"/>
                    </a:cubicBezTo>
                    <a:cubicBezTo>
                      <a:pt x="87" y="254"/>
                      <a:pt x="86" y="264"/>
                      <a:pt x="90" y="304"/>
                    </a:cubicBezTo>
                    <a:cubicBezTo>
                      <a:pt x="94" y="344"/>
                      <a:pt x="100" y="377"/>
                      <a:pt x="99" y="441"/>
                    </a:cubicBezTo>
                    <a:cubicBezTo>
                      <a:pt x="98" y="505"/>
                      <a:pt x="85" y="637"/>
                      <a:pt x="81" y="688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9" name="Freeform 169"/>
              <p:cNvSpPr>
                <a:spLocks/>
              </p:cNvSpPr>
              <p:nvPr/>
            </p:nvSpPr>
            <p:spPr bwMode="auto">
              <a:xfrm>
                <a:off x="3231" y="3765"/>
                <a:ext cx="1746" cy="249"/>
              </a:xfrm>
              <a:custGeom>
                <a:avLst/>
                <a:gdLst>
                  <a:gd name="T0" fmla="*/ 0 w 1746"/>
                  <a:gd name="T1" fmla="*/ 112 h 249"/>
                  <a:gd name="T2" fmla="*/ 233 w 1746"/>
                  <a:gd name="T3" fmla="*/ 54 h 249"/>
                  <a:gd name="T4" fmla="*/ 512 w 1746"/>
                  <a:gd name="T5" fmla="*/ 21 h 249"/>
                  <a:gd name="T6" fmla="*/ 713 w 1746"/>
                  <a:gd name="T7" fmla="*/ 2 h 249"/>
                  <a:gd name="T8" fmla="*/ 905 w 1746"/>
                  <a:gd name="T9" fmla="*/ 11 h 249"/>
                  <a:gd name="T10" fmla="*/ 1033 w 1746"/>
                  <a:gd name="T11" fmla="*/ 21 h 249"/>
                  <a:gd name="T12" fmla="*/ 1271 w 1746"/>
                  <a:gd name="T13" fmla="*/ 75 h 249"/>
                  <a:gd name="T14" fmla="*/ 1490 w 1746"/>
                  <a:gd name="T15" fmla="*/ 139 h 249"/>
                  <a:gd name="T16" fmla="*/ 1746 w 1746"/>
                  <a:gd name="T17" fmla="*/ 249 h 24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46"/>
                  <a:gd name="T28" fmla="*/ 0 h 249"/>
                  <a:gd name="T29" fmla="*/ 1746 w 1746"/>
                  <a:gd name="T30" fmla="*/ 249 h 24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46" h="249">
                    <a:moveTo>
                      <a:pt x="0" y="112"/>
                    </a:moveTo>
                    <a:cubicBezTo>
                      <a:pt x="39" y="104"/>
                      <a:pt x="148" y="69"/>
                      <a:pt x="233" y="54"/>
                    </a:cubicBezTo>
                    <a:cubicBezTo>
                      <a:pt x="318" y="39"/>
                      <a:pt x="432" y="30"/>
                      <a:pt x="512" y="21"/>
                    </a:cubicBezTo>
                    <a:cubicBezTo>
                      <a:pt x="592" y="12"/>
                      <a:pt x="648" y="4"/>
                      <a:pt x="713" y="2"/>
                    </a:cubicBezTo>
                    <a:cubicBezTo>
                      <a:pt x="778" y="0"/>
                      <a:pt x="852" y="8"/>
                      <a:pt x="905" y="11"/>
                    </a:cubicBezTo>
                    <a:cubicBezTo>
                      <a:pt x="958" y="14"/>
                      <a:pt x="972" y="10"/>
                      <a:pt x="1033" y="21"/>
                    </a:cubicBezTo>
                    <a:cubicBezTo>
                      <a:pt x="1094" y="32"/>
                      <a:pt x="1195" y="55"/>
                      <a:pt x="1271" y="75"/>
                    </a:cubicBezTo>
                    <a:cubicBezTo>
                      <a:pt x="1347" y="95"/>
                      <a:pt x="1411" y="110"/>
                      <a:pt x="1490" y="139"/>
                    </a:cubicBezTo>
                    <a:cubicBezTo>
                      <a:pt x="1569" y="168"/>
                      <a:pt x="1693" y="226"/>
                      <a:pt x="1746" y="249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0" name="Freeform 170"/>
              <p:cNvSpPr>
                <a:spLocks/>
              </p:cNvSpPr>
              <p:nvPr/>
            </p:nvSpPr>
            <p:spPr bwMode="auto">
              <a:xfrm>
                <a:off x="3478" y="3328"/>
                <a:ext cx="1463" cy="286"/>
              </a:xfrm>
              <a:custGeom>
                <a:avLst/>
                <a:gdLst>
                  <a:gd name="T0" fmla="*/ 0 w 1463"/>
                  <a:gd name="T1" fmla="*/ 0 h 286"/>
                  <a:gd name="T2" fmla="*/ 301 w 1463"/>
                  <a:gd name="T3" fmla="*/ 164 h 286"/>
                  <a:gd name="T4" fmla="*/ 658 w 1463"/>
                  <a:gd name="T5" fmla="*/ 260 h 286"/>
                  <a:gd name="T6" fmla="*/ 1051 w 1463"/>
                  <a:gd name="T7" fmla="*/ 284 h 286"/>
                  <a:gd name="T8" fmla="*/ 1463 w 1463"/>
                  <a:gd name="T9" fmla="*/ 247 h 2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63"/>
                  <a:gd name="T16" fmla="*/ 0 h 286"/>
                  <a:gd name="T17" fmla="*/ 1463 w 1463"/>
                  <a:gd name="T18" fmla="*/ 286 h 2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63" h="286">
                    <a:moveTo>
                      <a:pt x="0" y="0"/>
                    </a:moveTo>
                    <a:cubicBezTo>
                      <a:pt x="50" y="26"/>
                      <a:pt x="191" y="121"/>
                      <a:pt x="301" y="164"/>
                    </a:cubicBezTo>
                    <a:cubicBezTo>
                      <a:pt x="411" y="207"/>
                      <a:pt x="533" y="240"/>
                      <a:pt x="658" y="260"/>
                    </a:cubicBezTo>
                    <a:cubicBezTo>
                      <a:pt x="783" y="280"/>
                      <a:pt x="917" y="286"/>
                      <a:pt x="1051" y="284"/>
                    </a:cubicBezTo>
                    <a:cubicBezTo>
                      <a:pt x="1185" y="282"/>
                      <a:pt x="1377" y="255"/>
                      <a:pt x="1463" y="247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1" name="Freeform 171"/>
              <p:cNvSpPr>
                <a:spLocks/>
              </p:cNvSpPr>
              <p:nvPr/>
            </p:nvSpPr>
            <p:spPr bwMode="auto">
              <a:xfrm>
                <a:off x="3569" y="2661"/>
                <a:ext cx="39" cy="384"/>
              </a:xfrm>
              <a:custGeom>
                <a:avLst/>
                <a:gdLst>
                  <a:gd name="T0" fmla="*/ 39 w 39"/>
                  <a:gd name="T1" fmla="*/ 0 h 384"/>
                  <a:gd name="T2" fmla="*/ 28 w 39"/>
                  <a:gd name="T3" fmla="*/ 283 h 384"/>
                  <a:gd name="T4" fmla="*/ 0 w 39"/>
                  <a:gd name="T5" fmla="*/ 384 h 384"/>
                  <a:gd name="T6" fmla="*/ 0 60000 65536"/>
                  <a:gd name="T7" fmla="*/ 0 60000 65536"/>
                  <a:gd name="T8" fmla="*/ 0 60000 65536"/>
                  <a:gd name="T9" fmla="*/ 0 w 39"/>
                  <a:gd name="T10" fmla="*/ 0 h 384"/>
                  <a:gd name="T11" fmla="*/ 39 w 39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" h="384">
                    <a:moveTo>
                      <a:pt x="39" y="0"/>
                    </a:moveTo>
                    <a:cubicBezTo>
                      <a:pt x="37" y="47"/>
                      <a:pt x="35" y="219"/>
                      <a:pt x="28" y="283"/>
                    </a:cubicBezTo>
                    <a:cubicBezTo>
                      <a:pt x="21" y="347"/>
                      <a:pt x="5" y="367"/>
                      <a:pt x="0" y="384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2" name="Freeform 172"/>
              <p:cNvSpPr>
                <a:spLocks/>
              </p:cNvSpPr>
              <p:nvPr/>
            </p:nvSpPr>
            <p:spPr bwMode="auto">
              <a:xfrm>
                <a:off x="4959" y="3520"/>
                <a:ext cx="210" cy="53"/>
              </a:xfrm>
              <a:custGeom>
                <a:avLst/>
                <a:gdLst>
                  <a:gd name="T0" fmla="*/ 0 w 210"/>
                  <a:gd name="T1" fmla="*/ 53 h 53"/>
                  <a:gd name="T2" fmla="*/ 210 w 210"/>
                  <a:gd name="T3" fmla="*/ 0 h 53"/>
                  <a:gd name="T4" fmla="*/ 0 60000 65536"/>
                  <a:gd name="T5" fmla="*/ 0 60000 65536"/>
                  <a:gd name="T6" fmla="*/ 0 w 210"/>
                  <a:gd name="T7" fmla="*/ 0 h 53"/>
                  <a:gd name="T8" fmla="*/ 210 w 210"/>
                  <a:gd name="T9" fmla="*/ 53 h 5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0" h="53">
                    <a:moveTo>
                      <a:pt x="0" y="53"/>
                    </a:moveTo>
                    <a:cubicBezTo>
                      <a:pt x="35" y="44"/>
                      <a:pt x="166" y="11"/>
                      <a:pt x="210" y="0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" name="Freeform 173"/>
              <p:cNvSpPr>
                <a:spLocks/>
              </p:cNvSpPr>
              <p:nvPr/>
            </p:nvSpPr>
            <p:spPr bwMode="auto">
              <a:xfrm>
                <a:off x="3478" y="3050"/>
                <a:ext cx="91" cy="283"/>
              </a:xfrm>
              <a:custGeom>
                <a:avLst/>
                <a:gdLst>
                  <a:gd name="T0" fmla="*/ 91 w 91"/>
                  <a:gd name="T1" fmla="*/ 0 h 283"/>
                  <a:gd name="T2" fmla="*/ 0 w 91"/>
                  <a:gd name="T3" fmla="*/ 283 h 283"/>
                  <a:gd name="T4" fmla="*/ 0 60000 65536"/>
                  <a:gd name="T5" fmla="*/ 0 60000 65536"/>
                  <a:gd name="T6" fmla="*/ 0 w 91"/>
                  <a:gd name="T7" fmla="*/ 0 h 283"/>
                  <a:gd name="T8" fmla="*/ 91 w 91"/>
                  <a:gd name="T9" fmla="*/ 283 h 28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1" h="283">
                    <a:moveTo>
                      <a:pt x="91" y="0"/>
                    </a:moveTo>
                    <a:cubicBezTo>
                      <a:pt x="76" y="47"/>
                      <a:pt x="19" y="224"/>
                      <a:pt x="0" y="283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87" name="Group 177"/>
            <p:cNvGrpSpPr>
              <a:grpSpLocks/>
            </p:cNvGrpSpPr>
            <p:nvPr/>
          </p:nvGrpSpPr>
          <p:grpSpPr bwMode="auto">
            <a:xfrm>
              <a:off x="1987" y="3331"/>
              <a:ext cx="1956" cy="989"/>
              <a:chOff x="1987" y="3331"/>
              <a:chExt cx="1956" cy="989"/>
            </a:xfrm>
          </p:grpSpPr>
          <p:sp>
            <p:nvSpPr>
              <p:cNvPr id="3088" name="Freeform 138"/>
              <p:cNvSpPr>
                <a:spLocks/>
              </p:cNvSpPr>
              <p:nvPr/>
            </p:nvSpPr>
            <p:spPr bwMode="auto">
              <a:xfrm>
                <a:off x="2519" y="3552"/>
                <a:ext cx="933" cy="374"/>
              </a:xfrm>
              <a:custGeom>
                <a:avLst/>
                <a:gdLst>
                  <a:gd name="T0" fmla="*/ 0 w 1070"/>
                  <a:gd name="T1" fmla="*/ 0 h 535"/>
                  <a:gd name="T2" fmla="*/ 293 w 1070"/>
                  <a:gd name="T3" fmla="*/ 124 h 535"/>
                  <a:gd name="T4" fmla="*/ 619 w 1070"/>
                  <a:gd name="T5" fmla="*/ 20 h 535"/>
                  <a:gd name="T6" fmla="*/ 0 60000 65536"/>
                  <a:gd name="T7" fmla="*/ 0 60000 65536"/>
                  <a:gd name="T8" fmla="*/ 0 60000 65536"/>
                  <a:gd name="T9" fmla="*/ 0 w 1070"/>
                  <a:gd name="T10" fmla="*/ 0 h 535"/>
                  <a:gd name="T11" fmla="*/ 1070 w 1070"/>
                  <a:gd name="T12" fmla="*/ 535 h 5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70" h="535">
                    <a:moveTo>
                      <a:pt x="0" y="0"/>
                    </a:moveTo>
                    <a:cubicBezTo>
                      <a:pt x="86" y="87"/>
                      <a:pt x="329" y="507"/>
                      <a:pt x="507" y="521"/>
                    </a:cubicBezTo>
                    <a:cubicBezTo>
                      <a:pt x="685" y="535"/>
                      <a:pt x="953" y="174"/>
                      <a:pt x="1070" y="83"/>
                    </a:cubicBezTo>
                  </a:path>
                </a:pathLst>
              </a:cu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9" name="Freeform 139"/>
              <p:cNvSpPr>
                <a:spLocks/>
              </p:cNvSpPr>
              <p:nvPr/>
            </p:nvSpPr>
            <p:spPr bwMode="auto">
              <a:xfrm>
                <a:off x="1991" y="3361"/>
                <a:ext cx="547" cy="369"/>
              </a:xfrm>
              <a:custGeom>
                <a:avLst/>
                <a:gdLst>
                  <a:gd name="T0" fmla="*/ 0 w 627"/>
                  <a:gd name="T1" fmla="*/ 128 h 526"/>
                  <a:gd name="T2" fmla="*/ 159 w 627"/>
                  <a:gd name="T3" fmla="*/ 113 h 526"/>
                  <a:gd name="T4" fmla="*/ 349 w 627"/>
                  <a:gd name="T5" fmla="*/ 62 h 526"/>
                  <a:gd name="T6" fmla="*/ 247 w 627"/>
                  <a:gd name="T7" fmla="*/ 0 h 52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7"/>
                  <a:gd name="T13" fmla="*/ 0 h 526"/>
                  <a:gd name="T14" fmla="*/ 627 w 627"/>
                  <a:gd name="T15" fmla="*/ 526 h 52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7" h="526">
                    <a:moveTo>
                      <a:pt x="0" y="526"/>
                    </a:moveTo>
                    <a:cubicBezTo>
                      <a:pt x="46" y="516"/>
                      <a:pt x="175" y="509"/>
                      <a:pt x="275" y="464"/>
                    </a:cubicBezTo>
                    <a:cubicBezTo>
                      <a:pt x="375" y="419"/>
                      <a:pt x="577" y="334"/>
                      <a:pt x="602" y="257"/>
                    </a:cubicBezTo>
                    <a:cubicBezTo>
                      <a:pt x="627" y="180"/>
                      <a:pt x="462" y="54"/>
                      <a:pt x="425" y="0"/>
                    </a:cubicBezTo>
                  </a:path>
                </a:pathLst>
              </a:cu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0" name="Freeform 140"/>
              <p:cNvSpPr>
                <a:spLocks/>
              </p:cNvSpPr>
              <p:nvPr/>
            </p:nvSpPr>
            <p:spPr bwMode="auto">
              <a:xfrm>
                <a:off x="3453" y="3386"/>
                <a:ext cx="365" cy="339"/>
              </a:xfrm>
              <a:custGeom>
                <a:avLst/>
                <a:gdLst>
                  <a:gd name="T0" fmla="*/ 241 w 419"/>
                  <a:gd name="T1" fmla="*/ 0 h 484"/>
                  <a:gd name="T2" fmla="*/ 89 w 419"/>
                  <a:gd name="T3" fmla="*/ 31 h 484"/>
                  <a:gd name="T4" fmla="*/ 11 w 419"/>
                  <a:gd name="T5" fmla="*/ 67 h 484"/>
                  <a:gd name="T6" fmla="*/ 20 w 419"/>
                  <a:gd name="T7" fmla="*/ 97 h 484"/>
                  <a:gd name="T8" fmla="*/ 126 w 419"/>
                  <a:gd name="T9" fmla="*/ 116 h 4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9"/>
                  <a:gd name="T16" fmla="*/ 0 h 484"/>
                  <a:gd name="T17" fmla="*/ 419 w 419"/>
                  <a:gd name="T18" fmla="*/ 484 h 4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9" h="484">
                    <a:moveTo>
                      <a:pt x="419" y="0"/>
                    </a:moveTo>
                    <a:cubicBezTo>
                      <a:pt x="376" y="21"/>
                      <a:pt x="220" y="82"/>
                      <a:pt x="154" y="128"/>
                    </a:cubicBezTo>
                    <a:cubicBezTo>
                      <a:pt x="88" y="174"/>
                      <a:pt x="40" y="230"/>
                      <a:pt x="20" y="276"/>
                    </a:cubicBezTo>
                    <a:cubicBezTo>
                      <a:pt x="0" y="322"/>
                      <a:pt x="2" y="367"/>
                      <a:pt x="35" y="402"/>
                    </a:cubicBezTo>
                    <a:cubicBezTo>
                      <a:pt x="68" y="437"/>
                      <a:pt x="180" y="467"/>
                      <a:pt x="218" y="484"/>
                    </a:cubicBezTo>
                  </a:path>
                </a:pathLst>
              </a:cu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1" name="Freeform 141"/>
              <p:cNvSpPr>
                <a:spLocks/>
              </p:cNvSpPr>
              <p:nvPr/>
            </p:nvSpPr>
            <p:spPr bwMode="auto">
              <a:xfrm>
                <a:off x="3728" y="3373"/>
                <a:ext cx="98" cy="595"/>
              </a:xfrm>
              <a:custGeom>
                <a:avLst/>
                <a:gdLst>
                  <a:gd name="T0" fmla="*/ 64 w 113"/>
                  <a:gd name="T1" fmla="*/ 0 h 851"/>
                  <a:gd name="T2" fmla="*/ 12 w 113"/>
                  <a:gd name="T3" fmla="*/ 94 h 851"/>
                  <a:gd name="T4" fmla="*/ 3 w 113"/>
                  <a:gd name="T5" fmla="*/ 142 h 851"/>
                  <a:gd name="T6" fmla="*/ 3 w 113"/>
                  <a:gd name="T7" fmla="*/ 179 h 851"/>
                  <a:gd name="T8" fmla="*/ 3 w 113"/>
                  <a:gd name="T9" fmla="*/ 203 h 8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851"/>
                  <a:gd name="T17" fmla="*/ 113 w 113"/>
                  <a:gd name="T18" fmla="*/ 851 h 8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851">
                    <a:moveTo>
                      <a:pt x="113" y="0"/>
                    </a:moveTo>
                    <a:cubicBezTo>
                      <a:pt x="98" y="65"/>
                      <a:pt x="39" y="294"/>
                      <a:pt x="21" y="393"/>
                    </a:cubicBezTo>
                    <a:cubicBezTo>
                      <a:pt x="3" y="492"/>
                      <a:pt x="6" y="536"/>
                      <a:pt x="3" y="595"/>
                    </a:cubicBezTo>
                    <a:cubicBezTo>
                      <a:pt x="0" y="654"/>
                      <a:pt x="3" y="707"/>
                      <a:pt x="3" y="750"/>
                    </a:cubicBezTo>
                    <a:cubicBezTo>
                      <a:pt x="3" y="793"/>
                      <a:pt x="3" y="830"/>
                      <a:pt x="3" y="851"/>
                    </a:cubicBezTo>
                  </a:path>
                </a:pathLst>
              </a:cu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076" name="Object 142"/>
              <p:cNvGraphicFramePr>
                <a:graphicFrameLocks noChangeAspect="1"/>
              </p:cNvGraphicFramePr>
              <p:nvPr/>
            </p:nvGraphicFramePr>
            <p:xfrm>
              <a:off x="3552" y="4145"/>
              <a:ext cx="188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7" name="Equation" r:id="rId5" imgW="139700" imgH="139700" progId="Equation.3">
                      <p:embed/>
                    </p:oleObj>
                  </mc:Choice>
                  <mc:Fallback>
                    <p:oleObj name="Equation" r:id="rId5" imgW="139700" imgH="139700" progId="Equation.3">
                      <p:embed/>
                      <p:pic>
                        <p:nvPicPr>
                          <p:cNvPr id="0" name="Picture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4145"/>
                            <a:ext cx="188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7" name="Object 143"/>
              <p:cNvGraphicFramePr>
                <a:graphicFrameLocks noChangeAspect="1"/>
              </p:cNvGraphicFramePr>
              <p:nvPr/>
            </p:nvGraphicFramePr>
            <p:xfrm>
              <a:off x="3744" y="3745"/>
              <a:ext cx="199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8" name="Equation" r:id="rId7" imgW="139579" imgH="164957" progId="Equation.3">
                      <p:embed/>
                    </p:oleObj>
                  </mc:Choice>
                  <mc:Fallback>
                    <p:oleObj name="Equation" r:id="rId7" imgW="139579" imgH="164957" progId="Equation.3">
                      <p:embed/>
                      <p:pic>
                        <p:nvPicPr>
                          <p:cNvPr id="0" name="Picture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3745"/>
                            <a:ext cx="199" cy="19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8" name="Object 144"/>
              <p:cNvGraphicFramePr>
                <a:graphicFrameLocks noChangeAspect="1"/>
              </p:cNvGraphicFramePr>
              <p:nvPr/>
            </p:nvGraphicFramePr>
            <p:xfrm>
              <a:off x="2823" y="3331"/>
              <a:ext cx="153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9" name="Equation" r:id="rId9" imgW="114201" imgH="139579" progId="Equation.3">
                      <p:embed/>
                    </p:oleObj>
                  </mc:Choice>
                  <mc:Fallback>
                    <p:oleObj name="Equation" r:id="rId9" imgW="114201" imgH="139579" progId="Equation.3">
                      <p:embed/>
                      <p:pic>
                        <p:nvPicPr>
                          <p:cNvPr id="0" name="Picture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23" y="3331"/>
                            <a:ext cx="153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92" name="Line 147"/>
              <p:cNvSpPr>
                <a:spLocks noChangeShapeType="1"/>
              </p:cNvSpPr>
              <p:nvPr/>
            </p:nvSpPr>
            <p:spPr bwMode="auto">
              <a:xfrm flipV="1">
                <a:off x="2991" y="3382"/>
                <a:ext cx="0" cy="5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3" name="Line 148"/>
              <p:cNvSpPr>
                <a:spLocks noChangeShapeType="1"/>
              </p:cNvSpPr>
              <p:nvPr/>
            </p:nvSpPr>
            <p:spPr bwMode="auto">
              <a:xfrm flipV="1">
                <a:off x="2196" y="3686"/>
                <a:ext cx="1715" cy="44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4" name="Freeform 149"/>
              <p:cNvSpPr>
                <a:spLocks/>
              </p:cNvSpPr>
              <p:nvPr/>
            </p:nvSpPr>
            <p:spPr bwMode="auto">
              <a:xfrm>
                <a:off x="3534" y="3725"/>
                <a:ext cx="101" cy="595"/>
              </a:xfrm>
              <a:custGeom>
                <a:avLst/>
                <a:gdLst>
                  <a:gd name="T0" fmla="*/ 69 w 115"/>
                  <a:gd name="T1" fmla="*/ 0 h 850"/>
                  <a:gd name="T2" fmla="*/ 24 w 115"/>
                  <a:gd name="T3" fmla="*/ 52 h 850"/>
                  <a:gd name="T4" fmla="*/ 8 w 115"/>
                  <a:gd name="T5" fmla="*/ 80 h 850"/>
                  <a:gd name="T6" fmla="*/ 4 w 115"/>
                  <a:gd name="T7" fmla="*/ 108 h 850"/>
                  <a:gd name="T8" fmla="*/ 4 w 115"/>
                  <a:gd name="T9" fmla="*/ 134 h 850"/>
                  <a:gd name="T10" fmla="*/ 25 w 115"/>
                  <a:gd name="T11" fmla="*/ 204 h 85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5"/>
                  <a:gd name="T19" fmla="*/ 0 h 850"/>
                  <a:gd name="T20" fmla="*/ 115 w 115"/>
                  <a:gd name="T21" fmla="*/ 850 h 85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5" h="850">
                    <a:moveTo>
                      <a:pt x="115" y="0"/>
                    </a:moveTo>
                    <a:cubicBezTo>
                      <a:pt x="104" y="36"/>
                      <a:pt x="57" y="161"/>
                      <a:pt x="40" y="217"/>
                    </a:cubicBezTo>
                    <a:cubicBezTo>
                      <a:pt x="23" y="273"/>
                      <a:pt x="18" y="298"/>
                      <a:pt x="12" y="336"/>
                    </a:cubicBezTo>
                    <a:cubicBezTo>
                      <a:pt x="6" y="374"/>
                      <a:pt x="7" y="411"/>
                      <a:pt x="6" y="448"/>
                    </a:cubicBezTo>
                    <a:cubicBezTo>
                      <a:pt x="5" y="485"/>
                      <a:pt x="0" y="491"/>
                      <a:pt x="6" y="558"/>
                    </a:cubicBezTo>
                    <a:cubicBezTo>
                      <a:pt x="12" y="625"/>
                      <a:pt x="34" y="789"/>
                      <a:pt x="42" y="850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5" name="Freeform 150"/>
              <p:cNvSpPr>
                <a:spLocks/>
              </p:cNvSpPr>
              <p:nvPr/>
            </p:nvSpPr>
            <p:spPr bwMode="auto">
              <a:xfrm>
                <a:off x="1987" y="3730"/>
                <a:ext cx="87" cy="481"/>
              </a:xfrm>
              <a:custGeom>
                <a:avLst/>
                <a:gdLst>
                  <a:gd name="T0" fmla="*/ 0 w 100"/>
                  <a:gd name="T1" fmla="*/ 0 h 688"/>
                  <a:gd name="T2" fmla="*/ 42 w 100"/>
                  <a:gd name="T3" fmla="*/ 48 h 688"/>
                  <a:gd name="T4" fmla="*/ 51 w 100"/>
                  <a:gd name="T5" fmla="*/ 73 h 688"/>
                  <a:gd name="T6" fmla="*/ 57 w 100"/>
                  <a:gd name="T7" fmla="*/ 105 h 688"/>
                  <a:gd name="T8" fmla="*/ 46 w 100"/>
                  <a:gd name="T9" fmla="*/ 164 h 6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"/>
                  <a:gd name="T16" fmla="*/ 0 h 688"/>
                  <a:gd name="T17" fmla="*/ 100 w 100"/>
                  <a:gd name="T18" fmla="*/ 688 h 6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" h="688">
                    <a:moveTo>
                      <a:pt x="0" y="0"/>
                    </a:moveTo>
                    <a:cubicBezTo>
                      <a:pt x="12" y="34"/>
                      <a:pt x="57" y="152"/>
                      <a:pt x="72" y="203"/>
                    </a:cubicBezTo>
                    <a:cubicBezTo>
                      <a:pt x="87" y="254"/>
                      <a:pt x="86" y="264"/>
                      <a:pt x="90" y="304"/>
                    </a:cubicBezTo>
                    <a:cubicBezTo>
                      <a:pt x="94" y="344"/>
                      <a:pt x="100" y="377"/>
                      <a:pt x="99" y="441"/>
                    </a:cubicBezTo>
                    <a:cubicBezTo>
                      <a:pt x="98" y="505"/>
                      <a:pt x="85" y="637"/>
                      <a:pt x="81" y="688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6" name="Freeform 151"/>
              <p:cNvSpPr>
                <a:spLocks/>
              </p:cNvSpPr>
              <p:nvPr/>
            </p:nvSpPr>
            <p:spPr bwMode="auto">
              <a:xfrm>
                <a:off x="2042" y="4133"/>
                <a:ext cx="1521" cy="174"/>
              </a:xfrm>
              <a:custGeom>
                <a:avLst/>
                <a:gdLst>
                  <a:gd name="T0" fmla="*/ 0 w 1746"/>
                  <a:gd name="T1" fmla="*/ 27 h 249"/>
                  <a:gd name="T2" fmla="*/ 134 w 1746"/>
                  <a:gd name="T3" fmla="*/ 13 h 249"/>
                  <a:gd name="T4" fmla="*/ 295 w 1746"/>
                  <a:gd name="T5" fmla="*/ 5 h 249"/>
                  <a:gd name="T6" fmla="*/ 410 w 1746"/>
                  <a:gd name="T7" fmla="*/ 1 h 249"/>
                  <a:gd name="T8" fmla="*/ 521 w 1746"/>
                  <a:gd name="T9" fmla="*/ 3 h 249"/>
                  <a:gd name="T10" fmla="*/ 595 w 1746"/>
                  <a:gd name="T11" fmla="*/ 5 h 249"/>
                  <a:gd name="T12" fmla="*/ 732 w 1746"/>
                  <a:gd name="T13" fmla="*/ 17 h 249"/>
                  <a:gd name="T14" fmla="*/ 858 w 1746"/>
                  <a:gd name="T15" fmla="*/ 34 h 249"/>
                  <a:gd name="T16" fmla="*/ 1005 w 1746"/>
                  <a:gd name="T17" fmla="*/ 59 h 24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46"/>
                  <a:gd name="T28" fmla="*/ 0 h 249"/>
                  <a:gd name="T29" fmla="*/ 1746 w 1746"/>
                  <a:gd name="T30" fmla="*/ 249 h 24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46" h="249">
                    <a:moveTo>
                      <a:pt x="0" y="112"/>
                    </a:moveTo>
                    <a:cubicBezTo>
                      <a:pt x="39" y="104"/>
                      <a:pt x="148" y="69"/>
                      <a:pt x="233" y="54"/>
                    </a:cubicBezTo>
                    <a:cubicBezTo>
                      <a:pt x="318" y="39"/>
                      <a:pt x="432" y="30"/>
                      <a:pt x="512" y="21"/>
                    </a:cubicBezTo>
                    <a:cubicBezTo>
                      <a:pt x="592" y="12"/>
                      <a:pt x="648" y="4"/>
                      <a:pt x="713" y="2"/>
                    </a:cubicBezTo>
                    <a:cubicBezTo>
                      <a:pt x="778" y="0"/>
                      <a:pt x="852" y="8"/>
                      <a:pt x="905" y="11"/>
                    </a:cubicBezTo>
                    <a:cubicBezTo>
                      <a:pt x="958" y="14"/>
                      <a:pt x="972" y="10"/>
                      <a:pt x="1033" y="21"/>
                    </a:cubicBezTo>
                    <a:cubicBezTo>
                      <a:pt x="1094" y="32"/>
                      <a:pt x="1195" y="55"/>
                      <a:pt x="1271" y="75"/>
                    </a:cubicBezTo>
                    <a:cubicBezTo>
                      <a:pt x="1347" y="95"/>
                      <a:pt x="1411" y="110"/>
                      <a:pt x="1490" y="139"/>
                    </a:cubicBezTo>
                    <a:cubicBezTo>
                      <a:pt x="1569" y="168"/>
                      <a:pt x="1693" y="226"/>
                      <a:pt x="1746" y="249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7" name="Freeform 152"/>
              <p:cNvSpPr>
                <a:spLocks/>
              </p:cNvSpPr>
              <p:nvPr/>
            </p:nvSpPr>
            <p:spPr bwMode="auto">
              <a:xfrm>
                <a:off x="2257" y="3827"/>
                <a:ext cx="1275" cy="200"/>
              </a:xfrm>
              <a:custGeom>
                <a:avLst/>
                <a:gdLst>
                  <a:gd name="T0" fmla="*/ 0 w 1463"/>
                  <a:gd name="T1" fmla="*/ 0 h 286"/>
                  <a:gd name="T2" fmla="*/ 173 w 1463"/>
                  <a:gd name="T3" fmla="*/ 39 h 286"/>
                  <a:gd name="T4" fmla="*/ 379 w 1463"/>
                  <a:gd name="T5" fmla="*/ 62 h 286"/>
                  <a:gd name="T6" fmla="*/ 606 w 1463"/>
                  <a:gd name="T7" fmla="*/ 68 h 286"/>
                  <a:gd name="T8" fmla="*/ 844 w 1463"/>
                  <a:gd name="T9" fmla="*/ 59 h 2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63"/>
                  <a:gd name="T16" fmla="*/ 0 h 286"/>
                  <a:gd name="T17" fmla="*/ 1463 w 1463"/>
                  <a:gd name="T18" fmla="*/ 286 h 2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63" h="286">
                    <a:moveTo>
                      <a:pt x="0" y="0"/>
                    </a:moveTo>
                    <a:cubicBezTo>
                      <a:pt x="50" y="26"/>
                      <a:pt x="191" y="121"/>
                      <a:pt x="301" y="164"/>
                    </a:cubicBezTo>
                    <a:cubicBezTo>
                      <a:pt x="411" y="207"/>
                      <a:pt x="533" y="240"/>
                      <a:pt x="658" y="260"/>
                    </a:cubicBezTo>
                    <a:cubicBezTo>
                      <a:pt x="783" y="280"/>
                      <a:pt x="917" y="286"/>
                      <a:pt x="1051" y="284"/>
                    </a:cubicBezTo>
                    <a:cubicBezTo>
                      <a:pt x="1185" y="282"/>
                      <a:pt x="1377" y="255"/>
                      <a:pt x="1463" y="247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8" name="Freeform 153"/>
              <p:cNvSpPr>
                <a:spLocks/>
              </p:cNvSpPr>
              <p:nvPr/>
            </p:nvSpPr>
            <p:spPr bwMode="auto">
              <a:xfrm>
                <a:off x="2336" y="3360"/>
                <a:ext cx="34" cy="269"/>
              </a:xfrm>
              <a:custGeom>
                <a:avLst/>
                <a:gdLst>
                  <a:gd name="T0" fmla="*/ 23 w 39"/>
                  <a:gd name="T1" fmla="*/ 0 h 384"/>
                  <a:gd name="T2" fmla="*/ 16 w 39"/>
                  <a:gd name="T3" fmla="*/ 68 h 384"/>
                  <a:gd name="T4" fmla="*/ 0 w 39"/>
                  <a:gd name="T5" fmla="*/ 92 h 384"/>
                  <a:gd name="T6" fmla="*/ 0 60000 65536"/>
                  <a:gd name="T7" fmla="*/ 0 60000 65536"/>
                  <a:gd name="T8" fmla="*/ 0 60000 65536"/>
                  <a:gd name="T9" fmla="*/ 0 w 39"/>
                  <a:gd name="T10" fmla="*/ 0 h 384"/>
                  <a:gd name="T11" fmla="*/ 39 w 39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" h="384">
                    <a:moveTo>
                      <a:pt x="39" y="0"/>
                    </a:moveTo>
                    <a:cubicBezTo>
                      <a:pt x="37" y="47"/>
                      <a:pt x="35" y="219"/>
                      <a:pt x="28" y="283"/>
                    </a:cubicBezTo>
                    <a:cubicBezTo>
                      <a:pt x="21" y="347"/>
                      <a:pt x="5" y="367"/>
                      <a:pt x="0" y="384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9" name="Line 156"/>
              <p:cNvSpPr>
                <a:spLocks noChangeShapeType="1"/>
              </p:cNvSpPr>
              <p:nvPr/>
            </p:nvSpPr>
            <p:spPr bwMode="auto">
              <a:xfrm>
                <a:off x="2363" y="3763"/>
                <a:ext cx="1339" cy="33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0" name="Freeform 157"/>
              <p:cNvSpPr>
                <a:spLocks/>
              </p:cNvSpPr>
              <p:nvPr/>
            </p:nvSpPr>
            <p:spPr bwMode="auto">
              <a:xfrm>
                <a:off x="3547" y="3961"/>
                <a:ext cx="183" cy="38"/>
              </a:xfrm>
              <a:custGeom>
                <a:avLst/>
                <a:gdLst>
                  <a:gd name="T0" fmla="*/ 0 w 210"/>
                  <a:gd name="T1" fmla="*/ 14 h 53"/>
                  <a:gd name="T2" fmla="*/ 121 w 210"/>
                  <a:gd name="T3" fmla="*/ 0 h 53"/>
                  <a:gd name="T4" fmla="*/ 0 60000 65536"/>
                  <a:gd name="T5" fmla="*/ 0 60000 65536"/>
                  <a:gd name="T6" fmla="*/ 0 w 210"/>
                  <a:gd name="T7" fmla="*/ 0 h 53"/>
                  <a:gd name="T8" fmla="*/ 210 w 210"/>
                  <a:gd name="T9" fmla="*/ 53 h 5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0" h="53">
                    <a:moveTo>
                      <a:pt x="0" y="53"/>
                    </a:moveTo>
                    <a:cubicBezTo>
                      <a:pt x="35" y="44"/>
                      <a:pt x="166" y="11"/>
                      <a:pt x="210" y="0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1" name="Freeform 158"/>
              <p:cNvSpPr>
                <a:spLocks/>
              </p:cNvSpPr>
              <p:nvPr/>
            </p:nvSpPr>
            <p:spPr bwMode="auto">
              <a:xfrm>
                <a:off x="2257" y="3632"/>
                <a:ext cx="79" cy="199"/>
              </a:xfrm>
              <a:custGeom>
                <a:avLst/>
                <a:gdLst>
                  <a:gd name="T0" fmla="*/ 52 w 91"/>
                  <a:gd name="T1" fmla="*/ 0 h 283"/>
                  <a:gd name="T2" fmla="*/ 0 w 91"/>
                  <a:gd name="T3" fmla="*/ 69 h 283"/>
                  <a:gd name="T4" fmla="*/ 0 60000 65536"/>
                  <a:gd name="T5" fmla="*/ 0 60000 65536"/>
                  <a:gd name="T6" fmla="*/ 0 w 91"/>
                  <a:gd name="T7" fmla="*/ 0 h 283"/>
                  <a:gd name="T8" fmla="*/ 91 w 91"/>
                  <a:gd name="T9" fmla="*/ 283 h 28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1" h="283">
                    <a:moveTo>
                      <a:pt x="91" y="0"/>
                    </a:moveTo>
                    <a:cubicBezTo>
                      <a:pt x="76" y="47"/>
                      <a:pt x="19" y="224"/>
                      <a:pt x="0" y="283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079" name="Object 176"/>
              <p:cNvGraphicFramePr>
                <a:graphicFrameLocks noChangeAspect="1"/>
              </p:cNvGraphicFramePr>
              <p:nvPr/>
            </p:nvGraphicFramePr>
            <p:xfrm>
              <a:off x="2929" y="3925"/>
              <a:ext cx="122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0" name="Equation" r:id="rId11" imgW="291847" imgH="317225" progId="Equation.3">
                      <p:embed/>
                    </p:oleObj>
                  </mc:Choice>
                  <mc:Fallback>
                    <p:oleObj name="Equation" r:id="rId11" imgW="291847" imgH="317225" progId="Equation.3">
                      <p:embed/>
                      <p:pic>
                        <p:nvPicPr>
                          <p:cNvPr id="0" name="Picture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9" y="3925"/>
                            <a:ext cx="122" cy="1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409673" name="Object 73"/>
          <p:cNvGraphicFramePr>
            <a:graphicFrameLocks noChangeAspect="1"/>
          </p:cNvGraphicFramePr>
          <p:nvPr/>
        </p:nvGraphicFramePr>
        <p:xfrm>
          <a:off x="6477000" y="1847850"/>
          <a:ext cx="1524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quation" r:id="rId13" imgW="6089400" imgH="6079320" progId="Equation.3">
                  <p:embed/>
                </p:oleObj>
              </mc:Choice>
              <mc:Fallback>
                <p:oleObj name="Equation" r:id="rId13" imgW="6089400" imgH="607932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847850"/>
                        <a:ext cx="152400" cy="15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9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9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9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9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9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9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6" grpId="0" autoUpdateAnimBg="0"/>
      <p:bldP spid="409612" grpId="0" autoUpdateAnimBg="0"/>
      <p:bldP spid="409616" grpId="0" autoUpdateAnimBg="0"/>
      <p:bldP spid="40962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6DB558-3165-4D3E-9EE7-130739113B07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106" name="Text Box 2"/>
          <p:cNvSpPr txBox="1">
            <a:spLocks noChangeArrowheads="1"/>
          </p:cNvSpPr>
          <p:nvPr/>
        </p:nvSpPr>
        <p:spPr bwMode="auto">
          <a:xfrm>
            <a:off x="250825" y="115888"/>
            <a:ext cx="3505200" cy="519112"/>
          </a:xfrm>
          <a:prstGeom prst="rect">
            <a:avLst/>
          </a:prstGeom>
          <a:gradFill rotWithShape="0">
            <a:gsLst>
              <a:gs pos="0">
                <a:srgbClr val="76002F"/>
              </a:gs>
              <a:gs pos="50000">
                <a:srgbClr val="FF0066"/>
              </a:gs>
              <a:gs pos="100000">
                <a:srgbClr val="76002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FF66"/>
                </a:solidFill>
              </a:rPr>
              <a:t>2</a:t>
            </a:r>
            <a:r>
              <a:rPr lang="en-US" altLang="zh-CN" sz="2800">
                <a:solidFill>
                  <a:srgbClr val="FFFF66"/>
                </a:solidFill>
                <a:latin typeface="宋体" charset="-122"/>
              </a:rPr>
              <a:t>.</a:t>
            </a:r>
            <a:r>
              <a:rPr lang="zh-CN" altLang="en-US" sz="2800">
                <a:solidFill>
                  <a:srgbClr val="FFFF66"/>
                </a:solidFill>
                <a:latin typeface="宋体" charset="-122"/>
              </a:rPr>
              <a:t>极值的必要条件</a:t>
            </a:r>
            <a:endParaRPr lang="zh-CN" altLang="en-US" sz="3200">
              <a:solidFill>
                <a:schemeClr val="accent2"/>
              </a:solidFill>
              <a:latin typeface="宋体" charset="-122"/>
            </a:endParaRPr>
          </a:p>
        </p:txBody>
      </p:sp>
      <p:sp>
        <p:nvSpPr>
          <p:cNvPr id="410628" name="Text Box 4"/>
          <p:cNvSpPr txBox="1">
            <a:spLocks noChangeArrowheads="1"/>
          </p:cNvSpPr>
          <p:nvPr/>
        </p:nvSpPr>
        <p:spPr bwMode="auto">
          <a:xfrm>
            <a:off x="420688" y="692150"/>
            <a:ext cx="1295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410629" name="Text Box 5"/>
          <p:cNvSpPr txBox="1">
            <a:spLocks noChangeArrowheads="1"/>
          </p:cNvSpPr>
          <p:nvPr/>
        </p:nvSpPr>
        <p:spPr bwMode="auto">
          <a:xfrm>
            <a:off x="1258888" y="692150"/>
            <a:ext cx="2743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必要条件</a:t>
            </a:r>
            <a:r>
              <a:rPr lang="en-US" altLang="zh-CN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graphicFrame>
        <p:nvGraphicFramePr>
          <p:cNvPr id="410630" name="Object 6"/>
          <p:cNvGraphicFramePr>
            <a:graphicFrameLocks noChangeAspect="1"/>
          </p:cNvGraphicFramePr>
          <p:nvPr/>
        </p:nvGraphicFramePr>
        <p:xfrm>
          <a:off x="3316288" y="766763"/>
          <a:ext cx="448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Equation" r:id="rId3" imgW="4483100" imgH="444500" progId="Equation.3">
                  <p:embed/>
                </p:oleObj>
              </mc:Choice>
              <mc:Fallback>
                <p:oleObj name="Equation" r:id="rId3" imgW="4483100" imgH="44450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288" y="766763"/>
                        <a:ext cx="4483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1" name="Object 7"/>
          <p:cNvGraphicFramePr>
            <a:graphicFrameLocks noChangeAspect="1"/>
          </p:cNvGraphicFramePr>
          <p:nvPr/>
        </p:nvGraphicFramePr>
        <p:xfrm>
          <a:off x="496888" y="1268413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Equation" r:id="rId5" imgW="736280" imgH="393529" progId="Equation.3">
                  <p:embed/>
                </p:oleObj>
              </mc:Choice>
              <mc:Fallback>
                <p:oleObj name="Equation" r:id="rId5" imgW="736280" imgH="393529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1268413"/>
                        <a:ext cx="736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2" name="Object 8"/>
          <p:cNvGraphicFramePr>
            <a:graphicFrameLocks noChangeAspect="1"/>
          </p:cNvGraphicFramePr>
          <p:nvPr/>
        </p:nvGraphicFramePr>
        <p:xfrm>
          <a:off x="2401888" y="1287463"/>
          <a:ext cx="2501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Equation" r:id="rId7" imgW="2501900" imgH="444500" progId="Equation.3">
                  <p:embed/>
                </p:oleObj>
              </mc:Choice>
              <mc:Fallback>
                <p:oleObj name="Equation" r:id="rId7" imgW="2501900" imgH="4445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1287463"/>
                        <a:ext cx="2501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33" name="Text Box 9"/>
          <p:cNvSpPr txBox="1">
            <a:spLocks noChangeArrowheads="1"/>
          </p:cNvSpPr>
          <p:nvPr/>
        </p:nvSpPr>
        <p:spPr bwMode="auto">
          <a:xfrm>
            <a:off x="6135688" y="1211263"/>
            <a:ext cx="1828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则它在该</a:t>
            </a:r>
          </a:p>
        </p:txBody>
      </p:sp>
      <p:sp>
        <p:nvSpPr>
          <p:cNvPr id="410634" name="Rectangle 10"/>
          <p:cNvSpPr>
            <a:spLocks noChangeArrowheads="1"/>
          </p:cNvSpPr>
          <p:nvPr/>
        </p:nvSpPr>
        <p:spPr bwMode="auto">
          <a:xfrm>
            <a:off x="420688" y="1746250"/>
            <a:ext cx="3810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点的偏导数必然为零</a:t>
            </a:r>
            <a:r>
              <a:rPr lang="en-US" altLang="zh-CN" sz="2800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410635" name="Object 11"/>
          <p:cNvGraphicFramePr>
            <a:graphicFrameLocks noChangeAspect="1"/>
          </p:cNvGraphicFramePr>
          <p:nvPr/>
        </p:nvGraphicFramePr>
        <p:xfrm>
          <a:off x="4140200" y="1773238"/>
          <a:ext cx="2108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Equation" r:id="rId9" imgW="67516200" imgH="13795560" progId="Equation.3">
                  <p:embed/>
                </p:oleObj>
              </mc:Choice>
              <mc:Fallback>
                <p:oleObj name="Equation" r:id="rId9" imgW="67516200" imgH="1379556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773238"/>
                        <a:ext cx="2108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6" name="Object 12"/>
          <p:cNvGraphicFramePr>
            <a:graphicFrameLocks noChangeAspect="1"/>
          </p:cNvGraphicFramePr>
          <p:nvPr/>
        </p:nvGraphicFramePr>
        <p:xfrm>
          <a:off x="6443663" y="1700213"/>
          <a:ext cx="2108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Equation" r:id="rId11" imgW="67516200" imgH="15013800" progId="Equation.3">
                  <p:embed/>
                </p:oleObj>
              </mc:Choice>
              <mc:Fallback>
                <p:oleObj name="Equation" r:id="rId11" imgW="67516200" imgH="1501380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1700213"/>
                        <a:ext cx="21082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7" name="Object 13"/>
          <p:cNvGraphicFramePr>
            <a:graphicFrameLocks noChangeAspect="1"/>
          </p:cNvGraphicFramePr>
          <p:nvPr/>
        </p:nvGraphicFramePr>
        <p:xfrm>
          <a:off x="1258888" y="1268413"/>
          <a:ext cx="1193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Equation" r:id="rId13" imgW="38226600" imgH="12983400" progId="Equation.3">
                  <p:embed/>
                </p:oleObj>
              </mc:Choice>
              <mc:Fallback>
                <p:oleObj name="Equation" r:id="rId13" imgW="38226600" imgH="1298340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268413"/>
                        <a:ext cx="1193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8" name="Object 14"/>
          <p:cNvGraphicFramePr>
            <a:graphicFrameLocks noChangeAspect="1"/>
          </p:cNvGraphicFramePr>
          <p:nvPr/>
        </p:nvGraphicFramePr>
        <p:xfrm>
          <a:off x="4916488" y="1287463"/>
          <a:ext cx="1193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Equation" r:id="rId15" imgW="38226600" imgH="12983400" progId="Equation.3">
                  <p:embed/>
                </p:oleObj>
              </mc:Choice>
              <mc:Fallback>
                <p:oleObj name="Equation" r:id="rId15" imgW="38226600" imgH="1298340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6488" y="1287463"/>
                        <a:ext cx="1193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0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0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10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10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10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10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10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10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8" grpId="0" autoUpdateAnimBg="0"/>
      <p:bldP spid="410629" grpId="0" autoUpdateAnimBg="0"/>
      <p:bldP spid="410633" grpId="0" autoUpdateAnimBg="0"/>
      <p:bldP spid="41063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1046DA-8917-45CB-A473-616B6DC3D5C7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80260" name="Text Box 4"/>
          <p:cNvSpPr txBox="1">
            <a:spLocks noChangeArrowheads="1"/>
          </p:cNvSpPr>
          <p:nvPr/>
        </p:nvSpPr>
        <p:spPr bwMode="auto">
          <a:xfrm>
            <a:off x="427038" y="284163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证</a:t>
            </a:r>
          </a:p>
        </p:txBody>
      </p:sp>
      <p:graphicFrame>
        <p:nvGraphicFramePr>
          <p:cNvPr id="480261" name="Object 5"/>
          <p:cNvGraphicFramePr>
            <a:graphicFrameLocks noChangeAspect="1"/>
          </p:cNvGraphicFramePr>
          <p:nvPr/>
        </p:nvGraphicFramePr>
        <p:xfrm>
          <a:off x="2065338" y="357188"/>
          <a:ext cx="3771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Equation" r:id="rId3" imgW="3771900" imgH="444500" progId="Equation.3">
                  <p:embed/>
                </p:oleObj>
              </mc:Choice>
              <mc:Fallback>
                <p:oleObj name="Equation" r:id="rId3" imgW="3771900" imgH="44450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357188"/>
                        <a:ext cx="3771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0262" name="Text Box 6"/>
          <p:cNvSpPr txBox="1">
            <a:spLocks noChangeArrowheads="1"/>
          </p:cNvSpPr>
          <p:nvPr/>
        </p:nvSpPr>
        <p:spPr bwMode="auto">
          <a:xfrm>
            <a:off x="5722938" y="296863"/>
            <a:ext cx="2209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有极大值</a:t>
            </a:r>
            <a:r>
              <a:rPr lang="en-US" altLang="zh-CN" sz="2800">
                <a:solidFill>
                  <a:srgbClr val="0000FF"/>
                </a:solidFill>
              </a:rPr>
              <a:t>,</a:t>
            </a:r>
          </a:p>
        </p:txBody>
      </p:sp>
      <p:sp>
        <p:nvSpPr>
          <p:cNvPr id="480263" name="Text Box 7"/>
          <p:cNvSpPr txBox="1">
            <a:spLocks noChangeArrowheads="1"/>
          </p:cNvSpPr>
          <p:nvPr/>
        </p:nvSpPr>
        <p:spPr bwMode="auto">
          <a:xfrm>
            <a:off x="846138" y="282575"/>
            <a:ext cx="1828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不妨设</a:t>
            </a:r>
          </a:p>
        </p:txBody>
      </p:sp>
      <p:graphicFrame>
        <p:nvGraphicFramePr>
          <p:cNvPr id="480264" name="Object 8"/>
          <p:cNvGraphicFramePr>
            <a:graphicFrameLocks noChangeAspect="1"/>
          </p:cNvGraphicFramePr>
          <p:nvPr/>
        </p:nvGraphicFramePr>
        <p:xfrm>
          <a:off x="935038" y="892175"/>
          <a:ext cx="4711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Equation" r:id="rId5" imgW="4711700" imgH="457200" progId="Equation.3">
                  <p:embed/>
                </p:oleObj>
              </mc:Choice>
              <mc:Fallback>
                <p:oleObj name="Equation" r:id="rId5" imgW="4711700" imgH="45720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892175"/>
                        <a:ext cx="4711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0265" name="Object 9"/>
          <p:cNvGraphicFramePr>
            <a:graphicFrameLocks noChangeAspect="1"/>
          </p:cNvGraphicFramePr>
          <p:nvPr/>
        </p:nvGraphicFramePr>
        <p:xfrm>
          <a:off x="5570538" y="892175"/>
          <a:ext cx="236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Equation" r:id="rId7" imgW="2362200" imgH="431800" progId="Equation.3">
                  <p:embed/>
                </p:oleObj>
              </mc:Choice>
              <mc:Fallback>
                <p:oleObj name="Equation" r:id="rId7" imgW="2362200" imgH="43180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0538" y="892175"/>
                        <a:ext cx="2362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0266" name="Text Box 10"/>
          <p:cNvSpPr txBox="1">
            <a:spLocks noChangeArrowheads="1"/>
          </p:cNvSpPr>
          <p:nvPr/>
        </p:nvSpPr>
        <p:spPr bwMode="auto">
          <a:xfrm>
            <a:off x="846138" y="1349375"/>
            <a:ext cx="990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都有</a:t>
            </a:r>
          </a:p>
        </p:txBody>
      </p:sp>
      <p:graphicFrame>
        <p:nvGraphicFramePr>
          <p:cNvPr id="480267" name="Object 11"/>
          <p:cNvGraphicFramePr>
            <a:graphicFrameLocks noChangeAspect="1"/>
          </p:cNvGraphicFramePr>
          <p:nvPr/>
        </p:nvGraphicFramePr>
        <p:xfrm>
          <a:off x="1608138" y="1411288"/>
          <a:ext cx="292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Equation" r:id="rId9" imgW="2921000" imgH="431800" progId="Equation.3">
                  <p:embed/>
                </p:oleObj>
              </mc:Choice>
              <mc:Fallback>
                <p:oleObj name="Equation" r:id="rId9" imgW="2921000" imgH="43180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38" y="1411288"/>
                        <a:ext cx="2921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0268" name="Object 12"/>
          <p:cNvGraphicFramePr>
            <a:graphicFrameLocks noChangeAspect="1"/>
          </p:cNvGraphicFramePr>
          <p:nvPr/>
        </p:nvGraphicFramePr>
        <p:xfrm>
          <a:off x="4541838" y="1425575"/>
          <a:ext cx="3086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Equation" r:id="rId11" imgW="3086100" imgH="444500" progId="Equation.3">
                  <p:embed/>
                </p:oleObj>
              </mc:Choice>
              <mc:Fallback>
                <p:oleObj name="Equation" r:id="rId11" imgW="3086100" imgH="44450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1838" y="1425575"/>
                        <a:ext cx="3086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0269" name="Object 13"/>
          <p:cNvGraphicFramePr>
            <a:graphicFrameLocks noChangeAspect="1"/>
          </p:cNvGraphicFramePr>
          <p:nvPr/>
        </p:nvGraphicFramePr>
        <p:xfrm>
          <a:off x="922338" y="1958975"/>
          <a:ext cx="3327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Equation" r:id="rId13" imgW="3327400" imgH="444500" progId="Equation.3">
                  <p:embed/>
                </p:oleObj>
              </mc:Choice>
              <mc:Fallback>
                <p:oleObj name="Equation" r:id="rId13" imgW="3327400" imgH="44450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1958975"/>
                        <a:ext cx="3327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0270" name="Text Box 14"/>
          <p:cNvSpPr txBox="1">
            <a:spLocks noChangeArrowheads="1"/>
          </p:cNvSpPr>
          <p:nvPr/>
        </p:nvSpPr>
        <p:spPr bwMode="auto">
          <a:xfrm>
            <a:off x="846138" y="2416175"/>
            <a:ext cx="3200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说明一元函数</a:t>
            </a:r>
          </a:p>
        </p:txBody>
      </p:sp>
      <p:graphicFrame>
        <p:nvGraphicFramePr>
          <p:cNvPr id="480271" name="Object 15"/>
          <p:cNvGraphicFramePr>
            <a:graphicFrameLocks noChangeAspect="1"/>
          </p:cNvGraphicFramePr>
          <p:nvPr/>
        </p:nvGraphicFramePr>
        <p:xfrm>
          <a:off x="3132138" y="2492375"/>
          <a:ext cx="2844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Equation" r:id="rId15" imgW="2844800" imgH="444500" progId="Equation.3">
                  <p:embed/>
                </p:oleObj>
              </mc:Choice>
              <mc:Fallback>
                <p:oleObj name="Equation" r:id="rId15" imgW="2844800" imgH="44450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492375"/>
                        <a:ext cx="2844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0272" name="Text Box 16"/>
          <p:cNvSpPr txBox="1">
            <a:spLocks noChangeArrowheads="1"/>
          </p:cNvSpPr>
          <p:nvPr/>
        </p:nvSpPr>
        <p:spPr bwMode="auto">
          <a:xfrm>
            <a:off x="5875338" y="2430463"/>
            <a:ext cx="2209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有极大值</a:t>
            </a:r>
            <a:r>
              <a:rPr lang="en-US" altLang="zh-CN" sz="2800">
                <a:solidFill>
                  <a:srgbClr val="0000FF"/>
                </a:solidFill>
              </a:rPr>
              <a:t>,</a:t>
            </a:r>
          </a:p>
        </p:txBody>
      </p:sp>
      <p:sp>
        <p:nvSpPr>
          <p:cNvPr id="480273" name="Text Box 17"/>
          <p:cNvSpPr txBox="1">
            <a:spLocks noChangeArrowheads="1"/>
          </p:cNvSpPr>
          <p:nvPr/>
        </p:nvSpPr>
        <p:spPr bwMode="auto">
          <a:xfrm>
            <a:off x="846138" y="2949575"/>
            <a:ext cx="1600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必有</a:t>
            </a:r>
          </a:p>
        </p:txBody>
      </p:sp>
      <p:graphicFrame>
        <p:nvGraphicFramePr>
          <p:cNvPr id="480274" name="Object 18"/>
          <p:cNvGraphicFramePr>
            <a:graphicFrameLocks noChangeAspect="1"/>
          </p:cNvGraphicFramePr>
          <p:nvPr/>
        </p:nvGraphicFramePr>
        <p:xfrm>
          <a:off x="1684338" y="3025775"/>
          <a:ext cx="2108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Equation" r:id="rId17" imgW="67516200" imgH="13795560" progId="Equation.3">
                  <p:embed/>
                </p:oleObj>
              </mc:Choice>
              <mc:Fallback>
                <p:oleObj name="Equation" r:id="rId17" imgW="67516200" imgH="1379556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3025775"/>
                        <a:ext cx="2108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0275" name="Object 19"/>
          <p:cNvGraphicFramePr>
            <a:graphicFrameLocks noChangeAspect="1"/>
          </p:cNvGraphicFramePr>
          <p:nvPr/>
        </p:nvGraphicFramePr>
        <p:xfrm>
          <a:off x="5646738" y="3013075"/>
          <a:ext cx="2108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Equation" r:id="rId19" imgW="2796840" imgH="609120" progId="Equation.3">
                  <p:embed/>
                </p:oleObj>
              </mc:Choice>
              <mc:Fallback>
                <p:oleObj name="Equation" r:id="rId19" imgW="2796840" imgH="60912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6738" y="3013075"/>
                        <a:ext cx="21082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0276" name="Text Box 20"/>
          <p:cNvSpPr txBox="1">
            <a:spLocks noChangeArrowheads="1"/>
          </p:cNvSpPr>
          <p:nvPr/>
        </p:nvSpPr>
        <p:spPr bwMode="auto">
          <a:xfrm>
            <a:off x="3741738" y="2949575"/>
            <a:ext cx="2286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类似地可证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8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8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8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0" grpId="0" autoUpdateAnimBg="0"/>
      <p:bldP spid="480262" grpId="0" autoUpdateAnimBg="0"/>
      <p:bldP spid="480263" grpId="0" autoUpdateAnimBg="0"/>
      <p:bldP spid="480266" grpId="0" autoUpdateAnimBg="0"/>
      <p:bldP spid="480270" grpId="0" autoUpdateAnimBg="0"/>
      <p:bldP spid="480272" grpId="0" autoUpdateAnimBg="0"/>
      <p:bldP spid="480273" grpId="0" autoUpdateAnimBg="0"/>
      <p:bldP spid="48027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F543C9-ACFB-4190-818D-005D89EEC1EB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152" name="Text Box 2"/>
          <p:cNvSpPr txBox="1">
            <a:spLocks noChangeArrowheads="1"/>
          </p:cNvSpPr>
          <p:nvPr/>
        </p:nvSpPr>
        <p:spPr bwMode="auto">
          <a:xfrm>
            <a:off x="762000" y="457200"/>
            <a:ext cx="1066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ea typeface="黑体" pitchFamily="2" charset="-122"/>
              </a:rPr>
              <a:t>推广</a:t>
            </a:r>
          </a:p>
        </p:txBody>
      </p:sp>
      <p:sp>
        <p:nvSpPr>
          <p:cNvPr id="411651" name="Text Box 3"/>
          <p:cNvSpPr txBox="1">
            <a:spLocks noChangeArrowheads="1"/>
          </p:cNvSpPr>
          <p:nvPr/>
        </p:nvSpPr>
        <p:spPr bwMode="auto">
          <a:xfrm>
            <a:off x="1600200" y="457200"/>
            <a:ext cx="2514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如果三元函数</a:t>
            </a:r>
          </a:p>
        </p:txBody>
      </p:sp>
      <p:graphicFrame>
        <p:nvGraphicFramePr>
          <p:cNvPr id="411652" name="Object 4"/>
          <p:cNvGraphicFramePr>
            <a:graphicFrameLocks noChangeAspect="1"/>
          </p:cNvGraphicFramePr>
          <p:nvPr/>
        </p:nvGraphicFramePr>
        <p:xfrm>
          <a:off x="3873500" y="519113"/>
          <a:ext cx="4432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quation" r:id="rId3" imgW="4432300" imgH="444500" progId="Equation.3">
                  <p:embed/>
                </p:oleObj>
              </mc:Choice>
              <mc:Fallback>
                <p:oleObj name="Equation" r:id="rId3" imgW="4432300" imgH="4445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0" y="519113"/>
                        <a:ext cx="4432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3" name="Text Box 5"/>
          <p:cNvSpPr txBox="1">
            <a:spLocks noChangeArrowheads="1"/>
          </p:cNvSpPr>
          <p:nvPr/>
        </p:nvSpPr>
        <p:spPr bwMode="auto">
          <a:xfrm>
            <a:off x="762000" y="990600"/>
            <a:ext cx="2209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具有偏导数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411654" name="Text Box 6"/>
          <p:cNvSpPr txBox="1">
            <a:spLocks noChangeArrowheads="1"/>
          </p:cNvSpPr>
          <p:nvPr/>
        </p:nvSpPr>
        <p:spPr bwMode="auto">
          <a:xfrm>
            <a:off x="2705100" y="990600"/>
            <a:ext cx="14859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则它在</a:t>
            </a:r>
          </a:p>
        </p:txBody>
      </p:sp>
      <p:graphicFrame>
        <p:nvGraphicFramePr>
          <p:cNvPr id="411655" name="Object 7"/>
          <p:cNvGraphicFramePr>
            <a:graphicFrameLocks noChangeAspect="1"/>
          </p:cNvGraphicFramePr>
          <p:nvPr/>
        </p:nvGraphicFramePr>
        <p:xfrm>
          <a:off x="3924300" y="1052513"/>
          <a:ext cx="1790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5" imgW="1790700" imgH="431800" progId="Equation.3">
                  <p:embed/>
                </p:oleObj>
              </mc:Choice>
              <mc:Fallback>
                <p:oleObj name="Equation" r:id="rId5" imgW="1790700" imgH="4318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052513"/>
                        <a:ext cx="1790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6" name="Text Box 8"/>
          <p:cNvSpPr txBox="1">
            <a:spLocks noChangeArrowheads="1"/>
          </p:cNvSpPr>
          <p:nvPr/>
        </p:nvSpPr>
        <p:spPr bwMode="auto">
          <a:xfrm>
            <a:off x="5562600" y="990600"/>
            <a:ext cx="3581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有极值的</a:t>
            </a:r>
            <a:r>
              <a:rPr lang="zh-CN" altLang="en-US" sz="2800">
                <a:solidFill>
                  <a:srgbClr val="0000FF"/>
                </a:solidFill>
              </a:rPr>
              <a:t>必要条件</a:t>
            </a:r>
          </a:p>
        </p:txBody>
      </p:sp>
      <p:sp>
        <p:nvSpPr>
          <p:cNvPr id="411657" name="Text Box 9"/>
          <p:cNvSpPr txBox="1">
            <a:spLocks noChangeArrowheads="1"/>
          </p:cNvSpPr>
          <p:nvPr/>
        </p:nvSpPr>
        <p:spPr bwMode="auto">
          <a:xfrm>
            <a:off x="762000" y="1538288"/>
            <a:ext cx="838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为</a:t>
            </a:r>
          </a:p>
        </p:txBody>
      </p:sp>
      <p:graphicFrame>
        <p:nvGraphicFramePr>
          <p:cNvPr id="411658" name="Object 10"/>
          <p:cNvGraphicFramePr>
            <a:graphicFrameLocks noChangeAspect="1"/>
          </p:cNvGraphicFramePr>
          <p:nvPr/>
        </p:nvGraphicFramePr>
        <p:xfrm>
          <a:off x="1828800" y="1600200"/>
          <a:ext cx="2540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Equation" r:id="rId7" imgW="81347400" imgH="13795560" progId="Equation.3">
                  <p:embed/>
                </p:oleObj>
              </mc:Choice>
              <mc:Fallback>
                <p:oleObj name="Equation" r:id="rId7" imgW="81347400" imgH="1379556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00200"/>
                        <a:ext cx="2540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59" name="Object 11"/>
          <p:cNvGraphicFramePr>
            <a:graphicFrameLocks noChangeAspect="1"/>
          </p:cNvGraphicFramePr>
          <p:nvPr/>
        </p:nvGraphicFramePr>
        <p:xfrm>
          <a:off x="4724400" y="1600200"/>
          <a:ext cx="2527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Equation" r:id="rId9" imgW="80940600" imgH="15013800" progId="Equation.3">
                  <p:embed/>
                </p:oleObj>
              </mc:Choice>
              <mc:Fallback>
                <p:oleObj name="Equation" r:id="rId9" imgW="80940600" imgH="150138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00200"/>
                        <a:ext cx="25273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60" name="Object 12"/>
          <p:cNvGraphicFramePr>
            <a:graphicFrameLocks noChangeAspect="1"/>
          </p:cNvGraphicFramePr>
          <p:nvPr/>
        </p:nvGraphicFramePr>
        <p:xfrm>
          <a:off x="1854200" y="2209800"/>
          <a:ext cx="2489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Equation" r:id="rId11" imgW="79720200" imgH="14201640" progId="Equation.3">
                  <p:embed/>
                </p:oleObj>
              </mc:Choice>
              <mc:Fallback>
                <p:oleObj name="Equation" r:id="rId11" imgW="79720200" imgH="1420164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2209800"/>
                        <a:ext cx="2489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1" grpId="0" autoUpdateAnimBg="0"/>
      <p:bldP spid="411653" grpId="0" autoUpdateAnimBg="0"/>
      <p:bldP spid="411654" grpId="0" autoUpdateAnimBg="0"/>
      <p:bldP spid="411656" grpId="0" autoUpdateAnimBg="0"/>
      <p:bldP spid="41165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2DB1F7-5D8C-4030-BF8C-36222F85F8A8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78212" name="Text Box 4"/>
          <p:cNvSpPr txBox="1">
            <a:spLocks noChangeArrowheads="1"/>
          </p:cNvSpPr>
          <p:nvPr/>
        </p:nvSpPr>
        <p:spPr bwMode="auto">
          <a:xfrm>
            <a:off x="784225" y="660400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均称为函数的</a:t>
            </a:r>
          </a:p>
        </p:txBody>
      </p:sp>
      <p:sp>
        <p:nvSpPr>
          <p:cNvPr id="478213" name="Text Box 5"/>
          <p:cNvSpPr txBox="1">
            <a:spLocks noChangeArrowheads="1"/>
          </p:cNvSpPr>
          <p:nvPr/>
        </p:nvSpPr>
        <p:spPr bwMode="auto">
          <a:xfrm>
            <a:off x="1089025" y="1331913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驻点</a:t>
            </a:r>
          </a:p>
        </p:txBody>
      </p:sp>
      <p:sp>
        <p:nvSpPr>
          <p:cNvPr id="478214" name="Rectangle 6"/>
          <p:cNvSpPr>
            <a:spLocks noChangeArrowheads="1"/>
          </p:cNvSpPr>
          <p:nvPr/>
        </p:nvSpPr>
        <p:spPr bwMode="auto">
          <a:xfrm>
            <a:off x="3603625" y="1331913"/>
            <a:ext cx="47482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极值点</a:t>
            </a:r>
            <a:r>
              <a:rPr lang="en-US" altLang="zh-CN" sz="2800"/>
              <a:t>(</a:t>
            </a:r>
            <a:r>
              <a:rPr lang="zh-CN" altLang="en-US" sz="2800"/>
              <a:t>对于可偏导函数</a:t>
            </a:r>
            <a:r>
              <a:rPr lang="en-US" altLang="zh-CN" sz="2800"/>
              <a:t>)</a:t>
            </a:r>
          </a:p>
        </p:txBody>
      </p:sp>
      <p:sp>
        <p:nvSpPr>
          <p:cNvPr id="478215" name="Line 7"/>
          <p:cNvSpPr>
            <a:spLocks noChangeShapeType="1"/>
          </p:cNvSpPr>
          <p:nvPr/>
        </p:nvSpPr>
        <p:spPr bwMode="auto">
          <a:xfrm flipH="1">
            <a:off x="2003425" y="1560513"/>
            <a:ext cx="1524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003425" y="1636713"/>
            <a:ext cx="1524000" cy="152400"/>
            <a:chOff x="1968" y="1392"/>
            <a:chExt cx="960" cy="96"/>
          </a:xfrm>
        </p:grpSpPr>
        <p:sp>
          <p:nvSpPr>
            <p:cNvPr id="7189" name="Line 9"/>
            <p:cNvSpPr>
              <a:spLocks noChangeShapeType="1"/>
            </p:cNvSpPr>
            <p:nvPr/>
          </p:nvSpPr>
          <p:spPr bwMode="auto">
            <a:xfrm>
              <a:off x="1968" y="1440"/>
              <a:ext cx="96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0" name="Line 10"/>
            <p:cNvSpPr>
              <a:spLocks noChangeShapeType="1"/>
            </p:cNvSpPr>
            <p:nvPr/>
          </p:nvSpPr>
          <p:spPr bwMode="auto">
            <a:xfrm>
              <a:off x="2304" y="1392"/>
              <a:ext cx="192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8219" name="Rectangle 11"/>
          <p:cNvSpPr>
            <a:spLocks noChangeArrowheads="1"/>
          </p:cNvSpPr>
          <p:nvPr/>
        </p:nvSpPr>
        <p:spPr bwMode="auto">
          <a:xfrm>
            <a:off x="936625" y="170983"/>
            <a:ext cx="2819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dirty="0"/>
              <a:t>仿照一元函数</a:t>
            </a:r>
            <a:r>
              <a:rPr lang="en-US" altLang="zh-CN" sz="2800" dirty="0"/>
              <a:t>,</a:t>
            </a:r>
          </a:p>
        </p:txBody>
      </p:sp>
      <p:sp>
        <p:nvSpPr>
          <p:cNvPr id="478220" name="Rectangle 12"/>
          <p:cNvSpPr>
            <a:spLocks noChangeArrowheads="1"/>
          </p:cNvSpPr>
          <p:nvPr/>
        </p:nvSpPr>
        <p:spPr bwMode="auto">
          <a:xfrm>
            <a:off x="3222625" y="157163"/>
            <a:ext cx="5257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凡能使</a:t>
            </a:r>
            <a:r>
              <a:rPr lang="zh-CN" altLang="en-US" sz="2800">
                <a:solidFill>
                  <a:srgbClr val="0000FF"/>
                </a:solidFill>
              </a:rPr>
              <a:t>一阶偏导数</a:t>
            </a:r>
            <a:r>
              <a:rPr lang="zh-CN" altLang="en-US" sz="2800"/>
              <a:t>同时为零的</a:t>
            </a:r>
          </a:p>
        </p:txBody>
      </p:sp>
      <p:sp>
        <p:nvSpPr>
          <p:cNvPr id="478221" name="Rectangle 13"/>
          <p:cNvSpPr>
            <a:spLocks noChangeArrowheads="1"/>
          </p:cNvSpPr>
          <p:nvPr/>
        </p:nvSpPr>
        <p:spPr bwMode="auto">
          <a:xfrm>
            <a:off x="327025" y="642470"/>
            <a:ext cx="762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点</a:t>
            </a:r>
            <a:r>
              <a:rPr lang="en-US" altLang="zh-CN" sz="2800"/>
              <a:t>,</a:t>
            </a:r>
          </a:p>
        </p:txBody>
      </p:sp>
      <p:sp>
        <p:nvSpPr>
          <p:cNvPr id="478222" name="Rectangle 14"/>
          <p:cNvSpPr>
            <a:spLocks noChangeArrowheads="1"/>
          </p:cNvSpPr>
          <p:nvPr/>
        </p:nvSpPr>
        <p:spPr bwMode="auto">
          <a:xfrm>
            <a:off x="2917825" y="660400"/>
            <a:ext cx="1219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ea typeface="黑体" pitchFamily="2" charset="-122"/>
              </a:rPr>
              <a:t>驻点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478223" name="Text Box 15"/>
          <p:cNvSpPr txBox="1">
            <a:spLocks noChangeArrowheads="1"/>
          </p:cNvSpPr>
          <p:nvPr/>
        </p:nvSpPr>
        <p:spPr bwMode="auto">
          <a:xfrm>
            <a:off x="860425" y="2551113"/>
            <a:ext cx="533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如何判定一个驻点是否为极值点</a:t>
            </a:r>
            <a:endParaRPr lang="zh-CN" altLang="en-US" sz="2800">
              <a:ea typeface="黑体" pitchFamily="2" charset="-122"/>
            </a:endParaRPr>
          </a:p>
        </p:txBody>
      </p:sp>
      <p:sp>
        <p:nvSpPr>
          <p:cNvPr id="478224" name="Text Box 16"/>
          <p:cNvSpPr txBox="1">
            <a:spLocks noChangeArrowheads="1"/>
          </p:cNvSpPr>
          <p:nvPr/>
        </p:nvSpPr>
        <p:spPr bwMode="auto">
          <a:xfrm>
            <a:off x="327025" y="2003425"/>
            <a:ext cx="914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ea typeface="黑体" pitchFamily="2" charset="-122"/>
              </a:rPr>
              <a:t>如</a:t>
            </a:r>
            <a:r>
              <a:rPr lang="en-US" altLang="zh-CN" sz="2800">
                <a:solidFill>
                  <a:schemeClr val="tx2"/>
                </a:solidFill>
                <a:ea typeface="黑体" pitchFamily="2" charset="-122"/>
              </a:rPr>
              <a:t>,</a:t>
            </a:r>
          </a:p>
        </p:txBody>
      </p:sp>
      <p:graphicFrame>
        <p:nvGraphicFramePr>
          <p:cNvPr id="478225" name="Object 17"/>
          <p:cNvGraphicFramePr>
            <a:graphicFrameLocks noChangeAspect="1"/>
          </p:cNvGraphicFramePr>
          <p:nvPr/>
        </p:nvGraphicFramePr>
        <p:xfrm>
          <a:off x="1012825" y="2079625"/>
          <a:ext cx="335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3" imgW="3352800" imgH="431800" progId="Equation.3">
                  <p:embed/>
                </p:oleObj>
              </mc:Choice>
              <mc:Fallback>
                <p:oleObj name="Equation" r:id="rId3" imgW="3352800" imgH="431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2079625"/>
                        <a:ext cx="3352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26" name="Text Box 18"/>
          <p:cNvSpPr txBox="1">
            <a:spLocks noChangeArrowheads="1"/>
          </p:cNvSpPr>
          <p:nvPr/>
        </p:nvSpPr>
        <p:spPr bwMode="auto">
          <a:xfrm>
            <a:off x="4289425" y="2003425"/>
            <a:ext cx="1295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驻点</a:t>
            </a:r>
            <a:r>
              <a:rPr lang="en-US" altLang="zh-CN" sz="2800">
                <a:solidFill>
                  <a:srgbClr val="0000FF"/>
                </a:solidFill>
              </a:rPr>
              <a:t>,</a:t>
            </a:r>
          </a:p>
        </p:txBody>
      </p:sp>
      <p:sp>
        <p:nvSpPr>
          <p:cNvPr id="478227" name="Text Box 19"/>
          <p:cNvSpPr txBox="1">
            <a:spLocks noChangeArrowheads="1"/>
          </p:cNvSpPr>
          <p:nvPr/>
        </p:nvSpPr>
        <p:spPr bwMode="auto">
          <a:xfrm>
            <a:off x="5203825" y="2017713"/>
            <a:ext cx="2743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但不是极值点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478228" name="WordArt 20"/>
          <p:cNvSpPr>
            <a:spLocks noChangeArrowheads="1" noChangeShapeType="1" noTextEdit="1"/>
          </p:cNvSpPr>
          <p:nvPr/>
        </p:nvSpPr>
        <p:spPr bwMode="auto">
          <a:xfrm>
            <a:off x="6042025" y="2474913"/>
            <a:ext cx="228600" cy="700087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?</a:t>
            </a:r>
            <a:endParaRPr lang="zh-CN" altLang="en-US" sz="3600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/>
              <a:ea typeface="宋体"/>
            </a:endParaRP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250825" y="1255713"/>
            <a:ext cx="762000" cy="685800"/>
            <a:chOff x="480" y="1536"/>
            <a:chExt cx="480" cy="432"/>
          </a:xfrm>
        </p:grpSpPr>
        <p:sp>
          <p:nvSpPr>
            <p:cNvPr id="7187" name="Oval 22"/>
            <p:cNvSpPr>
              <a:spLocks noChangeArrowheads="1"/>
            </p:cNvSpPr>
            <p:nvPr/>
          </p:nvSpPr>
          <p:spPr bwMode="auto">
            <a:xfrm>
              <a:off x="528" y="1536"/>
              <a:ext cx="432" cy="432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767600"/>
                </a:gs>
              </a:gsLst>
              <a:path path="shape">
                <a:fillToRect l="50000" t="50000" r="50000" b="50000"/>
              </a:path>
            </a:gradFill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8" name="Rectangle 23"/>
            <p:cNvSpPr>
              <a:spLocks noChangeArrowheads="1"/>
            </p:cNvSpPr>
            <p:nvPr/>
          </p:nvSpPr>
          <p:spPr bwMode="auto">
            <a:xfrm>
              <a:off x="480" y="1549"/>
              <a:ext cx="429" cy="365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>
                  <a:solidFill>
                    <a:srgbClr val="FF0000"/>
                  </a:solidFill>
                </a:rPr>
                <a:t> </a:t>
              </a:r>
              <a:r>
                <a:rPr lang="zh-CN" altLang="en-US" sz="3200">
                  <a:solidFill>
                    <a:srgbClr val="FF0000"/>
                  </a:solidFill>
                  <a:ea typeface="隶书" pitchFamily="49" charset="-122"/>
                </a:rPr>
                <a:t>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7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7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7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7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7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7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75"/>
                                        <p:tgtEl>
                                          <p:spTgt spid="47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0" fill="hold"/>
                                        <p:tgtEl>
                                          <p:spTgt spid="478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0" fill="hold"/>
                                        <p:tgtEl>
                                          <p:spTgt spid="478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2" grpId="0" autoUpdateAnimBg="0"/>
      <p:bldP spid="478213" grpId="0" autoUpdateAnimBg="0"/>
      <p:bldP spid="478214" grpId="0" autoUpdateAnimBg="0"/>
      <p:bldP spid="478215" grpId="0" animBg="1"/>
      <p:bldP spid="478219" grpId="0" autoUpdateAnimBg="0"/>
      <p:bldP spid="478220" grpId="0" autoUpdateAnimBg="0"/>
      <p:bldP spid="478221" grpId="0" autoUpdateAnimBg="0"/>
      <p:bldP spid="478222" grpId="0" autoUpdateAnimBg="0"/>
      <p:bldP spid="478223" grpId="0" autoUpdateAnimBg="0"/>
      <p:bldP spid="478224" grpId="0" autoUpdateAnimBg="0"/>
      <p:bldP spid="478226" grpId="0" autoUpdateAnimBg="0"/>
      <p:bldP spid="478227" grpId="0" autoUpdateAnimBg="0"/>
      <p:bldP spid="47822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3803</TotalTime>
  <Words>1648</Words>
  <Application>Microsoft Office PowerPoint</Application>
  <PresentationFormat>全屏显示(4:3)</PresentationFormat>
  <Paragraphs>473</Paragraphs>
  <Slides>48</Slides>
  <Notes>1</Notes>
  <HiddenSlides>0</HiddenSlides>
  <MMClips>0</MMClips>
  <ScaleCrop>false</ScaleCrop>
  <HeadingPairs>
    <vt:vector size="8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48</vt:i4>
      </vt:variant>
      <vt:variant>
        <vt:lpstr>自定义放映</vt:lpstr>
      </vt:variant>
      <vt:variant>
        <vt:i4>3</vt:i4>
      </vt:variant>
    </vt:vector>
  </HeadingPairs>
  <TitlesOfParts>
    <vt:vector size="56" baseType="lpstr">
      <vt:lpstr>Office 主题​​</vt:lpstr>
      <vt:lpstr>公式</vt:lpstr>
      <vt:lpstr>Equation</vt:lpstr>
      <vt:lpstr>Document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自定义放映 1</vt:lpstr>
      <vt:lpstr>自定义放映 2</vt:lpstr>
      <vt:lpstr>自定义放映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Tan Jingyu</dc:creator>
  <cp:lastModifiedBy>Tan Jingyu</cp:lastModifiedBy>
  <cp:revision>550</cp:revision>
  <cp:lastPrinted>1999-09-15T08:06:35Z</cp:lastPrinted>
  <dcterms:created xsi:type="dcterms:W3CDTF">1997-01-23T06:06:41Z</dcterms:created>
  <dcterms:modified xsi:type="dcterms:W3CDTF">2018-03-28T02:42:18Z</dcterms:modified>
</cp:coreProperties>
</file>