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9"/>
  </p:notesMasterIdLst>
  <p:handoutMasterIdLst>
    <p:handoutMasterId r:id="rId10"/>
  </p:handoutMasterIdLst>
  <p:sldIdLst>
    <p:sldId id="269" r:id="rId3"/>
    <p:sldId id="280" r:id="rId4"/>
    <p:sldId id="281" r:id="rId5"/>
    <p:sldId id="283" r:id="rId6"/>
    <p:sldId id="282" r:id="rId7"/>
    <p:sldId id="28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8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67" y="22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 smtClean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LaTex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레퍼런스 추가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한성대학교 </a:t>
            </a:r>
            <a:r>
              <a:rPr lang="ko-KR" altLang="en-US" dirty="0" err="1" smtClean="0"/>
              <a:t>서화정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LaTex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레퍼런스 추가 설정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2" y="969909"/>
            <a:ext cx="11368917" cy="536398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791093" y="3345366"/>
            <a:ext cx="4650058" cy="26539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arenR"/>
            </a:pPr>
            <a:r>
              <a:rPr lang="en-US" altLang="ko-KR" sz="1600" dirty="0" err="1" smtClean="0">
                <a:solidFill>
                  <a:schemeClr val="tx1"/>
                </a:solidFill>
              </a:rPr>
              <a:t>typeinst.bbl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파일을 추가한다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ko-KR" altLang="en-US" sz="1600" dirty="0" smtClean="0">
                <a:solidFill>
                  <a:schemeClr val="tx1"/>
                </a:solidFill>
              </a:rPr>
              <a:t>해당 파일은 본문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tex</a:t>
            </a:r>
            <a:r>
              <a:rPr lang="ko-KR" altLang="en-US" sz="1600" dirty="0" smtClean="0">
                <a:solidFill>
                  <a:schemeClr val="tx1"/>
                </a:solidFill>
              </a:rPr>
              <a:t>파일과 이름을 </a:t>
            </a: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ko-KR" altLang="en-US" sz="1600" dirty="0" smtClean="0">
                <a:solidFill>
                  <a:schemeClr val="tx1"/>
                </a:solidFill>
              </a:rPr>
              <a:t>동일하게 하고 확장자만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bbl</a:t>
            </a:r>
            <a:r>
              <a:rPr lang="ko-KR" altLang="en-US" sz="1600" dirty="0" smtClean="0">
                <a:solidFill>
                  <a:schemeClr val="tx1"/>
                </a:solidFill>
              </a:rPr>
              <a:t>로 해주면 된다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 smtClean="0">
                <a:solidFill>
                  <a:schemeClr val="tx1"/>
                </a:solidFill>
              </a:rPr>
              <a:t>서브 디렉토리로 </a:t>
            </a:r>
            <a:r>
              <a:rPr lang="en-US" altLang="ko-KR" sz="1600" dirty="0" smtClean="0">
                <a:solidFill>
                  <a:schemeClr val="tx1"/>
                </a:solidFill>
              </a:rPr>
              <a:t>References</a:t>
            </a:r>
            <a:r>
              <a:rPr lang="ko-KR" altLang="en-US" sz="1600" dirty="0" smtClean="0">
                <a:solidFill>
                  <a:schemeClr val="tx1"/>
                </a:solidFill>
              </a:rPr>
              <a:t>를 추가한다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ko-KR" altLang="en-US" sz="1600" dirty="0" smtClean="0">
                <a:solidFill>
                  <a:schemeClr val="tx1"/>
                </a:solidFill>
              </a:rPr>
              <a:t>그리고 레퍼런스 정보가 들어갈 파일을 </a:t>
            </a: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ko-KR" altLang="en-US" sz="1600" dirty="0" smtClean="0">
                <a:solidFill>
                  <a:schemeClr val="tx1"/>
                </a:solidFill>
              </a:rPr>
              <a:t>추가한다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r>
              <a:rPr lang="ko-KR" altLang="en-US" sz="1600" dirty="0" smtClean="0">
                <a:solidFill>
                  <a:schemeClr val="tx1"/>
                </a:solidFill>
              </a:rPr>
              <a:t>예시에서는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icisc.bib</a:t>
            </a:r>
            <a:r>
              <a:rPr lang="ko-KR" altLang="en-US" sz="1600" dirty="0" smtClean="0">
                <a:solidFill>
                  <a:schemeClr val="tx1"/>
                </a:solidFill>
              </a:rPr>
              <a:t>로 작성하였다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 smtClean="0">
                <a:solidFill>
                  <a:schemeClr val="tx1"/>
                </a:solidFill>
              </a:rPr>
              <a:t>마지막으로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tex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본문에 </a:t>
            </a:r>
            <a:r>
              <a:rPr lang="en-US" altLang="ko-KR" sz="1600" dirty="0" smtClean="0">
                <a:solidFill>
                  <a:schemeClr val="tx1"/>
                </a:solidFill>
              </a:rPr>
              <a:t>bib </a:t>
            </a:r>
            <a:r>
              <a:rPr lang="ko-KR" altLang="en-US" sz="1600" dirty="0" smtClean="0">
                <a:solidFill>
                  <a:schemeClr val="tx1"/>
                </a:solidFill>
              </a:rPr>
              <a:t>파일 경로를 </a:t>
            </a: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ko-KR" altLang="en-US" sz="1600" dirty="0" smtClean="0">
                <a:solidFill>
                  <a:schemeClr val="tx1"/>
                </a:solidFill>
              </a:rPr>
              <a:t>설정해준다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r>
              <a:rPr lang="ko-KR" altLang="en-US" sz="1600" dirty="0" smtClean="0">
                <a:solidFill>
                  <a:schemeClr val="tx1"/>
                </a:solidFill>
              </a:rPr>
              <a:t>예시는 아래와 같다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br>
              <a:rPr lang="en-US" altLang="ko-KR" sz="1600" dirty="0">
                <a:solidFill>
                  <a:schemeClr val="tx1"/>
                </a:solidFill>
              </a:rPr>
            </a:br>
            <a:r>
              <a:rPr lang="en-US" altLang="ko-KR" sz="1600" dirty="0">
                <a:solidFill>
                  <a:schemeClr val="tx1"/>
                </a:solidFill>
              </a:rPr>
              <a:t>\</a:t>
            </a:r>
            <a:r>
              <a:rPr lang="en-US" altLang="ko-KR" sz="1600" dirty="0" err="1">
                <a:solidFill>
                  <a:schemeClr val="tx1"/>
                </a:solidFill>
              </a:rPr>
              <a:t>bibliographystyle</a:t>
            </a:r>
            <a:r>
              <a:rPr lang="en-US" altLang="ko-KR" sz="1600" dirty="0">
                <a:solidFill>
                  <a:schemeClr val="tx1"/>
                </a:solidFill>
              </a:rPr>
              <a:t>{</a:t>
            </a:r>
            <a:r>
              <a:rPr lang="en-US" altLang="ko-KR" sz="1600" dirty="0" err="1">
                <a:solidFill>
                  <a:schemeClr val="tx1"/>
                </a:solidFill>
              </a:rPr>
              <a:t>abbrv</a:t>
            </a:r>
            <a:r>
              <a:rPr lang="en-US" altLang="ko-KR" sz="1600" dirty="0" smtClean="0">
                <a:solidFill>
                  <a:schemeClr val="tx1"/>
                </a:solidFill>
              </a:rPr>
              <a:t>}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\</a:t>
            </a:r>
            <a:r>
              <a:rPr lang="en-US" altLang="ko-KR" sz="1600" dirty="0">
                <a:solidFill>
                  <a:schemeClr val="tx1"/>
                </a:solidFill>
              </a:rPr>
              <a:t>bibliography{References/</a:t>
            </a:r>
            <a:r>
              <a:rPr lang="en-US" altLang="ko-KR" sz="1600" dirty="0" err="1">
                <a:solidFill>
                  <a:schemeClr val="tx1"/>
                </a:solidFill>
              </a:rPr>
              <a:t>icisc</a:t>
            </a:r>
            <a:r>
              <a:rPr lang="en-US" altLang="ko-KR" sz="1600" dirty="0">
                <a:solidFill>
                  <a:schemeClr val="tx1"/>
                </a:solidFill>
              </a:rPr>
              <a:t>}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LaTex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레퍼런스 추가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3" y="1164409"/>
            <a:ext cx="4885666" cy="17169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976" y="3531508"/>
            <a:ext cx="5668926" cy="28614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1778" y="3503380"/>
            <a:ext cx="4528905" cy="27313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8480" y="1159610"/>
            <a:ext cx="5181600" cy="1657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아래쪽 화살표 7"/>
          <p:cNvSpPr/>
          <p:nvPr/>
        </p:nvSpPr>
        <p:spPr>
          <a:xfrm>
            <a:off x="2611680" y="2929365"/>
            <a:ext cx="484632" cy="510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 rot="16200000">
            <a:off x="6141524" y="4706793"/>
            <a:ext cx="484632" cy="510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 rot="10800000">
            <a:off x="8946964" y="2878721"/>
            <a:ext cx="484632" cy="510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029522" y="4552626"/>
            <a:ext cx="263619" cy="26361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7850458" y="5820937"/>
            <a:ext cx="524108" cy="2697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456840" y="266633"/>
            <a:ext cx="4650058" cy="6443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명시된 순서대로 논문을 검색 후 최종적으로 </a:t>
            </a: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ko-KR" altLang="en-US" sz="1600" dirty="0" smtClean="0">
                <a:solidFill>
                  <a:schemeClr val="tx1"/>
                </a:solidFill>
              </a:rPr>
              <a:t>논문에 대한 정보를 확보하게 된다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814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LaTex</a:t>
            </a:r>
            <a:r>
              <a:rPr lang="en-US" altLang="ko-KR" dirty="0"/>
              <a:t> </a:t>
            </a:r>
            <a:r>
              <a:rPr lang="ko-KR" altLang="en-US" dirty="0"/>
              <a:t>레퍼런스 추가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해당 정보를 긁어서 </a:t>
            </a:r>
            <a:r>
              <a:rPr lang="en-US" altLang="ko-KR" dirty="0" smtClean="0"/>
              <a:t>bib </a:t>
            </a:r>
            <a:r>
              <a:rPr lang="ko-KR" altLang="en-US" dirty="0" smtClean="0"/>
              <a:t>파일에 추가한다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AES</a:t>
            </a:r>
            <a:r>
              <a:rPr lang="ko-KR" altLang="en-US" dirty="0" smtClean="0"/>
              <a:t>와 같은 대문자로 나타나야 하는 문구에는 중괄호 </a:t>
            </a:r>
            <a:r>
              <a:rPr lang="en-US" altLang="ko-KR" dirty="0" smtClean="0"/>
              <a:t>"{</a:t>
            </a:r>
            <a:r>
              <a:rPr lang="en-US" altLang="ko-KR" dirty="0"/>
              <a:t>"</a:t>
            </a:r>
            <a:r>
              <a:rPr lang="en-US" altLang="ko-KR" dirty="0" smtClean="0"/>
              <a:t>, </a:t>
            </a:r>
            <a:r>
              <a:rPr lang="en-US" altLang="ko-KR" dirty="0"/>
              <a:t>"</a:t>
            </a:r>
            <a:r>
              <a:rPr lang="en-US" altLang="ko-KR" dirty="0" smtClean="0"/>
              <a:t>}" </a:t>
            </a:r>
            <a:r>
              <a:rPr lang="ko-KR" altLang="en-US" dirty="0" smtClean="0"/>
              <a:t>를 이용하여 묶어 주어야 대문자로 표기된다</a:t>
            </a:r>
            <a:r>
              <a:rPr lang="en-US" altLang="ko-KR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8055"/>
            <a:ext cx="12192000" cy="3975030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3786458" y="2950737"/>
            <a:ext cx="524108" cy="2697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047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LaTex</a:t>
            </a:r>
            <a:r>
              <a:rPr lang="en-US" altLang="ko-KR" dirty="0"/>
              <a:t> </a:t>
            </a:r>
            <a:r>
              <a:rPr lang="ko-KR" altLang="en-US" dirty="0"/>
              <a:t>레퍼런스 추가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\cite </a:t>
            </a:r>
            <a:r>
              <a:rPr lang="ko-KR" altLang="en-US" dirty="0" smtClean="0"/>
              <a:t>명령어로 해당 레퍼런스의 이름을 적어준다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2413000"/>
            <a:ext cx="9934575" cy="2095500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5012008" y="3778251"/>
            <a:ext cx="2639742" cy="3746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27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LaTex</a:t>
            </a:r>
            <a:r>
              <a:rPr lang="en-US" altLang="ko-KR" dirty="0"/>
              <a:t> </a:t>
            </a:r>
            <a:r>
              <a:rPr lang="ko-KR" altLang="en-US" dirty="0"/>
              <a:t>레퍼런스 추가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컴파일을 수행 하면 해당 레퍼런스가  추가된다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175" y="2260600"/>
            <a:ext cx="634365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110537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70</Words>
  <Application>Microsoft Office PowerPoint</Application>
  <PresentationFormat>와이드스크린</PresentationFormat>
  <Paragraphs>15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함초롬돋움</vt:lpstr>
      <vt:lpstr>Arial</vt:lpstr>
      <vt:lpstr>CryptoCraft 테마</vt:lpstr>
      <vt:lpstr>제목 테마</vt:lpstr>
      <vt:lpstr>LaTex 레퍼런스 추가</vt:lpstr>
      <vt:lpstr>LaTex 레퍼런스 추가 설정</vt:lpstr>
      <vt:lpstr>LaTex 레퍼런스 추가</vt:lpstr>
      <vt:lpstr>LaTex 레퍼런스 추가</vt:lpstr>
      <vt:lpstr>LaTex 레퍼런스 추가</vt:lpstr>
      <vt:lpstr>LaTex 레퍼런스 추가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info</cp:lastModifiedBy>
  <cp:revision>42</cp:revision>
  <dcterms:created xsi:type="dcterms:W3CDTF">2019-03-05T04:29:07Z</dcterms:created>
  <dcterms:modified xsi:type="dcterms:W3CDTF">2019-08-27T09:59:06Z</dcterms:modified>
</cp:coreProperties>
</file>