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81" r:id="rId4"/>
    <p:sldId id="282" r:id="rId5"/>
    <p:sldId id="2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2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고해상도 그림 추출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한성대학교 </a:t>
            </a:r>
            <a:r>
              <a:rPr lang="ko-KR" altLang="en-US" dirty="0" err="1" smtClean="0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고해상도란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일반적으로 저해상도 그림은 픽셀 파일 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고해상도 그림은 벡터 파일 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따라서 그림을 벡터로 뽑아내는 것이 중요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이를 위해 활용 가능한 형식이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82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고해상도 이미지 추출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PDF </a:t>
            </a:r>
            <a:r>
              <a:rPr lang="ko-KR" altLang="en-US" dirty="0" smtClean="0"/>
              <a:t>내보내기로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추출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08" y="1843724"/>
            <a:ext cx="8656183" cy="45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9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고해상도 이미지 </a:t>
            </a:r>
            <a:r>
              <a:rPr lang="ko-KR" altLang="en-US" dirty="0" smtClean="0"/>
              <a:t>자르기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BRISS </a:t>
            </a:r>
            <a:r>
              <a:rPr lang="ko-KR" altLang="en-US" dirty="0" smtClean="0"/>
              <a:t>프로그램을 이용하여 그림 영역을 설정 후 잘라 줌 </a:t>
            </a:r>
            <a:r>
              <a:rPr lang="en-US" altLang="ko-KR" dirty="0" smtClean="0"/>
              <a:t>(Crop PDF)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96" y="2146441"/>
            <a:ext cx="6050008" cy="39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930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54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고해상도 그림 추출</vt:lpstr>
      <vt:lpstr>고해상도란?</vt:lpstr>
      <vt:lpstr>고해상도 이미지 추출</vt:lpstr>
      <vt:lpstr>고해상도 이미지 자르기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46</cp:revision>
  <dcterms:created xsi:type="dcterms:W3CDTF">2019-03-05T04:29:07Z</dcterms:created>
  <dcterms:modified xsi:type="dcterms:W3CDTF">2019-08-28T08:24:04Z</dcterms:modified>
</cp:coreProperties>
</file>