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65" r:id="rId3"/>
    <p:sldId id="257" r:id="rId4"/>
    <p:sldId id="258" r:id="rId5"/>
    <p:sldId id="264" r:id="rId6"/>
    <p:sldId id="259" r:id="rId7"/>
    <p:sldId id="263"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BD7E33-6EB4-4F3D-85D8-969294C1AB04}"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B7250092-4014-4BA4-B867-100B97024C09}">
      <dgm:prSet/>
      <dgm:spPr/>
      <dgm:t>
        <a:bodyPr/>
        <a:lstStyle/>
        <a:p>
          <a:r>
            <a:rPr lang="en-ID"/>
            <a:t>Pokemon Added per Generations</a:t>
          </a:r>
          <a:endParaRPr lang="en-US"/>
        </a:p>
      </dgm:t>
    </dgm:pt>
    <dgm:pt modelId="{A48E4AD6-B0C7-4023-80C6-A550A163157C}" type="parTrans" cxnId="{A0EA9E88-1DD0-4997-BA44-E46D14384E88}">
      <dgm:prSet/>
      <dgm:spPr/>
      <dgm:t>
        <a:bodyPr/>
        <a:lstStyle/>
        <a:p>
          <a:endParaRPr lang="en-US" sz="1200"/>
        </a:p>
      </dgm:t>
    </dgm:pt>
    <dgm:pt modelId="{0351CE28-0869-4D8C-90BE-338AECBF52DE}" type="sibTrans" cxnId="{A0EA9E88-1DD0-4997-BA44-E46D14384E88}">
      <dgm:prSet/>
      <dgm:spPr/>
      <dgm:t>
        <a:bodyPr/>
        <a:lstStyle/>
        <a:p>
          <a:endParaRPr lang="en-US"/>
        </a:p>
      </dgm:t>
    </dgm:pt>
    <dgm:pt modelId="{6C6D272E-4986-468A-AC78-F92D073ED561}">
      <dgm:prSet/>
      <dgm:spPr/>
      <dgm:t>
        <a:bodyPr/>
        <a:lstStyle/>
        <a:p>
          <a:r>
            <a:rPr lang="en-ID"/>
            <a:t>What about typings?</a:t>
          </a:r>
          <a:endParaRPr lang="en-US"/>
        </a:p>
      </dgm:t>
    </dgm:pt>
    <dgm:pt modelId="{40C6E773-8BFB-4EF5-BBAD-5BE95C238B7A}" type="parTrans" cxnId="{C7B6FFBC-A76B-422D-8BFD-77B5EA3DE7B4}">
      <dgm:prSet/>
      <dgm:spPr/>
      <dgm:t>
        <a:bodyPr/>
        <a:lstStyle/>
        <a:p>
          <a:endParaRPr lang="en-US" sz="1200"/>
        </a:p>
      </dgm:t>
    </dgm:pt>
    <dgm:pt modelId="{4E8CC5F2-1C67-40AA-A4DD-CAC94C55EE88}" type="sibTrans" cxnId="{C7B6FFBC-A76B-422D-8BFD-77B5EA3DE7B4}">
      <dgm:prSet/>
      <dgm:spPr/>
      <dgm:t>
        <a:bodyPr/>
        <a:lstStyle/>
        <a:p>
          <a:endParaRPr lang="en-US"/>
        </a:p>
      </dgm:t>
    </dgm:pt>
    <dgm:pt modelId="{28D3B08A-D1AE-4281-B554-5D9C9ECF4290}">
      <dgm:prSet/>
      <dgm:spPr/>
      <dgm:t>
        <a:bodyPr/>
        <a:lstStyle/>
        <a:p>
          <a:r>
            <a:rPr lang="en-ID"/>
            <a:t>Effects of Typings on Stats</a:t>
          </a:r>
          <a:endParaRPr lang="en-US"/>
        </a:p>
      </dgm:t>
    </dgm:pt>
    <dgm:pt modelId="{F203E197-13E7-4E97-9A49-D0A93E781078}" type="parTrans" cxnId="{98085D76-02BF-4903-A095-556D5B3E94C9}">
      <dgm:prSet/>
      <dgm:spPr/>
      <dgm:t>
        <a:bodyPr/>
        <a:lstStyle/>
        <a:p>
          <a:endParaRPr lang="en-US" sz="1200"/>
        </a:p>
      </dgm:t>
    </dgm:pt>
    <dgm:pt modelId="{C862A636-5A72-489F-AC49-281820A30DCC}" type="sibTrans" cxnId="{98085D76-02BF-4903-A095-556D5B3E94C9}">
      <dgm:prSet/>
      <dgm:spPr/>
      <dgm:t>
        <a:bodyPr/>
        <a:lstStyle/>
        <a:p>
          <a:endParaRPr lang="en-US"/>
        </a:p>
      </dgm:t>
    </dgm:pt>
    <dgm:pt modelId="{32A112E3-127D-485A-98F7-9661182652A7}">
      <dgm:prSet/>
      <dgm:spPr/>
      <dgm:t>
        <a:bodyPr/>
        <a:lstStyle/>
        <a:p>
          <a:r>
            <a:rPr lang="en-ID"/>
            <a:t>The Stats for Battle Enthusiast</a:t>
          </a:r>
          <a:endParaRPr lang="en-US"/>
        </a:p>
      </dgm:t>
    </dgm:pt>
    <dgm:pt modelId="{BCC4E878-032E-4573-9432-D5014ADC9DA3}" type="parTrans" cxnId="{EFAB6BB5-7D97-4E0C-8358-199F40BA84AF}">
      <dgm:prSet/>
      <dgm:spPr/>
      <dgm:t>
        <a:bodyPr/>
        <a:lstStyle/>
        <a:p>
          <a:endParaRPr lang="en-US" sz="1200"/>
        </a:p>
      </dgm:t>
    </dgm:pt>
    <dgm:pt modelId="{2B08221E-7EAB-48BE-B248-07CD0296E681}" type="sibTrans" cxnId="{EFAB6BB5-7D97-4E0C-8358-199F40BA84AF}">
      <dgm:prSet/>
      <dgm:spPr/>
      <dgm:t>
        <a:bodyPr/>
        <a:lstStyle/>
        <a:p>
          <a:endParaRPr lang="en-US"/>
        </a:p>
      </dgm:t>
    </dgm:pt>
    <dgm:pt modelId="{3F50AFAD-325B-47CB-8EAE-B9BC0488BED2}">
      <dgm:prSet/>
      <dgm:spPr/>
      <dgm:t>
        <a:bodyPr/>
        <a:lstStyle/>
        <a:p>
          <a:r>
            <a:rPr lang="en-ID"/>
            <a:t>Stats Distribution</a:t>
          </a:r>
          <a:endParaRPr lang="en-US"/>
        </a:p>
      </dgm:t>
    </dgm:pt>
    <dgm:pt modelId="{12D88326-ACB3-4487-8D07-7D474436522C}" type="parTrans" cxnId="{F8DC4725-1D9B-4B4A-9E7A-59EAA2BF77BB}">
      <dgm:prSet/>
      <dgm:spPr/>
      <dgm:t>
        <a:bodyPr/>
        <a:lstStyle/>
        <a:p>
          <a:endParaRPr lang="en-US" sz="1200"/>
        </a:p>
      </dgm:t>
    </dgm:pt>
    <dgm:pt modelId="{6B55C313-8C76-4C36-8462-7CAE1479CFDF}" type="sibTrans" cxnId="{F8DC4725-1D9B-4B4A-9E7A-59EAA2BF77BB}">
      <dgm:prSet/>
      <dgm:spPr/>
      <dgm:t>
        <a:bodyPr/>
        <a:lstStyle/>
        <a:p>
          <a:endParaRPr lang="en-US"/>
        </a:p>
      </dgm:t>
    </dgm:pt>
    <dgm:pt modelId="{9C685E9E-147F-47E9-91A8-5A54DD5F1AB9}">
      <dgm:prSet/>
      <dgm:spPr/>
      <dgm:t>
        <a:bodyPr/>
        <a:lstStyle/>
        <a:p>
          <a:r>
            <a:rPr lang="en-ID"/>
            <a:t>The “Strongest” Pokemon</a:t>
          </a:r>
          <a:endParaRPr lang="en-US"/>
        </a:p>
      </dgm:t>
    </dgm:pt>
    <dgm:pt modelId="{30937EF8-1834-4368-81DB-6CC5DB8FFDA3}" type="parTrans" cxnId="{D6350064-D549-4AFA-A616-9A892DEDFE84}">
      <dgm:prSet/>
      <dgm:spPr/>
      <dgm:t>
        <a:bodyPr/>
        <a:lstStyle/>
        <a:p>
          <a:endParaRPr lang="en-US" sz="1200"/>
        </a:p>
      </dgm:t>
    </dgm:pt>
    <dgm:pt modelId="{56A23432-1778-415D-B803-0A14D71AD656}" type="sibTrans" cxnId="{D6350064-D549-4AFA-A616-9A892DEDFE84}">
      <dgm:prSet/>
      <dgm:spPr/>
      <dgm:t>
        <a:bodyPr/>
        <a:lstStyle/>
        <a:p>
          <a:endParaRPr lang="en-US"/>
        </a:p>
      </dgm:t>
    </dgm:pt>
    <dgm:pt modelId="{9DCA126A-706D-4A33-B0C2-32163265E736}">
      <dgm:prSet/>
      <dgm:spPr/>
      <dgm:t>
        <a:bodyPr/>
        <a:lstStyle/>
        <a:p>
          <a:r>
            <a:rPr lang="en-ID"/>
            <a:t>“Speed Defines the Winner”</a:t>
          </a:r>
          <a:endParaRPr lang="en-US"/>
        </a:p>
      </dgm:t>
    </dgm:pt>
    <dgm:pt modelId="{CF7A4CBA-EE06-4707-8CB3-683E47377155}" type="parTrans" cxnId="{259CC434-6B06-47DE-91C4-852C65E4737E}">
      <dgm:prSet/>
      <dgm:spPr/>
      <dgm:t>
        <a:bodyPr/>
        <a:lstStyle/>
        <a:p>
          <a:endParaRPr lang="en-US" sz="1200"/>
        </a:p>
      </dgm:t>
    </dgm:pt>
    <dgm:pt modelId="{F23446FE-06F9-4730-A209-AA647FBACD5F}" type="sibTrans" cxnId="{259CC434-6B06-47DE-91C4-852C65E4737E}">
      <dgm:prSet/>
      <dgm:spPr/>
      <dgm:t>
        <a:bodyPr/>
        <a:lstStyle/>
        <a:p>
          <a:endParaRPr lang="en-US"/>
        </a:p>
      </dgm:t>
    </dgm:pt>
    <dgm:pt modelId="{B2AA8D87-6176-4C87-A3A9-E44A706AB21F}" type="pres">
      <dgm:prSet presAssocID="{BFBD7E33-6EB4-4F3D-85D8-969294C1AB04}" presName="linear" presStyleCnt="0">
        <dgm:presLayoutVars>
          <dgm:dir/>
          <dgm:animLvl val="lvl"/>
          <dgm:resizeHandles val="exact"/>
        </dgm:presLayoutVars>
      </dgm:prSet>
      <dgm:spPr/>
    </dgm:pt>
    <dgm:pt modelId="{F0400C9F-9F62-47C2-8D1E-895718FEDAD1}" type="pres">
      <dgm:prSet presAssocID="{B7250092-4014-4BA4-B867-100B97024C09}" presName="parentLin" presStyleCnt="0"/>
      <dgm:spPr/>
    </dgm:pt>
    <dgm:pt modelId="{8C8DA7B6-51B8-4395-ACCB-E9BE2F900A81}" type="pres">
      <dgm:prSet presAssocID="{B7250092-4014-4BA4-B867-100B97024C09}" presName="parentLeftMargin" presStyleLbl="node1" presStyleIdx="0" presStyleCnt="7"/>
      <dgm:spPr/>
    </dgm:pt>
    <dgm:pt modelId="{7B537E28-14CD-483A-B197-27ACEFA4835F}" type="pres">
      <dgm:prSet presAssocID="{B7250092-4014-4BA4-B867-100B97024C09}" presName="parentText" presStyleLbl="node1" presStyleIdx="0" presStyleCnt="7">
        <dgm:presLayoutVars>
          <dgm:chMax val="0"/>
          <dgm:bulletEnabled val="1"/>
        </dgm:presLayoutVars>
      </dgm:prSet>
      <dgm:spPr/>
    </dgm:pt>
    <dgm:pt modelId="{E852AD5C-2E53-42F2-8E64-CBDCB2D7BFAC}" type="pres">
      <dgm:prSet presAssocID="{B7250092-4014-4BA4-B867-100B97024C09}" presName="negativeSpace" presStyleCnt="0"/>
      <dgm:spPr/>
    </dgm:pt>
    <dgm:pt modelId="{B639F2BD-2D0A-46CC-A43B-1FCA83F11841}" type="pres">
      <dgm:prSet presAssocID="{B7250092-4014-4BA4-B867-100B97024C09}" presName="childText" presStyleLbl="conFgAcc1" presStyleIdx="0" presStyleCnt="7">
        <dgm:presLayoutVars>
          <dgm:bulletEnabled val="1"/>
        </dgm:presLayoutVars>
      </dgm:prSet>
      <dgm:spPr/>
    </dgm:pt>
    <dgm:pt modelId="{9902D627-7C56-4D91-AFC2-F98504748A3C}" type="pres">
      <dgm:prSet presAssocID="{0351CE28-0869-4D8C-90BE-338AECBF52DE}" presName="spaceBetweenRectangles" presStyleCnt="0"/>
      <dgm:spPr/>
    </dgm:pt>
    <dgm:pt modelId="{C01CCD4A-C189-4DBD-B465-812727B30F4E}" type="pres">
      <dgm:prSet presAssocID="{6C6D272E-4986-468A-AC78-F92D073ED561}" presName="parentLin" presStyleCnt="0"/>
      <dgm:spPr/>
    </dgm:pt>
    <dgm:pt modelId="{BF7D5287-B58C-4D2A-99F2-8F89203C4486}" type="pres">
      <dgm:prSet presAssocID="{6C6D272E-4986-468A-AC78-F92D073ED561}" presName="parentLeftMargin" presStyleLbl="node1" presStyleIdx="0" presStyleCnt="7"/>
      <dgm:spPr/>
    </dgm:pt>
    <dgm:pt modelId="{6FE95046-1A09-45C8-B1D3-2BEE5EC24D1D}" type="pres">
      <dgm:prSet presAssocID="{6C6D272E-4986-468A-AC78-F92D073ED561}" presName="parentText" presStyleLbl="node1" presStyleIdx="1" presStyleCnt="7">
        <dgm:presLayoutVars>
          <dgm:chMax val="0"/>
          <dgm:bulletEnabled val="1"/>
        </dgm:presLayoutVars>
      </dgm:prSet>
      <dgm:spPr/>
    </dgm:pt>
    <dgm:pt modelId="{CEE49BC6-CB69-4DCD-A58D-FB5BA827D599}" type="pres">
      <dgm:prSet presAssocID="{6C6D272E-4986-468A-AC78-F92D073ED561}" presName="negativeSpace" presStyleCnt="0"/>
      <dgm:spPr/>
    </dgm:pt>
    <dgm:pt modelId="{69102683-0CC9-4832-9DCF-3B80DD043A0C}" type="pres">
      <dgm:prSet presAssocID="{6C6D272E-4986-468A-AC78-F92D073ED561}" presName="childText" presStyleLbl="conFgAcc1" presStyleIdx="1" presStyleCnt="7">
        <dgm:presLayoutVars>
          <dgm:bulletEnabled val="1"/>
        </dgm:presLayoutVars>
      </dgm:prSet>
      <dgm:spPr/>
    </dgm:pt>
    <dgm:pt modelId="{63CE9D59-7363-418C-9A23-B303F40E7AEF}" type="pres">
      <dgm:prSet presAssocID="{4E8CC5F2-1C67-40AA-A4DD-CAC94C55EE88}" presName="spaceBetweenRectangles" presStyleCnt="0"/>
      <dgm:spPr/>
    </dgm:pt>
    <dgm:pt modelId="{02C8F583-5786-43C9-8324-86630F907DC5}" type="pres">
      <dgm:prSet presAssocID="{28D3B08A-D1AE-4281-B554-5D9C9ECF4290}" presName="parentLin" presStyleCnt="0"/>
      <dgm:spPr/>
    </dgm:pt>
    <dgm:pt modelId="{15D0FF7E-5271-4A53-87E1-43F10597712B}" type="pres">
      <dgm:prSet presAssocID="{28D3B08A-D1AE-4281-B554-5D9C9ECF4290}" presName="parentLeftMargin" presStyleLbl="node1" presStyleIdx="1" presStyleCnt="7"/>
      <dgm:spPr/>
    </dgm:pt>
    <dgm:pt modelId="{568FAD77-539E-4DE7-A0D9-A963BA733EAD}" type="pres">
      <dgm:prSet presAssocID="{28D3B08A-D1AE-4281-B554-5D9C9ECF4290}" presName="parentText" presStyleLbl="node1" presStyleIdx="2" presStyleCnt="7">
        <dgm:presLayoutVars>
          <dgm:chMax val="0"/>
          <dgm:bulletEnabled val="1"/>
        </dgm:presLayoutVars>
      </dgm:prSet>
      <dgm:spPr/>
    </dgm:pt>
    <dgm:pt modelId="{04450C0E-4B75-4B57-A1E9-869BAD0A9057}" type="pres">
      <dgm:prSet presAssocID="{28D3B08A-D1AE-4281-B554-5D9C9ECF4290}" presName="negativeSpace" presStyleCnt="0"/>
      <dgm:spPr/>
    </dgm:pt>
    <dgm:pt modelId="{FF37D0A6-7ADF-4362-B285-1AD33B2D9BDD}" type="pres">
      <dgm:prSet presAssocID="{28D3B08A-D1AE-4281-B554-5D9C9ECF4290}" presName="childText" presStyleLbl="conFgAcc1" presStyleIdx="2" presStyleCnt="7">
        <dgm:presLayoutVars>
          <dgm:bulletEnabled val="1"/>
        </dgm:presLayoutVars>
      </dgm:prSet>
      <dgm:spPr/>
    </dgm:pt>
    <dgm:pt modelId="{1C0FF5D0-88C7-454D-B206-50C2144AFFFE}" type="pres">
      <dgm:prSet presAssocID="{C862A636-5A72-489F-AC49-281820A30DCC}" presName="spaceBetweenRectangles" presStyleCnt="0"/>
      <dgm:spPr/>
    </dgm:pt>
    <dgm:pt modelId="{772B396C-C005-4088-83E8-5037FDE029F5}" type="pres">
      <dgm:prSet presAssocID="{32A112E3-127D-485A-98F7-9661182652A7}" presName="parentLin" presStyleCnt="0"/>
      <dgm:spPr/>
    </dgm:pt>
    <dgm:pt modelId="{6D4EAE5E-486F-4BEC-8ABC-9346E324FDC6}" type="pres">
      <dgm:prSet presAssocID="{32A112E3-127D-485A-98F7-9661182652A7}" presName="parentLeftMargin" presStyleLbl="node1" presStyleIdx="2" presStyleCnt="7"/>
      <dgm:spPr/>
    </dgm:pt>
    <dgm:pt modelId="{17D82963-2592-4539-BC91-8FF6D70E1B20}" type="pres">
      <dgm:prSet presAssocID="{32A112E3-127D-485A-98F7-9661182652A7}" presName="parentText" presStyleLbl="node1" presStyleIdx="3" presStyleCnt="7">
        <dgm:presLayoutVars>
          <dgm:chMax val="0"/>
          <dgm:bulletEnabled val="1"/>
        </dgm:presLayoutVars>
      </dgm:prSet>
      <dgm:spPr/>
    </dgm:pt>
    <dgm:pt modelId="{3D70BA81-7561-4A27-BE45-E4DBF30F098A}" type="pres">
      <dgm:prSet presAssocID="{32A112E3-127D-485A-98F7-9661182652A7}" presName="negativeSpace" presStyleCnt="0"/>
      <dgm:spPr/>
    </dgm:pt>
    <dgm:pt modelId="{410D0962-1AE4-4D4A-A6ED-E77F0A234C85}" type="pres">
      <dgm:prSet presAssocID="{32A112E3-127D-485A-98F7-9661182652A7}" presName="childText" presStyleLbl="conFgAcc1" presStyleIdx="3" presStyleCnt="7">
        <dgm:presLayoutVars>
          <dgm:bulletEnabled val="1"/>
        </dgm:presLayoutVars>
      </dgm:prSet>
      <dgm:spPr/>
    </dgm:pt>
    <dgm:pt modelId="{EF4EC026-D402-441D-B989-B7D12ABC8ECB}" type="pres">
      <dgm:prSet presAssocID="{2B08221E-7EAB-48BE-B248-07CD0296E681}" presName="spaceBetweenRectangles" presStyleCnt="0"/>
      <dgm:spPr/>
    </dgm:pt>
    <dgm:pt modelId="{AFC10A51-13D5-473E-A8FF-FC3952299C21}" type="pres">
      <dgm:prSet presAssocID="{3F50AFAD-325B-47CB-8EAE-B9BC0488BED2}" presName="parentLin" presStyleCnt="0"/>
      <dgm:spPr/>
    </dgm:pt>
    <dgm:pt modelId="{F154BFEC-A366-4DF1-A5BE-B53579292B96}" type="pres">
      <dgm:prSet presAssocID="{3F50AFAD-325B-47CB-8EAE-B9BC0488BED2}" presName="parentLeftMargin" presStyleLbl="node1" presStyleIdx="3" presStyleCnt="7"/>
      <dgm:spPr/>
    </dgm:pt>
    <dgm:pt modelId="{7743463A-D5F9-40D1-AC05-43E84E3CF9E3}" type="pres">
      <dgm:prSet presAssocID="{3F50AFAD-325B-47CB-8EAE-B9BC0488BED2}" presName="parentText" presStyleLbl="node1" presStyleIdx="4" presStyleCnt="7">
        <dgm:presLayoutVars>
          <dgm:chMax val="0"/>
          <dgm:bulletEnabled val="1"/>
        </dgm:presLayoutVars>
      </dgm:prSet>
      <dgm:spPr/>
    </dgm:pt>
    <dgm:pt modelId="{F6CF3390-910B-4CB9-BB22-AA04F6E9ED97}" type="pres">
      <dgm:prSet presAssocID="{3F50AFAD-325B-47CB-8EAE-B9BC0488BED2}" presName="negativeSpace" presStyleCnt="0"/>
      <dgm:spPr/>
    </dgm:pt>
    <dgm:pt modelId="{4BFAD7D8-41D8-4DD2-98C8-2BBACC0D9520}" type="pres">
      <dgm:prSet presAssocID="{3F50AFAD-325B-47CB-8EAE-B9BC0488BED2}" presName="childText" presStyleLbl="conFgAcc1" presStyleIdx="4" presStyleCnt="7">
        <dgm:presLayoutVars>
          <dgm:bulletEnabled val="1"/>
        </dgm:presLayoutVars>
      </dgm:prSet>
      <dgm:spPr/>
    </dgm:pt>
    <dgm:pt modelId="{EDF8444F-0D24-4E66-AF06-420A206146E6}" type="pres">
      <dgm:prSet presAssocID="{6B55C313-8C76-4C36-8462-7CAE1479CFDF}" presName="spaceBetweenRectangles" presStyleCnt="0"/>
      <dgm:spPr/>
    </dgm:pt>
    <dgm:pt modelId="{40EF31E8-B779-448C-AEF0-4F1C6944A766}" type="pres">
      <dgm:prSet presAssocID="{9C685E9E-147F-47E9-91A8-5A54DD5F1AB9}" presName="parentLin" presStyleCnt="0"/>
      <dgm:spPr/>
    </dgm:pt>
    <dgm:pt modelId="{8157B4F5-30DF-47B1-A344-87A1BC2A84D6}" type="pres">
      <dgm:prSet presAssocID="{9C685E9E-147F-47E9-91A8-5A54DD5F1AB9}" presName="parentLeftMargin" presStyleLbl="node1" presStyleIdx="4" presStyleCnt="7"/>
      <dgm:spPr/>
    </dgm:pt>
    <dgm:pt modelId="{A01C31C6-C579-4BDA-80AE-92EA89289A6B}" type="pres">
      <dgm:prSet presAssocID="{9C685E9E-147F-47E9-91A8-5A54DD5F1AB9}" presName="parentText" presStyleLbl="node1" presStyleIdx="5" presStyleCnt="7">
        <dgm:presLayoutVars>
          <dgm:chMax val="0"/>
          <dgm:bulletEnabled val="1"/>
        </dgm:presLayoutVars>
      </dgm:prSet>
      <dgm:spPr/>
    </dgm:pt>
    <dgm:pt modelId="{3D8E032B-68BE-4C29-86E7-3609FAD7E5B5}" type="pres">
      <dgm:prSet presAssocID="{9C685E9E-147F-47E9-91A8-5A54DD5F1AB9}" presName="negativeSpace" presStyleCnt="0"/>
      <dgm:spPr/>
    </dgm:pt>
    <dgm:pt modelId="{04393512-1873-4408-9388-2128C9428C6C}" type="pres">
      <dgm:prSet presAssocID="{9C685E9E-147F-47E9-91A8-5A54DD5F1AB9}" presName="childText" presStyleLbl="conFgAcc1" presStyleIdx="5" presStyleCnt="7">
        <dgm:presLayoutVars>
          <dgm:bulletEnabled val="1"/>
        </dgm:presLayoutVars>
      </dgm:prSet>
      <dgm:spPr/>
    </dgm:pt>
    <dgm:pt modelId="{F2A94CB3-B67F-4DF0-BBFB-A38C25236CBD}" type="pres">
      <dgm:prSet presAssocID="{56A23432-1778-415D-B803-0A14D71AD656}" presName="spaceBetweenRectangles" presStyleCnt="0"/>
      <dgm:spPr/>
    </dgm:pt>
    <dgm:pt modelId="{0318C598-DD21-4379-8EA1-87BBBDB5DF23}" type="pres">
      <dgm:prSet presAssocID="{9DCA126A-706D-4A33-B0C2-32163265E736}" presName="parentLin" presStyleCnt="0"/>
      <dgm:spPr/>
    </dgm:pt>
    <dgm:pt modelId="{BC9225FE-10C9-4452-A158-E1664A1926F0}" type="pres">
      <dgm:prSet presAssocID="{9DCA126A-706D-4A33-B0C2-32163265E736}" presName="parentLeftMargin" presStyleLbl="node1" presStyleIdx="5" presStyleCnt="7"/>
      <dgm:spPr/>
    </dgm:pt>
    <dgm:pt modelId="{6F628D0E-2FBE-46C2-AF8F-8C66FB283944}" type="pres">
      <dgm:prSet presAssocID="{9DCA126A-706D-4A33-B0C2-32163265E736}" presName="parentText" presStyleLbl="node1" presStyleIdx="6" presStyleCnt="7">
        <dgm:presLayoutVars>
          <dgm:chMax val="0"/>
          <dgm:bulletEnabled val="1"/>
        </dgm:presLayoutVars>
      </dgm:prSet>
      <dgm:spPr/>
    </dgm:pt>
    <dgm:pt modelId="{0F5FB5DD-A0EA-436F-9EA8-88A264EF9EC9}" type="pres">
      <dgm:prSet presAssocID="{9DCA126A-706D-4A33-B0C2-32163265E736}" presName="negativeSpace" presStyleCnt="0"/>
      <dgm:spPr/>
    </dgm:pt>
    <dgm:pt modelId="{CA471D0D-2CD4-4361-8A51-54D6A7E49492}" type="pres">
      <dgm:prSet presAssocID="{9DCA126A-706D-4A33-B0C2-32163265E736}" presName="childText" presStyleLbl="conFgAcc1" presStyleIdx="6" presStyleCnt="7">
        <dgm:presLayoutVars>
          <dgm:bulletEnabled val="1"/>
        </dgm:presLayoutVars>
      </dgm:prSet>
      <dgm:spPr/>
    </dgm:pt>
  </dgm:ptLst>
  <dgm:cxnLst>
    <dgm:cxn modelId="{9753D103-8764-4A48-9AC9-58344E054B99}" type="presOf" srcId="{BFBD7E33-6EB4-4F3D-85D8-969294C1AB04}" destId="{B2AA8D87-6176-4C87-A3A9-E44A706AB21F}" srcOrd="0" destOrd="0" presId="urn:microsoft.com/office/officeart/2005/8/layout/list1"/>
    <dgm:cxn modelId="{0937D21D-1C95-40D4-BED3-EE0D224A3CCE}" type="presOf" srcId="{32A112E3-127D-485A-98F7-9661182652A7}" destId="{6D4EAE5E-486F-4BEC-8ABC-9346E324FDC6}" srcOrd="0" destOrd="0" presId="urn:microsoft.com/office/officeart/2005/8/layout/list1"/>
    <dgm:cxn modelId="{2BC2B920-EA4C-4E8B-8081-AE04FB07032B}" type="presOf" srcId="{9DCA126A-706D-4A33-B0C2-32163265E736}" destId="{6F628D0E-2FBE-46C2-AF8F-8C66FB283944}" srcOrd="1" destOrd="0" presId="urn:microsoft.com/office/officeart/2005/8/layout/list1"/>
    <dgm:cxn modelId="{F8DC4725-1D9B-4B4A-9E7A-59EAA2BF77BB}" srcId="{BFBD7E33-6EB4-4F3D-85D8-969294C1AB04}" destId="{3F50AFAD-325B-47CB-8EAE-B9BC0488BED2}" srcOrd="4" destOrd="0" parTransId="{12D88326-ACB3-4487-8D07-7D474436522C}" sibTransId="{6B55C313-8C76-4C36-8462-7CAE1479CFDF}"/>
    <dgm:cxn modelId="{BE5D7625-F953-4AD1-B399-9CB3DAE9886A}" type="presOf" srcId="{6C6D272E-4986-468A-AC78-F92D073ED561}" destId="{BF7D5287-B58C-4D2A-99F2-8F89203C4486}" srcOrd="0" destOrd="0" presId="urn:microsoft.com/office/officeart/2005/8/layout/list1"/>
    <dgm:cxn modelId="{EBC87A32-A328-427F-B1BA-4CCC188FC7B6}" type="presOf" srcId="{6C6D272E-4986-468A-AC78-F92D073ED561}" destId="{6FE95046-1A09-45C8-B1D3-2BEE5EC24D1D}" srcOrd="1" destOrd="0" presId="urn:microsoft.com/office/officeart/2005/8/layout/list1"/>
    <dgm:cxn modelId="{259CC434-6B06-47DE-91C4-852C65E4737E}" srcId="{BFBD7E33-6EB4-4F3D-85D8-969294C1AB04}" destId="{9DCA126A-706D-4A33-B0C2-32163265E736}" srcOrd="6" destOrd="0" parTransId="{CF7A4CBA-EE06-4707-8CB3-683E47377155}" sibTransId="{F23446FE-06F9-4730-A209-AA647FBACD5F}"/>
    <dgm:cxn modelId="{D6350064-D549-4AFA-A616-9A892DEDFE84}" srcId="{BFBD7E33-6EB4-4F3D-85D8-969294C1AB04}" destId="{9C685E9E-147F-47E9-91A8-5A54DD5F1AB9}" srcOrd="5" destOrd="0" parTransId="{30937EF8-1834-4368-81DB-6CC5DB8FFDA3}" sibTransId="{56A23432-1778-415D-B803-0A14D71AD656}"/>
    <dgm:cxn modelId="{7F088E4F-45A8-4E90-97D1-B74E050392F8}" type="presOf" srcId="{B7250092-4014-4BA4-B867-100B97024C09}" destId="{8C8DA7B6-51B8-4395-ACCB-E9BE2F900A81}" srcOrd="0" destOrd="0" presId="urn:microsoft.com/office/officeart/2005/8/layout/list1"/>
    <dgm:cxn modelId="{98085D76-02BF-4903-A095-556D5B3E94C9}" srcId="{BFBD7E33-6EB4-4F3D-85D8-969294C1AB04}" destId="{28D3B08A-D1AE-4281-B554-5D9C9ECF4290}" srcOrd="2" destOrd="0" parTransId="{F203E197-13E7-4E97-9A49-D0A93E781078}" sibTransId="{C862A636-5A72-489F-AC49-281820A30DCC}"/>
    <dgm:cxn modelId="{A0EA9E88-1DD0-4997-BA44-E46D14384E88}" srcId="{BFBD7E33-6EB4-4F3D-85D8-969294C1AB04}" destId="{B7250092-4014-4BA4-B867-100B97024C09}" srcOrd="0" destOrd="0" parTransId="{A48E4AD6-B0C7-4023-80C6-A550A163157C}" sibTransId="{0351CE28-0869-4D8C-90BE-338AECBF52DE}"/>
    <dgm:cxn modelId="{4E099196-95C7-4798-A52A-EB3F20DC60D5}" type="presOf" srcId="{28D3B08A-D1AE-4281-B554-5D9C9ECF4290}" destId="{15D0FF7E-5271-4A53-87E1-43F10597712B}" srcOrd="0" destOrd="0" presId="urn:microsoft.com/office/officeart/2005/8/layout/list1"/>
    <dgm:cxn modelId="{8EADA9AA-170B-49B7-A9A7-CCDD5148B605}" type="presOf" srcId="{32A112E3-127D-485A-98F7-9661182652A7}" destId="{17D82963-2592-4539-BC91-8FF6D70E1B20}" srcOrd="1" destOrd="0" presId="urn:microsoft.com/office/officeart/2005/8/layout/list1"/>
    <dgm:cxn modelId="{EFAB6BB5-7D97-4E0C-8358-199F40BA84AF}" srcId="{BFBD7E33-6EB4-4F3D-85D8-969294C1AB04}" destId="{32A112E3-127D-485A-98F7-9661182652A7}" srcOrd="3" destOrd="0" parTransId="{BCC4E878-032E-4573-9432-D5014ADC9DA3}" sibTransId="{2B08221E-7EAB-48BE-B248-07CD0296E681}"/>
    <dgm:cxn modelId="{C7B6FFBC-A76B-422D-8BFD-77B5EA3DE7B4}" srcId="{BFBD7E33-6EB4-4F3D-85D8-969294C1AB04}" destId="{6C6D272E-4986-468A-AC78-F92D073ED561}" srcOrd="1" destOrd="0" parTransId="{40C6E773-8BFB-4EF5-BBAD-5BE95C238B7A}" sibTransId="{4E8CC5F2-1C67-40AA-A4DD-CAC94C55EE88}"/>
    <dgm:cxn modelId="{F3EC58BE-5C08-4C26-88C2-BF8B81AAD3E0}" type="presOf" srcId="{9C685E9E-147F-47E9-91A8-5A54DD5F1AB9}" destId="{A01C31C6-C579-4BDA-80AE-92EA89289A6B}" srcOrd="1" destOrd="0" presId="urn:microsoft.com/office/officeart/2005/8/layout/list1"/>
    <dgm:cxn modelId="{047488CC-AC36-4D51-BF75-2724F14647ED}" type="presOf" srcId="{9DCA126A-706D-4A33-B0C2-32163265E736}" destId="{BC9225FE-10C9-4452-A158-E1664A1926F0}" srcOrd="0" destOrd="0" presId="urn:microsoft.com/office/officeart/2005/8/layout/list1"/>
    <dgm:cxn modelId="{939D03CF-2DEB-4D18-8F4A-27361C54A91A}" type="presOf" srcId="{B7250092-4014-4BA4-B867-100B97024C09}" destId="{7B537E28-14CD-483A-B197-27ACEFA4835F}" srcOrd="1" destOrd="0" presId="urn:microsoft.com/office/officeart/2005/8/layout/list1"/>
    <dgm:cxn modelId="{ED9175CF-B7A9-48AC-ACFA-3D092B0CA949}" type="presOf" srcId="{3F50AFAD-325B-47CB-8EAE-B9BC0488BED2}" destId="{F154BFEC-A366-4DF1-A5BE-B53579292B96}" srcOrd="0" destOrd="0" presId="urn:microsoft.com/office/officeart/2005/8/layout/list1"/>
    <dgm:cxn modelId="{7987E6D7-95A1-472A-88FA-3102821CD4FA}" type="presOf" srcId="{9C685E9E-147F-47E9-91A8-5A54DD5F1AB9}" destId="{8157B4F5-30DF-47B1-A344-87A1BC2A84D6}" srcOrd="0" destOrd="0" presId="urn:microsoft.com/office/officeart/2005/8/layout/list1"/>
    <dgm:cxn modelId="{2F851FE4-59F3-4F4E-8645-E92CB24A5B08}" type="presOf" srcId="{28D3B08A-D1AE-4281-B554-5D9C9ECF4290}" destId="{568FAD77-539E-4DE7-A0D9-A963BA733EAD}" srcOrd="1" destOrd="0" presId="urn:microsoft.com/office/officeart/2005/8/layout/list1"/>
    <dgm:cxn modelId="{FC4C93ED-16E0-476D-8755-C5BD09ACC751}" type="presOf" srcId="{3F50AFAD-325B-47CB-8EAE-B9BC0488BED2}" destId="{7743463A-D5F9-40D1-AC05-43E84E3CF9E3}" srcOrd="1" destOrd="0" presId="urn:microsoft.com/office/officeart/2005/8/layout/list1"/>
    <dgm:cxn modelId="{AA88D175-F2AF-4A97-8340-CB58D738D2BB}" type="presParOf" srcId="{B2AA8D87-6176-4C87-A3A9-E44A706AB21F}" destId="{F0400C9F-9F62-47C2-8D1E-895718FEDAD1}" srcOrd="0" destOrd="0" presId="urn:microsoft.com/office/officeart/2005/8/layout/list1"/>
    <dgm:cxn modelId="{75B1B583-7EA9-4319-9649-164777933033}" type="presParOf" srcId="{F0400C9F-9F62-47C2-8D1E-895718FEDAD1}" destId="{8C8DA7B6-51B8-4395-ACCB-E9BE2F900A81}" srcOrd="0" destOrd="0" presId="urn:microsoft.com/office/officeart/2005/8/layout/list1"/>
    <dgm:cxn modelId="{27863691-11E3-40F6-A159-32A4973EF7AC}" type="presParOf" srcId="{F0400C9F-9F62-47C2-8D1E-895718FEDAD1}" destId="{7B537E28-14CD-483A-B197-27ACEFA4835F}" srcOrd="1" destOrd="0" presId="urn:microsoft.com/office/officeart/2005/8/layout/list1"/>
    <dgm:cxn modelId="{6F8D0B01-FDBF-48A2-BED3-20617EC192AA}" type="presParOf" srcId="{B2AA8D87-6176-4C87-A3A9-E44A706AB21F}" destId="{E852AD5C-2E53-42F2-8E64-CBDCB2D7BFAC}" srcOrd="1" destOrd="0" presId="urn:microsoft.com/office/officeart/2005/8/layout/list1"/>
    <dgm:cxn modelId="{EDCA60A2-6E28-4DD5-A04B-443D060AF604}" type="presParOf" srcId="{B2AA8D87-6176-4C87-A3A9-E44A706AB21F}" destId="{B639F2BD-2D0A-46CC-A43B-1FCA83F11841}" srcOrd="2" destOrd="0" presId="urn:microsoft.com/office/officeart/2005/8/layout/list1"/>
    <dgm:cxn modelId="{33A472AA-46F4-4BEB-A847-06EBF0B9C1B5}" type="presParOf" srcId="{B2AA8D87-6176-4C87-A3A9-E44A706AB21F}" destId="{9902D627-7C56-4D91-AFC2-F98504748A3C}" srcOrd="3" destOrd="0" presId="urn:microsoft.com/office/officeart/2005/8/layout/list1"/>
    <dgm:cxn modelId="{AE3DCA3F-EBAA-4CDF-AC04-16CA51366BC7}" type="presParOf" srcId="{B2AA8D87-6176-4C87-A3A9-E44A706AB21F}" destId="{C01CCD4A-C189-4DBD-B465-812727B30F4E}" srcOrd="4" destOrd="0" presId="urn:microsoft.com/office/officeart/2005/8/layout/list1"/>
    <dgm:cxn modelId="{BB8B4F11-C2BB-4DC0-B351-7D3FD2CE3B06}" type="presParOf" srcId="{C01CCD4A-C189-4DBD-B465-812727B30F4E}" destId="{BF7D5287-B58C-4D2A-99F2-8F89203C4486}" srcOrd="0" destOrd="0" presId="urn:microsoft.com/office/officeart/2005/8/layout/list1"/>
    <dgm:cxn modelId="{27D6F1D8-7A35-4E5E-BB5F-13E10E7F9BB4}" type="presParOf" srcId="{C01CCD4A-C189-4DBD-B465-812727B30F4E}" destId="{6FE95046-1A09-45C8-B1D3-2BEE5EC24D1D}" srcOrd="1" destOrd="0" presId="urn:microsoft.com/office/officeart/2005/8/layout/list1"/>
    <dgm:cxn modelId="{8C91531C-A2F9-4ED8-BD53-B9CB141ADA70}" type="presParOf" srcId="{B2AA8D87-6176-4C87-A3A9-E44A706AB21F}" destId="{CEE49BC6-CB69-4DCD-A58D-FB5BA827D599}" srcOrd="5" destOrd="0" presId="urn:microsoft.com/office/officeart/2005/8/layout/list1"/>
    <dgm:cxn modelId="{47C11E2C-9783-4F8F-8740-807364197489}" type="presParOf" srcId="{B2AA8D87-6176-4C87-A3A9-E44A706AB21F}" destId="{69102683-0CC9-4832-9DCF-3B80DD043A0C}" srcOrd="6" destOrd="0" presId="urn:microsoft.com/office/officeart/2005/8/layout/list1"/>
    <dgm:cxn modelId="{3BEBBFF0-AB78-411C-81C9-7CCF109E5A2C}" type="presParOf" srcId="{B2AA8D87-6176-4C87-A3A9-E44A706AB21F}" destId="{63CE9D59-7363-418C-9A23-B303F40E7AEF}" srcOrd="7" destOrd="0" presId="urn:microsoft.com/office/officeart/2005/8/layout/list1"/>
    <dgm:cxn modelId="{7901D4D3-9026-4820-84F5-5EC61E4021E9}" type="presParOf" srcId="{B2AA8D87-6176-4C87-A3A9-E44A706AB21F}" destId="{02C8F583-5786-43C9-8324-86630F907DC5}" srcOrd="8" destOrd="0" presId="urn:microsoft.com/office/officeart/2005/8/layout/list1"/>
    <dgm:cxn modelId="{DC72DDC9-0188-4A49-8F59-FE9A6218E836}" type="presParOf" srcId="{02C8F583-5786-43C9-8324-86630F907DC5}" destId="{15D0FF7E-5271-4A53-87E1-43F10597712B}" srcOrd="0" destOrd="0" presId="urn:microsoft.com/office/officeart/2005/8/layout/list1"/>
    <dgm:cxn modelId="{79049CF7-44F9-45AF-83BB-133BC583B0D5}" type="presParOf" srcId="{02C8F583-5786-43C9-8324-86630F907DC5}" destId="{568FAD77-539E-4DE7-A0D9-A963BA733EAD}" srcOrd="1" destOrd="0" presId="urn:microsoft.com/office/officeart/2005/8/layout/list1"/>
    <dgm:cxn modelId="{66E6AB09-2812-4494-801A-AA8996EA40B4}" type="presParOf" srcId="{B2AA8D87-6176-4C87-A3A9-E44A706AB21F}" destId="{04450C0E-4B75-4B57-A1E9-869BAD0A9057}" srcOrd="9" destOrd="0" presId="urn:microsoft.com/office/officeart/2005/8/layout/list1"/>
    <dgm:cxn modelId="{F79A5FFD-061A-48F0-970D-07F572B97ECF}" type="presParOf" srcId="{B2AA8D87-6176-4C87-A3A9-E44A706AB21F}" destId="{FF37D0A6-7ADF-4362-B285-1AD33B2D9BDD}" srcOrd="10" destOrd="0" presId="urn:microsoft.com/office/officeart/2005/8/layout/list1"/>
    <dgm:cxn modelId="{80593C23-1165-4146-84FF-0347660F0632}" type="presParOf" srcId="{B2AA8D87-6176-4C87-A3A9-E44A706AB21F}" destId="{1C0FF5D0-88C7-454D-B206-50C2144AFFFE}" srcOrd="11" destOrd="0" presId="urn:microsoft.com/office/officeart/2005/8/layout/list1"/>
    <dgm:cxn modelId="{2667809C-73A1-4792-896D-925FD8B05003}" type="presParOf" srcId="{B2AA8D87-6176-4C87-A3A9-E44A706AB21F}" destId="{772B396C-C005-4088-83E8-5037FDE029F5}" srcOrd="12" destOrd="0" presId="urn:microsoft.com/office/officeart/2005/8/layout/list1"/>
    <dgm:cxn modelId="{AEF58C5D-77F4-4F7F-B67D-003282EB2F23}" type="presParOf" srcId="{772B396C-C005-4088-83E8-5037FDE029F5}" destId="{6D4EAE5E-486F-4BEC-8ABC-9346E324FDC6}" srcOrd="0" destOrd="0" presId="urn:microsoft.com/office/officeart/2005/8/layout/list1"/>
    <dgm:cxn modelId="{BB042B18-AD41-454A-964B-FFE859AECCF7}" type="presParOf" srcId="{772B396C-C005-4088-83E8-5037FDE029F5}" destId="{17D82963-2592-4539-BC91-8FF6D70E1B20}" srcOrd="1" destOrd="0" presId="urn:microsoft.com/office/officeart/2005/8/layout/list1"/>
    <dgm:cxn modelId="{56EA6C67-67AA-4DF1-B4F6-58A145073E28}" type="presParOf" srcId="{B2AA8D87-6176-4C87-A3A9-E44A706AB21F}" destId="{3D70BA81-7561-4A27-BE45-E4DBF30F098A}" srcOrd="13" destOrd="0" presId="urn:microsoft.com/office/officeart/2005/8/layout/list1"/>
    <dgm:cxn modelId="{CFDA61D7-9A2E-4ED1-A21D-CC4C59C54302}" type="presParOf" srcId="{B2AA8D87-6176-4C87-A3A9-E44A706AB21F}" destId="{410D0962-1AE4-4D4A-A6ED-E77F0A234C85}" srcOrd="14" destOrd="0" presId="urn:microsoft.com/office/officeart/2005/8/layout/list1"/>
    <dgm:cxn modelId="{62B131DD-8E2B-429D-843D-CC267519D1FE}" type="presParOf" srcId="{B2AA8D87-6176-4C87-A3A9-E44A706AB21F}" destId="{EF4EC026-D402-441D-B989-B7D12ABC8ECB}" srcOrd="15" destOrd="0" presId="urn:microsoft.com/office/officeart/2005/8/layout/list1"/>
    <dgm:cxn modelId="{CFA0099E-EBE4-4E84-989B-010CD7292416}" type="presParOf" srcId="{B2AA8D87-6176-4C87-A3A9-E44A706AB21F}" destId="{AFC10A51-13D5-473E-A8FF-FC3952299C21}" srcOrd="16" destOrd="0" presId="urn:microsoft.com/office/officeart/2005/8/layout/list1"/>
    <dgm:cxn modelId="{42D00A8F-BA6F-4EA4-A057-060798375BF7}" type="presParOf" srcId="{AFC10A51-13D5-473E-A8FF-FC3952299C21}" destId="{F154BFEC-A366-4DF1-A5BE-B53579292B96}" srcOrd="0" destOrd="0" presId="urn:microsoft.com/office/officeart/2005/8/layout/list1"/>
    <dgm:cxn modelId="{B51B257E-09E8-47CD-8E3B-A21869323692}" type="presParOf" srcId="{AFC10A51-13D5-473E-A8FF-FC3952299C21}" destId="{7743463A-D5F9-40D1-AC05-43E84E3CF9E3}" srcOrd="1" destOrd="0" presId="urn:microsoft.com/office/officeart/2005/8/layout/list1"/>
    <dgm:cxn modelId="{AC7842F7-D7C7-4D56-932C-E7D38958209E}" type="presParOf" srcId="{B2AA8D87-6176-4C87-A3A9-E44A706AB21F}" destId="{F6CF3390-910B-4CB9-BB22-AA04F6E9ED97}" srcOrd="17" destOrd="0" presId="urn:microsoft.com/office/officeart/2005/8/layout/list1"/>
    <dgm:cxn modelId="{898E3F2F-6131-49A8-B2FC-1EDD8E6A8B85}" type="presParOf" srcId="{B2AA8D87-6176-4C87-A3A9-E44A706AB21F}" destId="{4BFAD7D8-41D8-4DD2-98C8-2BBACC0D9520}" srcOrd="18" destOrd="0" presId="urn:microsoft.com/office/officeart/2005/8/layout/list1"/>
    <dgm:cxn modelId="{D1879FCD-A153-4638-8893-3DA6FC50EB5B}" type="presParOf" srcId="{B2AA8D87-6176-4C87-A3A9-E44A706AB21F}" destId="{EDF8444F-0D24-4E66-AF06-420A206146E6}" srcOrd="19" destOrd="0" presId="urn:microsoft.com/office/officeart/2005/8/layout/list1"/>
    <dgm:cxn modelId="{47782846-BA8F-4321-94D9-0278CFC90C82}" type="presParOf" srcId="{B2AA8D87-6176-4C87-A3A9-E44A706AB21F}" destId="{40EF31E8-B779-448C-AEF0-4F1C6944A766}" srcOrd="20" destOrd="0" presId="urn:microsoft.com/office/officeart/2005/8/layout/list1"/>
    <dgm:cxn modelId="{2310BC25-912C-48D1-9FEC-C2861D0D2A94}" type="presParOf" srcId="{40EF31E8-B779-448C-AEF0-4F1C6944A766}" destId="{8157B4F5-30DF-47B1-A344-87A1BC2A84D6}" srcOrd="0" destOrd="0" presId="urn:microsoft.com/office/officeart/2005/8/layout/list1"/>
    <dgm:cxn modelId="{0B928910-FBC2-4BFC-865E-7B26AAEEE8FB}" type="presParOf" srcId="{40EF31E8-B779-448C-AEF0-4F1C6944A766}" destId="{A01C31C6-C579-4BDA-80AE-92EA89289A6B}" srcOrd="1" destOrd="0" presId="urn:microsoft.com/office/officeart/2005/8/layout/list1"/>
    <dgm:cxn modelId="{37364474-E70B-46ED-903E-7333EA97638A}" type="presParOf" srcId="{B2AA8D87-6176-4C87-A3A9-E44A706AB21F}" destId="{3D8E032B-68BE-4C29-86E7-3609FAD7E5B5}" srcOrd="21" destOrd="0" presId="urn:microsoft.com/office/officeart/2005/8/layout/list1"/>
    <dgm:cxn modelId="{23C1736C-3010-458F-90A9-5CBD5E1E858C}" type="presParOf" srcId="{B2AA8D87-6176-4C87-A3A9-E44A706AB21F}" destId="{04393512-1873-4408-9388-2128C9428C6C}" srcOrd="22" destOrd="0" presId="urn:microsoft.com/office/officeart/2005/8/layout/list1"/>
    <dgm:cxn modelId="{A685AA89-2843-412E-AFC6-50600702E1EF}" type="presParOf" srcId="{B2AA8D87-6176-4C87-A3A9-E44A706AB21F}" destId="{F2A94CB3-B67F-4DF0-BBFB-A38C25236CBD}" srcOrd="23" destOrd="0" presId="urn:microsoft.com/office/officeart/2005/8/layout/list1"/>
    <dgm:cxn modelId="{F16F5511-F58C-4C5F-AF83-EB229D6F0E91}" type="presParOf" srcId="{B2AA8D87-6176-4C87-A3A9-E44A706AB21F}" destId="{0318C598-DD21-4379-8EA1-87BBBDB5DF23}" srcOrd="24" destOrd="0" presId="urn:microsoft.com/office/officeart/2005/8/layout/list1"/>
    <dgm:cxn modelId="{723709B9-EECA-4663-B496-46B54B0FDD34}" type="presParOf" srcId="{0318C598-DD21-4379-8EA1-87BBBDB5DF23}" destId="{BC9225FE-10C9-4452-A158-E1664A1926F0}" srcOrd="0" destOrd="0" presId="urn:microsoft.com/office/officeart/2005/8/layout/list1"/>
    <dgm:cxn modelId="{8EF0D278-4947-4929-B349-6C0932F35898}" type="presParOf" srcId="{0318C598-DD21-4379-8EA1-87BBBDB5DF23}" destId="{6F628D0E-2FBE-46C2-AF8F-8C66FB283944}" srcOrd="1" destOrd="0" presId="urn:microsoft.com/office/officeart/2005/8/layout/list1"/>
    <dgm:cxn modelId="{5FAB545B-5DF2-4D74-B4A4-82B9227D0610}" type="presParOf" srcId="{B2AA8D87-6176-4C87-A3A9-E44A706AB21F}" destId="{0F5FB5DD-A0EA-436F-9EA8-88A264EF9EC9}" srcOrd="25" destOrd="0" presId="urn:microsoft.com/office/officeart/2005/8/layout/list1"/>
    <dgm:cxn modelId="{39BEC16D-400A-451E-B9C4-1089947025EC}" type="presParOf" srcId="{B2AA8D87-6176-4C87-A3A9-E44A706AB21F}" destId="{CA471D0D-2CD4-4361-8A51-54D6A7E49492}"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9F2BD-2D0A-46CC-A43B-1FCA83F11841}">
      <dsp:nvSpPr>
        <dsp:cNvPr id="0" name=""/>
        <dsp:cNvSpPr/>
      </dsp:nvSpPr>
      <dsp:spPr>
        <a:xfrm>
          <a:off x="0" y="371589"/>
          <a:ext cx="6832212" cy="403200"/>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537E28-14CD-483A-B197-27ACEFA4835F}">
      <dsp:nvSpPr>
        <dsp:cNvPr id="0" name=""/>
        <dsp:cNvSpPr/>
      </dsp:nvSpPr>
      <dsp:spPr>
        <a:xfrm>
          <a:off x="341610" y="135429"/>
          <a:ext cx="4782548" cy="47232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ID" sz="1600" kern="1200"/>
            <a:t>Pokemon Added per Generations</a:t>
          </a:r>
          <a:endParaRPr lang="en-US" sz="1600" kern="1200"/>
        </a:p>
      </dsp:txBody>
      <dsp:txXfrm>
        <a:off x="364667" y="158486"/>
        <a:ext cx="4736434" cy="426206"/>
      </dsp:txXfrm>
    </dsp:sp>
    <dsp:sp modelId="{69102683-0CC9-4832-9DCF-3B80DD043A0C}">
      <dsp:nvSpPr>
        <dsp:cNvPr id="0" name=""/>
        <dsp:cNvSpPr/>
      </dsp:nvSpPr>
      <dsp:spPr>
        <a:xfrm>
          <a:off x="0" y="1097349"/>
          <a:ext cx="6832212" cy="403200"/>
        </a:xfrm>
        <a:prstGeom prst="rect">
          <a:avLst/>
        </a:prstGeom>
        <a:solidFill>
          <a:schemeClr val="lt1">
            <a:alpha val="90000"/>
            <a:hueOff val="0"/>
            <a:satOff val="0"/>
            <a:lumOff val="0"/>
            <a:alphaOff val="0"/>
          </a:schemeClr>
        </a:solidFill>
        <a:ln w="15875" cap="rnd" cmpd="sng" algn="ctr">
          <a:solidFill>
            <a:schemeClr val="accent5">
              <a:hueOff val="801355"/>
              <a:satOff val="-1627"/>
              <a:lumOff val="1046"/>
              <a:alphaOff val="0"/>
            </a:schemeClr>
          </a:solidFill>
          <a:prstDash val="solid"/>
        </a:ln>
        <a:effectLst/>
      </dsp:spPr>
      <dsp:style>
        <a:lnRef idx="2">
          <a:scrgbClr r="0" g="0" b="0"/>
        </a:lnRef>
        <a:fillRef idx="1">
          <a:scrgbClr r="0" g="0" b="0"/>
        </a:fillRef>
        <a:effectRef idx="0">
          <a:scrgbClr r="0" g="0" b="0"/>
        </a:effectRef>
        <a:fontRef idx="minor"/>
      </dsp:style>
    </dsp:sp>
    <dsp:sp modelId="{6FE95046-1A09-45C8-B1D3-2BEE5EC24D1D}">
      <dsp:nvSpPr>
        <dsp:cNvPr id="0" name=""/>
        <dsp:cNvSpPr/>
      </dsp:nvSpPr>
      <dsp:spPr>
        <a:xfrm>
          <a:off x="341610" y="861189"/>
          <a:ext cx="4782548" cy="472320"/>
        </a:xfrm>
        <a:prstGeom prst="roundRect">
          <a:avLst/>
        </a:prstGeom>
        <a:solidFill>
          <a:schemeClr val="accent5">
            <a:hueOff val="801355"/>
            <a:satOff val="-1627"/>
            <a:lumOff val="104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ID" sz="1600" kern="1200"/>
            <a:t>What about typings?</a:t>
          </a:r>
          <a:endParaRPr lang="en-US" sz="1600" kern="1200"/>
        </a:p>
      </dsp:txBody>
      <dsp:txXfrm>
        <a:off x="364667" y="884246"/>
        <a:ext cx="4736434" cy="426206"/>
      </dsp:txXfrm>
    </dsp:sp>
    <dsp:sp modelId="{FF37D0A6-7ADF-4362-B285-1AD33B2D9BDD}">
      <dsp:nvSpPr>
        <dsp:cNvPr id="0" name=""/>
        <dsp:cNvSpPr/>
      </dsp:nvSpPr>
      <dsp:spPr>
        <a:xfrm>
          <a:off x="0" y="1823109"/>
          <a:ext cx="6832212" cy="403200"/>
        </a:xfrm>
        <a:prstGeom prst="rect">
          <a:avLst/>
        </a:prstGeom>
        <a:solidFill>
          <a:schemeClr val="lt1">
            <a:alpha val="90000"/>
            <a:hueOff val="0"/>
            <a:satOff val="0"/>
            <a:lumOff val="0"/>
            <a:alphaOff val="0"/>
          </a:schemeClr>
        </a:solidFill>
        <a:ln w="15875" cap="rnd" cmpd="sng" algn="ctr">
          <a:solidFill>
            <a:schemeClr val="accent5">
              <a:hueOff val="1602711"/>
              <a:satOff val="-3255"/>
              <a:lumOff val="2092"/>
              <a:alphaOff val="0"/>
            </a:schemeClr>
          </a:solidFill>
          <a:prstDash val="solid"/>
        </a:ln>
        <a:effectLst/>
      </dsp:spPr>
      <dsp:style>
        <a:lnRef idx="2">
          <a:scrgbClr r="0" g="0" b="0"/>
        </a:lnRef>
        <a:fillRef idx="1">
          <a:scrgbClr r="0" g="0" b="0"/>
        </a:fillRef>
        <a:effectRef idx="0">
          <a:scrgbClr r="0" g="0" b="0"/>
        </a:effectRef>
        <a:fontRef idx="minor"/>
      </dsp:style>
    </dsp:sp>
    <dsp:sp modelId="{568FAD77-539E-4DE7-A0D9-A963BA733EAD}">
      <dsp:nvSpPr>
        <dsp:cNvPr id="0" name=""/>
        <dsp:cNvSpPr/>
      </dsp:nvSpPr>
      <dsp:spPr>
        <a:xfrm>
          <a:off x="341610" y="1586949"/>
          <a:ext cx="4782548" cy="472320"/>
        </a:xfrm>
        <a:prstGeom prst="roundRect">
          <a:avLst/>
        </a:prstGeom>
        <a:solidFill>
          <a:schemeClr val="accent5">
            <a:hueOff val="1602711"/>
            <a:satOff val="-3255"/>
            <a:lumOff val="20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ID" sz="1600" kern="1200"/>
            <a:t>Effects of Typings on Stats</a:t>
          </a:r>
          <a:endParaRPr lang="en-US" sz="1600" kern="1200"/>
        </a:p>
      </dsp:txBody>
      <dsp:txXfrm>
        <a:off x="364667" y="1610006"/>
        <a:ext cx="4736434" cy="426206"/>
      </dsp:txXfrm>
    </dsp:sp>
    <dsp:sp modelId="{410D0962-1AE4-4D4A-A6ED-E77F0A234C85}">
      <dsp:nvSpPr>
        <dsp:cNvPr id="0" name=""/>
        <dsp:cNvSpPr/>
      </dsp:nvSpPr>
      <dsp:spPr>
        <a:xfrm>
          <a:off x="0" y="2548869"/>
          <a:ext cx="6832212" cy="403200"/>
        </a:xfrm>
        <a:prstGeom prst="rect">
          <a:avLst/>
        </a:prstGeom>
        <a:solidFill>
          <a:schemeClr val="lt1">
            <a:alpha val="90000"/>
            <a:hueOff val="0"/>
            <a:satOff val="0"/>
            <a:lumOff val="0"/>
            <a:alphaOff val="0"/>
          </a:schemeClr>
        </a:solidFill>
        <a:ln w="15875" cap="rnd" cmpd="sng" algn="ctr">
          <a:solidFill>
            <a:schemeClr val="accent5">
              <a:hueOff val="2404066"/>
              <a:satOff val="-4882"/>
              <a:lumOff val="3137"/>
              <a:alphaOff val="0"/>
            </a:schemeClr>
          </a:solidFill>
          <a:prstDash val="solid"/>
        </a:ln>
        <a:effectLst/>
      </dsp:spPr>
      <dsp:style>
        <a:lnRef idx="2">
          <a:scrgbClr r="0" g="0" b="0"/>
        </a:lnRef>
        <a:fillRef idx="1">
          <a:scrgbClr r="0" g="0" b="0"/>
        </a:fillRef>
        <a:effectRef idx="0">
          <a:scrgbClr r="0" g="0" b="0"/>
        </a:effectRef>
        <a:fontRef idx="minor"/>
      </dsp:style>
    </dsp:sp>
    <dsp:sp modelId="{17D82963-2592-4539-BC91-8FF6D70E1B20}">
      <dsp:nvSpPr>
        <dsp:cNvPr id="0" name=""/>
        <dsp:cNvSpPr/>
      </dsp:nvSpPr>
      <dsp:spPr>
        <a:xfrm>
          <a:off x="341610" y="2312709"/>
          <a:ext cx="4782548" cy="472320"/>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ID" sz="1600" kern="1200"/>
            <a:t>The Stats for Battle Enthusiast</a:t>
          </a:r>
          <a:endParaRPr lang="en-US" sz="1600" kern="1200"/>
        </a:p>
      </dsp:txBody>
      <dsp:txXfrm>
        <a:off x="364667" y="2335766"/>
        <a:ext cx="4736434" cy="426206"/>
      </dsp:txXfrm>
    </dsp:sp>
    <dsp:sp modelId="{4BFAD7D8-41D8-4DD2-98C8-2BBACC0D9520}">
      <dsp:nvSpPr>
        <dsp:cNvPr id="0" name=""/>
        <dsp:cNvSpPr/>
      </dsp:nvSpPr>
      <dsp:spPr>
        <a:xfrm>
          <a:off x="0" y="3274629"/>
          <a:ext cx="6832212" cy="403200"/>
        </a:xfrm>
        <a:prstGeom prst="rect">
          <a:avLst/>
        </a:prstGeom>
        <a:solidFill>
          <a:schemeClr val="lt1">
            <a:alpha val="90000"/>
            <a:hueOff val="0"/>
            <a:satOff val="0"/>
            <a:lumOff val="0"/>
            <a:alphaOff val="0"/>
          </a:schemeClr>
        </a:solidFill>
        <a:ln w="15875" cap="rnd" cmpd="sng" algn="ctr">
          <a:solidFill>
            <a:schemeClr val="accent5">
              <a:hueOff val="3205422"/>
              <a:satOff val="-6509"/>
              <a:lumOff val="4183"/>
              <a:alphaOff val="0"/>
            </a:schemeClr>
          </a:solidFill>
          <a:prstDash val="solid"/>
        </a:ln>
        <a:effectLst/>
      </dsp:spPr>
      <dsp:style>
        <a:lnRef idx="2">
          <a:scrgbClr r="0" g="0" b="0"/>
        </a:lnRef>
        <a:fillRef idx="1">
          <a:scrgbClr r="0" g="0" b="0"/>
        </a:fillRef>
        <a:effectRef idx="0">
          <a:scrgbClr r="0" g="0" b="0"/>
        </a:effectRef>
        <a:fontRef idx="minor"/>
      </dsp:style>
    </dsp:sp>
    <dsp:sp modelId="{7743463A-D5F9-40D1-AC05-43E84E3CF9E3}">
      <dsp:nvSpPr>
        <dsp:cNvPr id="0" name=""/>
        <dsp:cNvSpPr/>
      </dsp:nvSpPr>
      <dsp:spPr>
        <a:xfrm>
          <a:off x="341610" y="3038469"/>
          <a:ext cx="4782548" cy="472320"/>
        </a:xfrm>
        <a:prstGeom prst="roundRect">
          <a:avLst/>
        </a:prstGeom>
        <a:solidFill>
          <a:schemeClr val="accent5">
            <a:hueOff val="3205422"/>
            <a:satOff val="-6509"/>
            <a:lumOff val="41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ID" sz="1600" kern="1200"/>
            <a:t>Stats Distribution</a:t>
          </a:r>
          <a:endParaRPr lang="en-US" sz="1600" kern="1200"/>
        </a:p>
      </dsp:txBody>
      <dsp:txXfrm>
        <a:off x="364667" y="3061526"/>
        <a:ext cx="4736434" cy="426206"/>
      </dsp:txXfrm>
    </dsp:sp>
    <dsp:sp modelId="{04393512-1873-4408-9388-2128C9428C6C}">
      <dsp:nvSpPr>
        <dsp:cNvPr id="0" name=""/>
        <dsp:cNvSpPr/>
      </dsp:nvSpPr>
      <dsp:spPr>
        <a:xfrm>
          <a:off x="0" y="4000389"/>
          <a:ext cx="6832212" cy="403200"/>
        </a:xfrm>
        <a:prstGeom prst="rect">
          <a:avLst/>
        </a:prstGeom>
        <a:solidFill>
          <a:schemeClr val="lt1">
            <a:alpha val="90000"/>
            <a:hueOff val="0"/>
            <a:satOff val="0"/>
            <a:lumOff val="0"/>
            <a:alphaOff val="0"/>
          </a:schemeClr>
        </a:solidFill>
        <a:ln w="15875" cap="rnd" cmpd="sng" algn="ctr">
          <a:solidFill>
            <a:schemeClr val="accent5">
              <a:hueOff val="4006777"/>
              <a:satOff val="-8137"/>
              <a:lumOff val="5229"/>
              <a:alphaOff val="0"/>
            </a:schemeClr>
          </a:solidFill>
          <a:prstDash val="solid"/>
        </a:ln>
        <a:effectLst/>
      </dsp:spPr>
      <dsp:style>
        <a:lnRef idx="2">
          <a:scrgbClr r="0" g="0" b="0"/>
        </a:lnRef>
        <a:fillRef idx="1">
          <a:scrgbClr r="0" g="0" b="0"/>
        </a:fillRef>
        <a:effectRef idx="0">
          <a:scrgbClr r="0" g="0" b="0"/>
        </a:effectRef>
        <a:fontRef idx="minor"/>
      </dsp:style>
    </dsp:sp>
    <dsp:sp modelId="{A01C31C6-C579-4BDA-80AE-92EA89289A6B}">
      <dsp:nvSpPr>
        <dsp:cNvPr id="0" name=""/>
        <dsp:cNvSpPr/>
      </dsp:nvSpPr>
      <dsp:spPr>
        <a:xfrm>
          <a:off x="341610" y="3764229"/>
          <a:ext cx="4782548" cy="472320"/>
        </a:xfrm>
        <a:prstGeom prst="roundRect">
          <a:avLst/>
        </a:prstGeom>
        <a:solidFill>
          <a:schemeClr val="accent5">
            <a:hueOff val="4006777"/>
            <a:satOff val="-8137"/>
            <a:lumOff val="52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ID" sz="1600" kern="1200"/>
            <a:t>The “Strongest” Pokemon</a:t>
          </a:r>
          <a:endParaRPr lang="en-US" sz="1600" kern="1200"/>
        </a:p>
      </dsp:txBody>
      <dsp:txXfrm>
        <a:off x="364667" y="3787286"/>
        <a:ext cx="4736434" cy="426206"/>
      </dsp:txXfrm>
    </dsp:sp>
    <dsp:sp modelId="{CA471D0D-2CD4-4361-8A51-54D6A7E49492}">
      <dsp:nvSpPr>
        <dsp:cNvPr id="0" name=""/>
        <dsp:cNvSpPr/>
      </dsp:nvSpPr>
      <dsp:spPr>
        <a:xfrm>
          <a:off x="0" y="4726149"/>
          <a:ext cx="6832212" cy="403200"/>
        </a:xfrm>
        <a:prstGeom prst="rect">
          <a:avLst/>
        </a:prstGeom>
        <a:solidFill>
          <a:schemeClr val="lt1">
            <a:alpha val="90000"/>
            <a:hueOff val="0"/>
            <a:satOff val="0"/>
            <a:lumOff val="0"/>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dsp:style>
    </dsp:sp>
    <dsp:sp modelId="{6F628D0E-2FBE-46C2-AF8F-8C66FB283944}">
      <dsp:nvSpPr>
        <dsp:cNvPr id="0" name=""/>
        <dsp:cNvSpPr/>
      </dsp:nvSpPr>
      <dsp:spPr>
        <a:xfrm>
          <a:off x="341610" y="4489989"/>
          <a:ext cx="4782548" cy="472320"/>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ID" sz="1600" kern="1200"/>
            <a:t>“Speed Defines the Winner”</a:t>
          </a:r>
          <a:endParaRPr lang="en-US" sz="1600" kern="1200"/>
        </a:p>
      </dsp:txBody>
      <dsp:txXfrm>
        <a:off x="364667" y="4513046"/>
        <a:ext cx="4736434"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5B87F-2F15-455A-B427-F169689C6854}" type="datetimeFigureOut">
              <a:rPr lang="en-ID" smtClean="0"/>
              <a:t>01/03/2024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FF555-0BE7-4DEE-A117-E4AE4B7619F6}" type="slidenum">
              <a:rPr lang="en-ID" smtClean="0"/>
              <a:t>‹#›</a:t>
            </a:fld>
            <a:endParaRPr lang="en-ID"/>
          </a:p>
        </p:txBody>
      </p:sp>
    </p:spTree>
    <p:extLst>
      <p:ext uri="{BB962C8B-B14F-4D97-AF65-F5344CB8AC3E}">
        <p14:creationId xmlns:p14="http://schemas.microsoft.com/office/powerpoint/2010/main" val="2342771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D1FF555-0BE7-4DEE-A117-E4AE4B7619F6}" type="slidenum">
              <a:rPr lang="en-ID" smtClean="0"/>
              <a:t>10</a:t>
            </a:fld>
            <a:endParaRPr lang="en-ID"/>
          </a:p>
        </p:txBody>
      </p:sp>
    </p:spTree>
    <p:extLst>
      <p:ext uri="{BB962C8B-B14F-4D97-AF65-F5344CB8AC3E}">
        <p14:creationId xmlns:p14="http://schemas.microsoft.com/office/powerpoint/2010/main" val="2503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624731-9823-4719-A9EC-6CA3E5AACE27}" type="datetimeFigureOut">
              <a:rPr lang="en-ID" smtClean="0"/>
              <a:t>01/03/2024</a:t>
            </a:fld>
            <a:endParaRPr lang="en-ID"/>
          </a:p>
        </p:txBody>
      </p:sp>
      <p:sp>
        <p:nvSpPr>
          <p:cNvPr id="5" name="Footer Placeholder 4"/>
          <p:cNvSpPr>
            <a:spLocks noGrp="1"/>
          </p:cNvSpPr>
          <p:nvPr>
            <p:ph type="ftr" sz="quarter" idx="11"/>
          </p:nvPr>
        </p:nvSpPr>
        <p:spPr/>
        <p:txBody>
          <a:bodyPr/>
          <a:lstStyle/>
          <a:p>
            <a:endParaRPr lang="en-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94023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24731-9823-4719-A9EC-6CA3E5AACE27}" type="datetimeFigureOut">
              <a:rPr lang="en-ID" smtClean="0"/>
              <a:t>01/03/2024</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269030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24731-9823-4719-A9EC-6CA3E5AACE27}" type="datetimeFigureOut">
              <a:rPr lang="en-ID" smtClean="0"/>
              <a:t>01/03/2024</a:t>
            </a:fld>
            <a:endParaRPr lang="en-ID"/>
          </a:p>
        </p:txBody>
      </p:sp>
      <p:sp>
        <p:nvSpPr>
          <p:cNvPr id="5" name="Footer Placeholder 4"/>
          <p:cNvSpPr>
            <a:spLocks noGrp="1"/>
          </p:cNvSpPr>
          <p:nvPr>
            <p:ph type="ftr" sz="quarter" idx="11"/>
          </p:nvPr>
        </p:nvSpPr>
        <p:spPr/>
        <p:txBody>
          <a:bodyPr/>
          <a:lstStyle/>
          <a:p>
            <a:endParaRPr lang="en-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2D06F0-250C-45D8-BF47-8EBAFBD34EBA}" type="slidenum">
              <a:rPr lang="en-ID" smtClean="0"/>
              <a:t>‹#›</a:t>
            </a:fld>
            <a:endParaRPr lang="en-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605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624731-9823-4719-A9EC-6CA3E5AACE27}" type="datetimeFigureOut">
              <a:rPr lang="en-ID" smtClean="0"/>
              <a:t>01/03/2024</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402351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624731-9823-4719-A9EC-6CA3E5AACE27}" type="datetimeFigureOut">
              <a:rPr lang="en-ID" smtClean="0"/>
              <a:t>01/03/2024</a:t>
            </a:fld>
            <a:endParaRPr lang="en-ID"/>
          </a:p>
        </p:txBody>
      </p:sp>
      <p:sp>
        <p:nvSpPr>
          <p:cNvPr id="6" name="Footer Placeholder 5"/>
          <p:cNvSpPr>
            <a:spLocks noGrp="1"/>
          </p:cNvSpPr>
          <p:nvPr>
            <p:ph type="ftr" sz="quarter" idx="11"/>
          </p:nvPr>
        </p:nvSpPr>
        <p:spPr/>
        <p:txBody>
          <a:bodyPr/>
          <a:lstStyle/>
          <a:p>
            <a:endParaRPr lang="en-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2D06F0-250C-45D8-BF47-8EBAFBD34EBA}" type="slidenum">
              <a:rPr lang="en-ID" smtClean="0"/>
              <a:t>‹#›</a:t>
            </a:fld>
            <a:endParaRPr lang="en-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922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624731-9823-4719-A9EC-6CA3E5AACE27}" type="datetimeFigureOut">
              <a:rPr lang="en-ID" smtClean="0"/>
              <a:t>01/03/2024</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393603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24731-9823-4719-A9EC-6CA3E5AACE27}" type="datetimeFigureOut">
              <a:rPr lang="en-ID" smtClean="0"/>
              <a:t>01/03/2024</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264034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24731-9823-4719-A9EC-6CA3E5AACE27}" type="datetimeFigureOut">
              <a:rPr lang="en-ID" smtClean="0"/>
              <a:t>01/03/2024</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121832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24731-9823-4719-A9EC-6CA3E5AACE27}" type="datetimeFigureOut">
              <a:rPr lang="en-ID" smtClean="0"/>
              <a:t>01/03/2024</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106507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24731-9823-4719-A9EC-6CA3E5AACE27}" type="datetimeFigureOut">
              <a:rPr lang="en-ID" smtClean="0"/>
              <a:t>01/03/2024</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259665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624731-9823-4719-A9EC-6CA3E5AACE27}" type="datetimeFigureOut">
              <a:rPr lang="en-ID" smtClean="0"/>
              <a:t>01/03/2024</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45849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624731-9823-4719-A9EC-6CA3E5AACE27}" type="datetimeFigureOut">
              <a:rPr lang="en-ID" smtClean="0"/>
              <a:t>01/03/2024</a:t>
            </a:fld>
            <a:endParaRPr lang="en-ID"/>
          </a:p>
        </p:txBody>
      </p:sp>
      <p:sp>
        <p:nvSpPr>
          <p:cNvPr id="8" name="Footer Placeholder 7"/>
          <p:cNvSpPr>
            <a:spLocks noGrp="1"/>
          </p:cNvSpPr>
          <p:nvPr>
            <p:ph type="ftr" sz="quarter" idx="11"/>
          </p:nvPr>
        </p:nvSpPr>
        <p:spPr/>
        <p:txBody>
          <a:bodyPr/>
          <a:lstStyle/>
          <a:p>
            <a:endParaRPr lang="en-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187769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624731-9823-4719-A9EC-6CA3E5AACE27}" type="datetimeFigureOut">
              <a:rPr lang="en-ID" smtClean="0"/>
              <a:t>01/03/2024</a:t>
            </a:fld>
            <a:endParaRPr lang="en-ID"/>
          </a:p>
        </p:txBody>
      </p:sp>
      <p:sp>
        <p:nvSpPr>
          <p:cNvPr id="4" name="Footer Placeholder 3"/>
          <p:cNvSpPr>
            <a:spLocks noGrp="1"/>
          </p:cNvSpPr>
          <p:nvPr>
            <p:ph type="ftr" sz="quarter" idx="11"/>
          </p:nvPr>
        </p:nvSpPr>
        <p:spPr/>
        <p:txBody>
          <a:bodyPr/>
          <a:lstStyle/>
          <a:p>
            <a:endParaRPr lang="en-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283963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24731-9823-4719-A9EC-6CA3E5AACE27}" type="datetimeFigureOut">
              <a:rPr lang="en-ID" smtClean="0"/>
              <a:t>01/03/2024</a:t>
            </a:fld>
            <a:endParaRPr lang="en-ID"/>
          </a:p>
        </p:txBody>
      </p:sp>
      <p:sp>
        <p:nvSpPr>
          <p:cNvPr id="3" name="Footer Placeholder 2"/>
          <p:cNvSpPr>
            <a:spLocks noGrp="1"/>
          </p:cNvSpPr>
          <p:nvPr>
            <p:ph type="ftr" sz="quarter" idx="11"/>
          </p:nvPr>
        </p:nvSpPr>
        <p:spPr/>
        <p:txBody>
          <a:bodyPr/>
          <a:lstStyle/>
          <a:p>
            <a:endParaRPr lang="en-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19258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624731-9823-4719-A9EC-6CA3E5AACE27}" type="datetimeFigureOut">
              <a:rPr lang="en-ID" smtClean="0"/>
              <a:t>01/03/2024</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143221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624731-9823-4719-A9EC-6CA3E5AACE27}" type="datetimeFigureOut">
              <a:rPr lang="en-ID" smtClean="0"/>
              <a:t>01/03/2024</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2D06F0-250C-45D8-BF47-8EBAFBD34EBA}" type="slidenum">
              <a:rPr lang="en-ID" smtClean="0"/>
              <a:t>‹#›</a:t>
            </a:fld>
            <a:endParaRPr lang="en-ID"/>
          </a:p>
        </p:txBody>
      </p:sp>
    </p:spTree>
    <p:extLst>
      <p:ext uri="{BB962C8B-B14F-4D97-AF65-F5344CB8AC3E}">
        <p14:creationId xmlns:p14="http://schemas.microsoft.com/office/powerpoint/2010/main" val="288314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624731-9823-4719-A9EC-6CA3E5AACE27}" type="datetimeFigureOut">
              <a:rPr lang="en-ID" smtClean="0"/>
              <a:t>01/03/2024</a:t>
            </a:fld>
            <a:endParaRPr lang="en-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2D06F0-250C-45D8-BF47-8EBAFBD34EBA}" type="slidenum">
              <a:rPr lang="en-ID" smtClean="0"/>
              <a:t>‹#›</a:t>
            </a:fld>
            <a:endParaRPr lang="en-ID"/>
          </a:p>
        </p:txBody>
      </p:sp>
    </p:spTree>
    <p:extLst>
      <p:ext uri="{BB962C8B-B14F-4D97-AF65-F5344CB8AC3E}">
        <p14:creationId xmlns:p14="http://schemas.microsoft.com/office/powerpoint/2010/main" val="38183428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2"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D"/>
            </a:p>
          </p:txBody>
        </p:sp>
        <p:sp>
          <p:nvSpPr>
            <p:cNvPr id="80"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D"/>
            </a:p>
          </p:txBody>
        </p:sp>
        <p:sp>
          <p:nvSpPr>
            <p:cNvPr id="54"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D"/>
            </a:p>
          </p:txBody>
        </p:sp>
        <p:sp>
          <p:nvSpPr>
            <p:cNvPr id="55"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D"/>
            </a:p>
          </p:txBody>
        </p:sp>
        <p:sp>
          <p:nvSpPr>
            <p:cNvPr id="56"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D"/>
            </a:p>
          </p:txBody>
        </p:sp>
        <p:sp>
          <p:nvSpPr>
            <p:cNvPr id="57"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D"/>
            </a:p>
          </p:txBody>
        </p:sp>
        <p:sp>
          <p:nvSpPr>
            <p:cNvPr id="58"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D"/>
            </a:p>
          </p:txBody>
        </p:sp>
        <p:sp>
          <p:nvSpPr>
            <p:cNvPr id="59"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D"/>
            </a:p>
          </p:txBody>
        </p:sp>
        <p:sp>
          <p:nvSpPr>
            <p:cNvPr id="60"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D"/>
            </a:p>
          </p:txBody>
        </p:sp>
        <p:sp>
          <p:nvSpPr>
            <p:cNvPr id="61"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D"/>
            </a:p>
          </p:txBody>
        </p:sp>
        <p:sp>
          <p:nvSpPr>
            <p:cNvPr id="62"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D"/>
            </a:p>
          </p:txBody>
        </p:sp>
        <p:sp>
          <p:nvSpPr>
            <p:cNvPr id="63"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D"/>
            </a:p>
          </p:txBody>
        </p:sp>
      </p:grpSp>
      <p:sp>
        <p:nvSpPr>
          <p:cNvPr id="2" name="Title 1">
            <a:extLst>
              <a:ext uri="{FF2B5EF4-FFF2-40B4-BE49-F238E27FC236}">
                <a16:creationId xmlns:a16="http://schemas.microsoft.com/office/drawing/2014/main" id="{47E68B80-8B5D-AF0E-EA7B-7C60EED7AB2C}"/>
              </a:ext>
            </a:extLst>
          </p:cNvPr>
          <p:cNvSpPr>
            <a:spLocks noGrp="1"/>
          </p:cNvSpPr>
          <p:nvPr>
            <p:ph type="ctrTitle"/>
          </p:nvPr>
        </p:nvSpPr>
        <p:spPr>
          <a:xfrm>
            <a:off x="1943051" y="4383126"/>
            <a:ext cx="8915399" cy="1162423"/>
          </a:xfrm>
        </p:spPr>
        <p:txBody>
          <a:bodyPr>
            <a:normAutofit/>
          </a:bodyPr>
          <a:lstStyle/>
          <a:p>
            <a:r>
              <a:rPr lang="en-ID" b="1"/>
              <a:t>Pokemon as Seen by Stats</a:t>
            </a:r>
            <a:endParaRPr lang="en-ID" b="1" dirty="0"/>
          </a:p>
        </p:txBody>
      </p:sp>
      <p:sp>
        <p:nvSpPr>
          <p:cNvPr id="3" name="Subtitle 2">
            <a:extLst>
              <a:ext uri="{FF2B5EF4-FFF2-40B4-BE49-F238E27FC236}">
                <a16:creationId xmlns:a16="http://schemas.microsoft.com/office/drawing/2014/main" id="{C5449BAE-BA8F-9D71-36FA-FD0A4C702243}"/>
              </a:ext>
            </a:extLst>
          </p:cNvPr>
          <p:cNvSpPr>
            <a:spLocks noGrp="1"/>
          </p:cNvSpPr>
          <p:nvPr>
            <p:ph type="subTitle" idx="1"/>
          </p:nvPr>
        </p:nvSpPr>
        <p:spPr>
          <a:xfrm>
            <a:off x="1981371" y="5460496"/>
            <a:ext cx="8915399" cy="953499"/>
          </a:xfrm>
        </p:spPr>
        <p:txBody>
          <a:bodyPr>
            <a:normAutofit/>
          </a:bodyPr>
          <a:lstStyle/>
          <a:p>
            <a:r>
              <a:rPr lang="en-ID" sz="2900" dirty="0"/>
              <a:t>Up to gen 6</a:t>
            </a:r>
          </a:p>
          <a:p>
            <a:r>
              <a:rPr lang="en-ID" sz="1000" dirty="0"/>
              <a:t>By : M. Fatahillah Aqsa</a:t>
            </a:r>
          </a:p>
        </p:txBody>
      </p:sp>
      <p:grpSp>
        <p:nvGrpSpPr>
          <p:cNvPr id="65" name="Group 64">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6"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D"/>
            </a:p>
          </p:txBody>
        </p:sp>
        <p:sp>
          <p:nvSpPr>
            <p:cNvPr id="67"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D"/>
            </a:p>
          </p:txBody>
        </p:sp>
        <p:sp>
          <p:nvSpPr>
            <p:cNvPr id="68"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D"/>
            </a:p>
          </p:txBody>
        </p:sp>
        <p:sp>
          <p:nvSpPr>
            <p:cNvPr id="69"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D"/>
            </a:p>
          </p:txBody>
        </p:sp>
        <p:sp>
          <p:nvSpPr>
            <p:cNvPr id="70"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D"/>
            </a:p>
          </p:txBody>
        </p:sp>
        <p:sp>
          <p:nvSpPr>
            <p:cNvPr id="71"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D"/>
            </a:p>
          </p:txBody>
        </p:sp>
        <p:sp>
          <p:nvSpPr>
            <p:cNvPr id="72"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D"/>
            </a:p>
          </p:txBody>
        </p:sp>
        <p:sp>
          <p:nvSpPr>
            <p:cNvPr id="73"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D"/>
            </a:p>
          </p:txBody>
        </p:sp>
        <p:sp>
          <p:nvSpPr>
            <p:cNvPr id="74"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D"/>
            </a:p>
          </p:txBody>
        </p:sp>
        <p:sp>
          <p:nvSpPr>
            <p:cNvPr id="75"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D"/>
            </a:p>
          </p:txBody>
        </p:sp>
        <p:sp>
          <p:nvSpPr>
            <p:cNvPr id="76"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D"/>
            </a:p>
          </p:txBody>
        </p:sp>
        <p:sp>
          <p:nvSpPr>
            <p:cNvPr id="77"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D"/>
            </a:p>
          </p:txBody>
        </p:sp>
      </p:grpSp>
      <p:sp>
        <p:nvSpPr>
          <p:cNvPr id="79" name="Rectangle 78">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D"/>
          </a:p>
        </p:txBody>
      </p:sp>
      <p:pic>
        <p:nvPicPr>
          <p:cNvPr id="7" name="Graphic 6" descr="Bar chart">
            <a:extLst>
              <a:ext uri="{FF2B5EF4-FFF2-40B4-BE49-F238E27FC236}">
                <a16:creationId xmlns:a16="http://schemas.microsoft.com/office/drawing/2014/main" id="{9D47A038-DDB1-4BEE-D086-2069824044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9212" y="640080"/>
            <a:ext cx="3602736" cy="3602736"/>
          </a:xfrm>
          <a:prstGeom prst="rect">
            <a:avLst/>
          </a:prstGeom>
        </p:spPr>
      </p:pic>
      <p:sp>
        <p:nvSpPr>
          <p:cNvPr id="81"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D"/>
          </a:p>
        </p:txBody>
      </p:sp>
    </p:spTree>
    <p:extLst>
      <p:ext uri="{BB962C8B-B14F-4D97-AF65-F5344CB8AC3E}">
        <p14:creationId xmlns:p14="http://schemas.microsoft.com/office/powerpoint/2010/main" val="335717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13E58-A9B5-2908-B0FA-5CC49E0A1A23}"/>
              </a:ext>
            </a:extLst>
          </p:cNvPr>
          <p:cNvSpPr>
            <a:spLocks noGrp="1"/>
          </p:cNvSpPr>
          <p:nvPr>
            <p:ph type="title"/>
          </p:nvPr>
        </p:nvSpPr>
        <p:spPr>
          <a:xfrm>
            <a:off x="1046019" y="942108"/>
            <a:ext cx="3256550" cy="4969113"/>
          </a:xfrm>
        </p:spPr>
        <p:txBody>
          <a:bodyPr anchor="ctr">
            <a:normAutofit/>
          </a:bodyPr>
          <a:lstStyle/>
          <a:p>
            <a:r>
              <a:rPr lang="en-ID" b="1" dirty="0">
                <a:solidFill>
                  <a:schemeClr val="tx2">
                    <a:lumMod val="75000"/>
                  </a:schemeClr>
                </a:solidFill>
              </a:rPr>
              <a:t>Thank you for your attention!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D"/>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ID"/>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ID"/>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ID"/>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ID"/>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ID"/>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ID"/>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ID"/>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ID"/>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ID"/>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ID"/>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ID"/>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ID"/>
            </a:p>
          </p:txBody>
        </p:sp>
      </p:grpSp>
      <p:sp>
        <p:nvSpPr>
          <p:cNvPr id="3" name="Content Placeholder 2">
            <a:extLst>
              <a:ext uri="{FF2B5EF4-FFF2-40B4-BE49-F238E27FC236}">
                <a16:creationId xmlns:a16="http://schemas.microsoft.com/office/drawing/2014/main" id="{7CF492ED-D6CC-6AAA-7BB9-0D85AC7F7417}"/>
              </a:ext>
            </a:extLst>
          </p:cNvPr>
          <p:cNvSpPr>
            <a:spLocks noGrp="1"/>
          </p:cNvSpPr>
          <p:nvPr>
            <p:ph idx="1"/>
          </p:nvPr>
        </p:nvSpPr>
        <p:spPr>
          <a:xfrm>
            <a:off x="5049062" y="942108"/>
            <a:ext cx="6455549" cy="4969114"/>
          </a:xfrm>
        </p:spPr>
        <p:txBody>
          <a:bodyPr anchor="ctr">
            <a:normAutofit/>
          </a:bodyPr>
          <a:lstStyle/>
          <a:p>
            <a:pPr marL="0" indent="0">
              <a:buNone/>
            </a:pPr>
            <a:r>
              <a:rPr lang="en-ID" dirty="0">
                <a:solidFill>
                  <a:schemeClr val="tx2">
                    <a:lumMod val="75000"/>
                  </a:schemeClr>
                </a:solidFill>
              </a:rPr>
              <a:t>This is a small project made with the guidance from Dibimbing.id, thank you Dibimbing.id for this opportunity</a:t>
            </a:r>
          </a:p>
        </p:txBody>
      </p:sp>
    </p:spTree>
    <p:extLst>
      <p:ext uri="{BB962C8B-B14F-4D97-AF65-F5344CB8AC3E}">
        <p14:creationId xmlns:p14="http://schemas.microsoft.com/office/powerpoint/2010/main" val="158498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D6521-86E7-99C9-D6DC-9A494655B611}"/>
              </a:ext>
            </a:extLst>
          </p:cNvPr>
          <p:cNvSpPr>
            <a:spLocks noGrp="1"/>
          </p:cNvSpPr>
          <p:nvPr>
            <p:ph type="title"/>
          </p:nvPr>
        </p:nvSpPr>
        <p:spPr>
          <a:xfrm>
            <a:off x="9238040" y="2713165"/>
            <a:ext cx="2454052" cy="3029344"/>
          </a:xfrm>
        </p:spPr>
        <p:txBody>
          <a:bodyPr>
            <a:normAutofit/>
          </a:bodyPr>
          <a:lstStyle/>
          <a:p>
            <a:r>
              <a:rPr lang="en-ID" sz="4000" b="1" dirty="0">
                <a:solidFill>
                  <a:schemeClr val="bg1"/>
                </a:solidFill>
              </a:rPr>
              <a:t>Table of Contents</a:t>
            </a:r>
          </a:p>
        </p:txBody>
      </p:sp>
      <p:sp>
        <p:nvSpPr>
          <p:cNvPr id="24" name="Freeform: Shape 23">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txBody>
          <a:bodyPr/>
          <a:lstStyle/>
          <a:p>
            <a:endParaRPr lang="en-ID"/>
          </a:p>
        </p:txBody>
      </p:sp>
      <p:graphicFrame>
        <p:nvGraphicFramePr>
          <p:cNvPr id="5" name="Content Placeholder 2">
            <a:extLst>
              <a:ext uri="{FF2B5EF4-FFF2-40B4-BE49-F238E27FC236}">
                <a16:creationId xmlns:a16="http://schemas.microsoft.com/office/drawing/2014/main" id="{17C95EE4-32EC-0862-379E-101DBB113577}"/>
              </a:ext>
            </a:extLst>
          </p:cNvPr>
          <p:cNvGraphicFramePr>
            <a:graphicFrameLocks noGrp="1"/>
          </p:cNvGraphicFramePr>
          <p:nvPr>
            <p:ph idx="1"/>
            <p:extLst>
              <p:ext uri="{D42A27DB-BD31-4B8C-83A1-F6EECF244321}">
                <p14:modId xmlns:p14="http://schemas.microsoft.com/office/powerpoint/2010/main" val="4083430510"/>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500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B1E7-577D-D5A2-4AD3-0B8896EDE6B1}"/>
              </a:ext>
            </a:extLst>
          </p:cNvPr>
          <p:cNvSpPr>
            <a:spLocks noGrp="1"/>
          </p:cNvSpPr>
          <p:nvPr>
            <p:ph type="title"/>
          </p:nvPr>
        </p:nvSpPr>
        <p:spPr>
          <a:xfrm>
            <a:off x="1687669" y="624110"/>
            <a:ext cx="4137059" cy="1280890"/>
          </a:xfrm>
        </p:spPr>
        <p:txBody>
          <a:bodyPr>
            <a:normAutofit/>
          </a:bodyPr>
          <a:lstStyle/>
          <a:p>
            <a:r>
              <a:rPr lang="en-ID" sz="3200" dirty="0" err="1"/>
              <a:t>Pokemon</a:t>
            </a:r>
            <a:r>
              <a:rPr lang="en-ID" sz="3200" dirty="0"/>
              <a:t> Added per Generations</a:t>
            </a:r>
          </a:p>
        </p:txBody>
      </p:sp>
      <p:sp>
        <p:nvSpPr>
          <p:cNvPr id="3" name="Content Placeholder 2">
            <a:extLst>
              <a:ext uri="{FF2B5EF4-FFF2-40B4-BE49-F238E27FC236}">
                <a16:creationId xmlns:a16="http://schemas.microsoft.com/office/drawing/2014/main" id="{9945E175-8120-BF27-9EBD-6E667395D174}"/>
              </a:ext>
            </a:extLst>
          </p:cNvPr>
          <p:cNvSpPr>
            <a:spLocks noGrp="1"/>
          </p:cNvSpPr>
          <p:nvPr>
            <p:ph idx="1"/>
          </p:nvPr>
        </p:nvSpPr>
        <p:spPr>
          <a:xfrm>
            <a:off x="1683956" y="2133600"/>
            <a:ext cx="4140772" cy="3777622"/>
          </a:xfrm>
        </p:spPr>
        <p:txBody>
          <a:bodyPr>
            <a:normAutofit/>
          </a:bodyPr>
          <a:lstStyle/>
          <a:p>
            <a:pPr>
              <a:lnSpc>
                <a:spcPct val="90000"/>
              </a:lnSpc>
            </a:pPr>
            <a:r>
              <a:rPr lang="en-ID">
                <a:solidFill>
                  <a:srgbClr val="000000"/>
                </a:solidFill>
              </a:rPr>
              <a:t>Each generations add new Pokemon onto the already packed roster of the Pokemon World. Here’s the amount of new Pokemon added with every new installments of the game.</a:t>
            </a:r>
          </a:p>
          <a:p>
            <a:pPr>
              <a:lnSpc>
                <a:spcPct val="90000"/>
              </a:lnSpc>
            </a:pPr>
            <a:r>
              <a:rPr lang="en-ID">
                <a:solidFill>
                  <a:srgbClr val="000000"/>
                </a:solidFill>
              </a:rPr>
              <a:t>It is to be noted that each game includes some Pokemon from the previous generation. So that the amount of Pokemon in the game is relatively the same initially</a:t>
            </a:r>
          </a:p>
        </p:txBody>
      </p:sp>
      <p:pic>
        <p:nvPicPr>
          <p:cNvPr id="2052" name="Picture 4" descr="A graph of green rectangular bars&#10;&#10;Description automatically generated">
            <a:extLst>
              <a:ext uri="{FF2B5EF4-FFF2-40B4-BE49-F238E27FC236}">
                <a16:creationId xmlns:a16="http://schemas.microsoft.com/office/drawing/2014/main" id="{04D882A7-BEAB-82CD-E3B8-8F3696F698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1095143"/>
            <a:ext cx="5451627" cy="434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87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FD3160-7563-B669-AF8D-5A5E343D8381}"/>
              </a:ext>
            </a:extLst>
          </p:cNvPr>
          <p:cNvSpPr>
            <a:spLocks noGrp="1"/>
          </p:cNvSpPr>
          <p:nvPr>
            <p:ph type="title"/>
          </p:nvPr>
        </p:nvSpPr>
        <p:spPr>
          <a:xfrm>
            <a:off x="1794897" y="624110"/>
            <a:ext cx="9712998" cy="1280890"/>
          </a:xfrm>
        </p:spPr>
        <p:txBody>
          <a:bodyPr vert="horz" lIns="91440" tIns="45720" rIns="91440" bIns="45720" rtlCol="0" anchor="t">
            <a:normAutofit/>
          </a:bodyPr>
          <a:lstStyle/>
          <a:p>
            <a:r>
              <a:rPr lang="en-US" b="1" dirty="0"/>
              <a:t>What about </a:t>
            </a:r>
            <a:r>
              <a:rPr lang="en-US" b="1" dirty="0" err="1"/>
              <a:t>typings</a:t>
            </a:r>
            <a:r>
              <a:rPr lang="en-US" b="1" dirty="0"/>
              <a:t>?</a:t>
            </a:r>
          </a:p>
        </p:txBody>
      </p:sp>
      <p:sp>
        <p:nvSpPr>
          <p:cNvPr id="2057" name="Rectangle 2056">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D"/>
          </a:p>
        </p:txBody>
      </p:sp>
      <p:sp>
        <p:nvSpPr>
          <p:cNvPr id="2059"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D"/>
          </a:p>
        </p:txBody>
      </p:sp>
      <p:sp>
        <p:nvSpPr>
          <p:cNvPr id="3" name="Content Placeholder 2">
            <a:extLst>
              <a:ext uri="{FF2B5EF4-FFF2-40B4-BE49-F238E27FC236}">
                <a16:creationId xmlns:a16="http://schemas.microsoft.com/office/drawing/2014/main" id="{170B10AC-AF20-07EE-60F2-B3A467712439}"/>
              </a:ext>
            </a:extLst>
          </p:cNvPr>
          <p:cNvSpPr>
            <a:spLocks/>
          </p:cNvSpPr>
          <p:nvPr/>
        </p:nvSpPr>
        <p:spPr>
          <a:xfrm>
            <a:off x="466578" y="1391603"/>
            <a:ext cx="11441724" cy="1227772"/>
          </a:xfrm>
          <a:prstGeom prst="rect">
            <a:avLst/>
          </a:prstGeom>
        </p:spPr>
        <p:txBody>
          <a:bodyPr/>
          <a:lstStyle/>
          <a:p>
            <a:pPr algn="just" defTabSz="256489">
              <a:spcAft>
                <a:spcPts val="306"/>
              </a:spcAft>
            </a:pPr>
            <a:r>
              <a:rPr lang="en-ID" kern="1200" dirty="0">
                <a:solidFill>
                  <a:schemeClr val="tx1"/>
                </a:solidFill>
                <a:latin typeface="+mn-lt"/>
                <a:ea typeface="+mn-ea"/>
                <a:cs typeface="+mn-cs"/>
              </a:rPr>
              <a:t>As we all know, our little </a:t>
            </a:r>
            <a:r>
              <a:rPr lang="en-ID" kern="1200" dirty="0" err="1">
                <a:solidFill>
                  <a:schemeClr val="tx1"/>
                </a:solidFill>
                <a:latin typeface="+mn-lt"/>
                <a:ea typeface="+mn-ea"/>
                <a:cs typeface="+mn-cs"/>
              </a:rPr>
              <a:t>Pokemon</a:t>
            </a:r>
            <a:r>
              <a:rPr lang="en-ID" kern="1200" dirty="0">
                <a:solidFill>
                  <a:schemeClr val="tx1"/>
                </a:solidFill>
                <a:latin typeface="+mn-lt"/>
                <a:ea typeface="+mn-ea"/>
                <a:cs typeface="+mn-cs"/>
              </a:rPr>
              <a:t> friends each have their own elements or </a:t>
            </a:r>
            <a:r>
              <a:rPr lang="en-ID" kern="1200" dirty="0" err="1">
                <a:solidFill>
                  <a:schemeClr val="tx1"/>
                </a:solidFill>
                <a:latin typeface="+mn-lt"/>
                <a:ea typeface="+mn-ea"/>
                <a:cs typeface="+mn-cs"/>
              </a:rPr>
              <a:t>typings</a:t>
            </a:r>
            <a:r>
              <a:rPr lang="en-ID" kern="1200" dirty="0">
                <a:solidFill>
                  <a:schemeClr val="tx1"/>
                </a:solidFill>
                <a:latin typeface="+mn-lt"/>
                <a:ea typeface="+mn-ea"/>
                <a:cs typeface="+mn-cs"/>
              </a:rPr>
              <a:t>. There are a total of 18 types of element in the </a:t>
            </a:r>
            <a:r>
              <a:rPr lang="en-ID" kern="1200" dirty="0" err="1">
                <a:solidFill>
                  <a:schemeClr val="tx1"/>
                </a:solidFill>
                <a:latin typeface="+mn-lt"/>
                <a:ea typeface="+mn-ea"/>
                <a:cs typeface="+mn-cs"/>
              </a:rPr>
              <a:t>Pokemon</a:t>
            </a:r>
            <a:r>
              <a:rPr lang="en-ID" kern="1200" dirty="0">
                <a:solidFill>
                  <a:schemeClr val="tx1"/>
                </a:solidFill>
                <a:latin typeface="+mn-lt"/>
                <a:ea typeface="+mn-ea"/>
                <a:cs typeface="+mn-cs"/>
              </a:rPr>
              <a:t> World which contributes to the complexity of </a:t>
            </a:r>
            <a:r>
              <a:rPr lang="en-ID" kern="1200" dirty="0" err="1">
                <a:solidFill>
                  <a:schemeClr val="tx1"/>
                </a:solidFill>
                <a:latin typeface="+mn-lt"/>
                <a:ea typeface="+mn-ea"/>
                <a:cs typeface="+mn-cs"/>
              </a:rPr>
              <a:t>Pokemon</a:t>
            </a:r>
            <a:r>
              <a:rPr lang="en-ID" kern="1200" dirty="0">
                <a:solidFill>
                  <a:schemeClr val="tx1"/>
                </a:solidFill>
                <a:latin typeface="+mn-lt"/>
                <a:ea typeface="+mn-ea"/>
                <a:cs typeface="+mn-cs"/>
              </a:rPr>
              <a:t> Battles.</a:t>
            </a:r>
            <a:endParaRPr lang="en-ID" sz="8800" dirty="0"/>
          </a:p>
        </p:txBody>
      </p:sp>
      <p:pic>
        <p:nvPicPr>
          <p:cNvPr id="2050" name="Picture 2">
            <a:extLst>
              <a:ext uri="{FF2B5EF4-FFF2-40B4-BE49-F238E27FC236}">
                <a16:creationId xmlns:a16="http://schemas.microsoft.com/office/drawing/2014/main" id="{EE54BF27-7E51-E9BE-C427-2975F93A7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564" y="1951595"/>
            <a:ext cx="4488872" cy="385209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E194F7CB-F7C2-01F1-48C2-A92071DB94C3}"/>
              </a:ext>
            </a:extLst>
          </p:cNvPr>
          <p:cNvSpPr txBox="1">
            <a:spLocks/>
          </p:cNvSpPr>
          <p:nvPr/>
        </p:nvSpPr>
        <p:spPr>
          <a:xfrm>
            <a:off x="569378" y="5667324"/>
            <a:ext cx="11338924" cy="9344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220581">
              <a:spcBef>
                <a:spcPts val="242"/>
              </a:spcBef>
              <a:buNone/>
            </a:pPr>
            <a:r>
              <a:rPr lang="en-ID" sz="1800" kern="1200" dirty="0">
                <a:solidFill>
                  <a:schemeClr val="tx1"/>
                </a:solidFill>
                <a:latin typeface="+mn-lt"/>
                <a:ea typeface="+mn-ea"/>
                <a:cs typeface="+mn-cs"/>
              </a:rPr>
              <a:t>As we can see, water-types dominates the distribution of </a:t>
            </a:r>
            <a:r>
              <a:rPr lang="en-ID" sz="1800" kern="1200" dirty="0" err="1">
                <a:solidFill>
                  <a:schemeClr val="tx1"/>
                </a:solidFill>
                <a:latin typeface="+mn-lt"/>
                <a:ea typeface="+mn-ea"/>
                <a:cs typeface="+mn-cs"/>
              </a:rPr>
              <a:t>Pokemon</a:t>
            </a:r>
            <a:r>
              <a:rPr lang="en-ID" sz="1800" kern="1200" dirty="0">
                <a:solidFill>
                  <a:schemeClr val="tx1"/>
                </a:solidFill>
                <a:latin typeface="+mn-lt"/>
                <a:ea typeface="+mn-ea"/>
                <a:cs typeface="+mn-cs"/>
              </a:rPr>
              <a:t> </a:t>
            </a:r>
            <a:r>
              <a:rPr lang="en-ID" sz="1800" kern="1200" dirty="0" err="1">
                <a:solidFill>
                  <a:schemeClr val="tx1"/>
                </a:solidFill>
                <a:latin typeface="+mn-lt"/>
                <a:ea typeface="+mn-ea"/>
                <a:cs typeface="+mn-cs"/>
              </a:rPr>
              <a:t>typings</a:t>
            </a:r>
            <a:r>
              <a:rPr lang="en-ID" sz="1800" kern="1200" dirty="0">
                <a:solidFill>
                  <a:schemeClr val="tx1"/>
                </a:solidFill>
                <a:latin typeface="+mn-lt"/>
                <a:ea typeface="+mn-ea"/>
                <a:cs typeface="+mn-cs"/>
              </a:rPr>
              <a:t>. This is due to the vast watery area of the Game which demands a lot of </a:t>
            </a:r>
            <a:r>
              <a:rPr lang="en-ID" sz="1800" kern="1200" dirty="0" err="1">
                <a:solidFill>
                  <a:schemeClr val="tx1"/>
                </a:solidFill>
                <a:latin typeface="+mn-lt"/>
                <a:ea typeface="+mn-ea"/>
                <a:cs typeface="+mn-cs"/>
              </a:rPr>
              <a:t>Pokemon</a:t>
            </a:r>
            <a:r>
              <a:rPr lang="en-ID" sz="1800" kern="1200" dirty="0">
                <a:solidFill>
                  <a:schemeClr val="tx1"/>
                </a:solidFill>
                <a:latin typeface="+mn-lt"/>
                <a:ea typeface="+mn-ea"/>
                <a:cs typeface="+mn-cs"/>
              </a:rPr>
              <a:t> to be placed there. On the contrary, Ice-types have the least amount of </a:t>
            </a:r>
            <a:r>
              <a:rPr lang="en-ID" sz="1800" kern="1200" dirty="0" err="1">
                <a:solidFill>
                  <a:schemeClr val="tx1"/>
                </a:solidFill>
                <a:latin typeface="+mn-lt"/>
                <a:ea typeface="+mn-ea"/>
                <a:cs typeface="+mn-cs"/>
              </a:rPr>
              <a:t>Pokemon</a:t>
            </a:r>
            <a:r>
              <a:rPr lang="en-ID" sz="1800" kern="1200" dirty="0">
                <a:solidFill>
                  <a:schemeClr val="tx1"/>
                </a:solidFill>
                <a:latin typeface="+mn-lt"/>
                <a:ea typeface="+mn-ea"/>
                <a:cs typeface="+mn-cs"/>
              </a:rPr>
              <a:t>. This can be explained by </a:t>
            </a:r>
            <a:r>
              <a:rPr lang="en-ID" sz="1800" kern="1200" dirty="0" err="1">
                <a:solidFill>
                  <a:schemeClr val="tx1"/>
                </a:solidFill>
                <a:latin typeface="+mn-lt"/>
                <a:ea typeface="+mn-ea"/>
                <a:cs typeface="+mn-cs"/>
              </a:rPr>
              <a:t>Pokemon</a:t>
            </a:r>
            <a:r>
              <a:rPr lang="en-ID" sz="1800" kern="1200" dirty="0">
                <a:solidFill>
                  <a:schemeClr val="tx1"/>
                </a:solidFill>
                <a:latin typeface="+mn-lt"/>
                <a:ea typeface="+mn-ea"/>
                <a:cs typeface="+mn-cs"/>
              </a:rPr>
              <a:t> Games having very little amount of snowy or winter-themed places.</a:t>
            </a:r>
            <a:endParaRPr lang="en-ID" sz="1800" dirty="0"/>
          </a:p>
        </p:txBody>
      </p:sp>
    </p:spTree>
    <p:extLst>
      <p:ext uri="{BB962C8B-B14F-4D97-AF65-F5344CB8AC3E}">
        <p14:creationId xmlns:p14="http://schemas.microsoft.com/office/powerpoint/2010/main" val="218485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90901-7657-5DC1-EB94-6F4AC3FA21CD}"/>
              </a:ext>
            </a:extLst>
          </p:cNvPr>
          <p:cNvSpPr>
            <a:spLocks noGrp="1"/>
          </p:cNvSpPr>
          <p:nvPr>
            <p:ph type="title"/>
          </p:nvPr>
        </p:nvSpPr>
        <p:spPr>
          <a:xfrm>
            <a:off x="649224" y="645106"/>
            <a:ext cx="5122652" cy="1259894"/>
          </a:xfrm>
        </p:spPr>
        <p:txBody>
          <a:bodyPr>
            <a:normAutofit/>
          </a:bodyPr>
          <a:lstStyle/>
          <a:p>
            <a:r>
              <a:rPr lang="en-ID" dirty="0"/>
              <a:t>Effects of </a:t>
            </a:r>
            <a:r>
              <a:rPr lang="en-ID" dirty="0" err="1"/>
              <a:t>Typings</a:t>
            </a:r>
            <a:r>
              <a:rPr lang="en-ID" dirty="0"/>
              <a:t> on Stats</a:t>
            </a:r>
          </a:p>
        </p:txBody>
      </p:sp>
      <p:sp>
        <p:nvSpPr>
          <p:cNvPr id="1033" name="Rectangle 103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D"/>
          </a:p>
        </p:txBody>
      </p:sp>
      <p:sp>
        <p:nvSpPr>
          <p:cNvPr id="3" name="Content Placeholder 2">
            <a:extLst>
              <a:ext uri="{FF2B5EF4-FFF2-40B4-BE49-F238E27FC236}">
                <a16:creationId xmlns:a16="http://schemas.microsoft.com/office/drawing/2014/main" id="{1360B7B5-8856-A60C-05E1-41D045469CB7}"/>
              </a:ext>
            </a:extLst>
          </p:cNvPr>
          <p:cNvSpPr>
            <a:spLocks noGrp="1"/>
          </p:cNvSpPr>
          <p:nvPr>
            <p:ph idx="1"/>
          </p:nvPr>
        </p:nvSpPr>
        <p:spPr>
          <a:xfrm>
            <a:off x="649225" y="2133600"/>
            <a:ext cx="5122652" cy="3759253"/>
          </a:xfrm>
        </p:spPr>
        <p:txBody>
          <a:bodyPr>
            <a:normAutofit/>
          </a:bodyPr>
          <a:lstStyle/>
          <a:p>
            <a:pPr>
              <a:lnSpc>
                <a:spcPct val="90000"/>
              </a:lnSpc>
            </a:pPr>
            <a:r>
              <a:rPr lang="en-ID" sz="1700"/>
              <a:t>Bug </a:t>
            </a:r>
            <a:r>
              <a:rPr lang="en-ID" sz="1700" err="1"/>
              <a:t>Pokemons</a:t>
            </a:r>
            <a:r>
              <a:rPr lang="en-ID" sz="1700"/>
              <a:t> are considered to be weak overall because of its early availability, which they make up for with their ability to evolve much sooner. However this does not mean that all bug </a:t>
            </a:r>
            <a:r>
              <a:rPr lang="en-ID" sz="1700" err="1"/>
              <a:t>Pokemon</a:t>
            </a:r>
            <a:r>
              <a:rPr lang="en-ID" sz="1700"/>
              <a:t> are weak. In fact, some bug </a:t>
            </a:r>
            <a:r>
              <a:rPr lang="en-ID" sz="1700" err="1"/>
              <a:t>Pokemon</a:t>
            </a:r>
            <a:r>
              <a:rPr lang="en-ID" sz="1700"/>
              <a:t> like </a:t>
            </a:r>
            <a:r>
              <a:rPr lang="en-ID" sz="1700" err="1"/>
              <a:t>Heracross</a:t>
            </a:r>
            <a:r>
              <a:rPr lang="en-ID" sz="1700"/>
              <a:t> and </a:t>
            </a:r>
            <a:r>
              <a:rPr lang="en-ID" sz="1700" err="1"/>
              <a:t>Beedrill</a:t>
            </a:r>
            <a:r>
              <a:rPr lang="en-ID" sz="1700"/>
              <a:t> have access to Mega Evolution</a:t>
            </a:r>
          </a:p>
          <a:p>
            <a:pPr>
              <a:lnSpc>
                <a:spcPct val="90000"/>
              </a:lnSpc>
            </a:pPr>
            <a:r>
              <a:rPr lang="en-ID" sz="1700"/>
              <a:t>On the contrary, because of their rarity and how much later they’re available, dragon </a:t>
            </a:r>
            <a:r>
              <a:rPr lang="en-ID" sz="1700" err="1"/>
              <a:t>Pokemons</a:t>
            </a:r>
            <a:r>
              <a:rPr lang="en-ID" sz="1700"/>
              <a:t> have increased average stats. Some dragon </a:t>
            </a:r>
            <a:r>
              <a:rPr lang="en-ID" sz="1700" err="1"/>
              <a:t>Pokemon</a:t>
            </a:r>
            <a:r>
              <a:rPr lang="en-ID" sz="1700"/>
              <a:t> even earned the title of “Pseudo-legendary” because their total stats resembles that of  Legendary </a:t>
            </a:r>
            <a:r>
              <a:rPr lang="en-ID" sz="1700" err="1"/>
              <a:t>Pokemon</a:t>
            </a:r>
            <a:endParaRPr lang="en-ID" sz="1700"/>
          </a:p>
        </p:txBody>
      </p:sp>
      <p:pic>
        <p:nvPicPr>
          <p:cNvPr id="1026" name="Picture 2">
            <a:extLst>
              <a:ext uri="{FF2B5EF4-FFF2-40B4-BE49-F238E27FC236}">
                <a16:creationId xmlns:a16="http://schemas.microsoft.com/office/drawing/2014/main" id="{87114731-AF7C-32D8-2237-8FF50107D1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4"/>
          <a:stretch/>
        </p:blipFill>
        <p:spPr bwMode="auto">
          <a:xfrm>
            <a:off x="5771876" y="614059"/>
            <a:ext cx="6335859" cy="5447164"/>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5C56-3984-297A-752D-DA971EB25297}"/>
              </a:ext>
            </a:extLst>
          </p:cNvPr>
          <p:cNvSpPr>
            <a:spLocks noGrp="1"/>
          </p:cNvSpPr>
          <p:nvPr>
            <p:ph type="title"/>
          </p:nvPr>
        </p:nvSpPr>
        <p:spPr>
          <a:xfrm>
            <a:off x="5894962" y="914911"/>
            <a:ext cx="5458838" cy="1325563"/>
          </a:xfrm>
        </p:spPr>
        <p:txBody>
          <a:bodyPr>
            <a:normAutofit/>
          </a:bodyPr>
          <a:lstStyle/>
          <a:p>
            <a:r>
              <a:rPr lang="en-ID" dirty="0"/>
              <a:t>The Stats for</a:t>
            </a:r>
            <a:br>
              <a:rPr lang="en-ID" dirty="0"/>
            </a:br>
            <a:r>
              <a:rPr lang="en-ID" dirty="0"/>
              <a:t>Battle Enthusiast</a:t>
            </a:r>
          </a:p>
        </p:txBody>
      </p:sp>
      <p:sp>
        <p:nvSpPr>
          <p:cNvPr id="3" name="Content Placeholder 2">
            <a:extLst>
              <a:ext uri="{FF2B5EF4-FFF2-40B4-BE49-F238E27FC236}">
                <a16:creationId xmlns:a16="http://schemas.microsoft.com/office/drawing/2014/main" id="{0ACBF586-2DE5-D83A-1C55-F4320B82B8DB}"/>
              </a:ext>
            </a:extLst>
          </p:cNvPr>
          <p:cNvSpPr>
            <a:spLocks noGrp="1"/>
          </p:cNvSpPr>
          <p:nvPr>
            <p:ph idx="1"/>
          </p:nvPr>
        </p:nvSpPr>
        <p:spPr>
          <a:xfrm>
            <a:off x="5894962" y="2365887"/>
            <a:ext cx="5458838" cy="4192520"/>
          </a:xfrm>
        </p:spPr>
        <p:txBody>
          <a:bodyPr>
            <a:normAutofit/>
          </a:bodyPr>
          <a:lstStyle/>
          <a:p>
            <a:pPr algn="just"/>
            <a:r>
              <a:rPr lang="en-ID" sz="2400" dirty="0" err="1"/>
              <a:t>Pokemon</a:t>
            </a:r>
            <a:r>
              <a:rPr lang="en-ID" sz="2400" dirty="0"/>
              <a:t> Stats is often the deciding factor in term of its ability to do Battles. Each generations offer relatively the same average stats, with Gen 4 having a slight increase.</a:t>
            </a:r>
          </a:p>
          <a:p>
            <a:pPr algn="just"/>
            <a:r>
              <a:rPr lang="en-ID" sz="2400" dirty="0"/>
              <a:t>Some players, especially professionals, prioritize the </a:t>
            </a:r>
            <a:r>
              <a:rPr lang="en-ID" sz="2400" dirty="0" err="1"/>
              <a:t>Movesets</a:t>
            </a:r>
            <a:r>
              <a:rPr lang="en-ID" sz="2400" dirty="0"/>
              <a:t> of </a:t>
            </a:r>
            <a:r>
              <a:rPr lang="en-ID" sz="2400" dirty="0" err="1"/>
              <a:t>Pokemon</a:t>
            </a:r>
            <a:r>
              <a:rPr lang="en-ID" sz="2400" dirty="0"/>
              <a:t> rather than the Stats</a:t>
            </a:r>
          </a:p>
        </p:txBody>
      </p:sp>
      <p:pic>
        <p:nvPicPr>
          <p:cNvPr id="3074" name="Picture 2">
            <a:extLst>
              <a:ext uri="{FF2B5EF4-FFF2-40B4-BE49-F238E27FC236}">
                <a16:creationId xmlns:a16="http://schemas.microsoft.com/office/drawing/2014/main" id="{3BC5AF96-5A93-0AE2-D50C-E5EB3FC9D9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8262" y="1279633"/>
            <a:ext cx="5038438" cy="40181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04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2056" name="Picture 8" descr="A colorful pie chart with text with Crust in the background&#10;&#10;Description automatically generated">
            <a:extLst>
              <a:ext uri="{FF2B5EF4-FFF2-40B4-BE49-F238E27FC236}">
                <a16:creationId xmlns:a16="http://schemas.microsoft.com/office/drawing/2014/main" id="{9B9545C2-39C3-54DC-FC6D-D8E5B9EC75C3}"/>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77136" y="229437"/>
            <a:ext cx="306000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olorful pie chart with text with Crust in the background&#10;&#10;Description automatically generated">
            <a:extLst>
              <a:ext uri="{FF2B5EF4-FFF2-40B4-BE49-F238E27FC236}">
                <a16:creationId xmlns:a16="http://schemas.microsoft.com/office/drawing/2014/main" id="{976C5374-8C08-0429-9FD0-10C57AFC2E4A}"/>
              </a:ext>
            </a:extLst>
          </p:cNvPr>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17136" y="231504"/>
            <a:ext cx="306000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 colorful pie chart with text with Crust in the background&#10;&#10;Description automatically generated">
            <a:extLst>
              <a:ext uri="{FF2B5EF4-FFF2-40B4-BE49-F238E27FC236}">
                <a16:creationId xmlns:a16="http://schemas.microsoft.com/office/drawing/2014/main" id="{08E6E49D-A39D-097F-8967-761A939F07DA}"/>
              </a:ext>
            </a:extLst>
          </p:cNvPr>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3635834"/>
            <a:ext cx="306000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 colorful pie chart with text with Crust in the background&#10;&#10;Description automatically generated">
            <a:extLst>
              <a:ext uri="{FF2B5EF4-FFF2-40B4-BE49-F238E27FC236}">
                <a16:creationId xmlns:a16="http://schemas.microsoft.com/office/drawing/2014/main" id="{75119FD1-BB43-2AD9-4D90-ECBA3994BF61}"/>
              </a:ext>
            </a:extLst>
          </p:cNvPr>
          <p:cNvPicPr>
            <a:picLocks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60000" y="3635834"/>
            <a:ext cx="3060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18ACB87-12CD-4B16-3B34-E6B92CDBB07A}"/>
              </a:ext>
            </a:extLst>
          </p:cNvPr>
          <p:cNvSpPr>
            <a:spLocks noGrp="1"/>
          </p:cNvSpPr>
          <p:nvPr>
            <p:ph type="title"/>
          </p:nvPr>
        </p:nvSpPr>
        <p:spPr>
          <a:xfrm>
            <a:off x="6617057" y="3757613"/>
            <a:ext cx="5193748" cy="637124"/>
          </a:xfrm>
        </p:spPr>
        <p:txBody>
          <a:bodyPr>
            <a:normAutofit/>
          </a:bodyPr>
          <a:lstStyle/>
          <a:p>
            <a:r>
              <a:rPr lang="en-ID" sz="3200" dirty="0">
                <a:solidFill>
                  <a:srgbClr val="FFFFFF"/>
                </a:solidFill>
              </a:rPr>
              <a:t>Stats Distribution</a:t>
            </a:r>
          </a:p>
        </p:txBody>
      </p:sp>
      <p:sp>
        <p:nvSpPr>
          <p:cNvPr id="3" name="Content Placeholder 2">
            <a:extLst>
              <a:ext uri="{FF2B5EF4-FFF2-40B4-BE49-F238E27FC236}">
                <a16:creationId xmlns:a16="http://schemas.microsoft.com/office/drawing/2014/main" id="{4497C219-40F7-AD99-A1E4-78098751797F}"/>
              </a:ext>
            </a:extLst>
          </p:cNvPr>
          <p:cNvSpPr>
            <a:spLocks noGrp="1"/>
          </p:cNvSpPr>
          <p:nvPr>
            <p:ph idx="1"/>
          </p:nvPr>
        </p:nvSpPr>
        <p:spPr>
          <a:xfrm>
            <a:off x="6444195" y="4550268"/>
            <a:ext cx="5366610" cy="1758732"/>
          </a:xfrm>
        </p:spPr>
        <p:txBody>
          <a:bodyPr>
            <a:normAutofit fontScale="92500" lnSpcReduction="10000"/>
          </a:bodyPr>
          <a:lstStyle/>
          <a:p>
            <a:pPr algn="just"/>
            <a:r>
              <a:rPr lang="en-ID" sz="1800" dirty="0">
                <a:solidFill>
                  <a:srgbClr val="FFFFFF"/>
                </a:solidFill>
              </a:rPr>
              <a:t>Heavily affected by </a:t>
            </a:r>
            <a:r>
              <a:rPr lang="en-ID" sz="1800" dirty="0" err="1">
                <a:solidFill>
                  <a:srgbClr val="FFFFFF"/>
                </a:solidFill>
              </a:rPr>
              <a:t>movesets</a:t>
            </a:r>
            <a:r>
              <a:rPr lang="en-ID" sz="1800" dirty="0">
                <a:solidFill>
                  <a:srgbClr val="FFFFFF"/>
                </a:solidFill>
              </a:rPr>
              <a:t>, each generations offer a different approach to the game. Whether you want to sweep the enemy team with high attack move or you want to stall the battle with high </a:t>
            </a:r>
            <a:r>
              <a:rPr lang="en-ID" sz="1800" dirty="0" err="1">
                <a:solidFill>
                  <a:srgbClr val="FFFFFF"/>
                </a:solidFill>
              </a:rPr>
              <a:t>defense</a:t>
            </a:r>
            <a:r>
              <a:rPr lang="en-ID" sz="1800" dirty="0">
                <a:solidFill>
                  <a:srgbClr val="FFFFFF"/>
                </a:solidFill>
              </a:rPr>
              <a:t>, each </a:t>
            </a:r>
            <a:r>
              <a:rPr lang="en-ID" sz="1800" dirty="0" err="1">
                <a:solidFill>
                  <a:srgbClr val="FFFFFF"/>
                </a:solidFill>
              </a:rPr>
              <a:t>Pokemon</a:t>
            </a:r>
            <a:r>
              <a:rPr lang="en-ID" sz="1800" dirty="0">
                <a:solidFill>
                  <a:srgbClr val="FFFFFF"/>
                </a:solidFill>
              </a:rPr>
              <a:t> across generations is ready to do the job</a:t>
            </a:r>
          </a:p>
        </p:txBody>
      </p:sp>
      <p:pic>
        <p:nvPicPr>
          <p:cNvPr id="2050" name="Picture 2" descr="A colorful pie chart with text with Crust in the background&#10;&#10;Description automatically generated">
            <a:extLst>
              <a:ext uri="{FF2B5EF4-FFF2-40B4-BE49-F238E27FC236}">
                <a16:creationId xmlns:a16="http://schemas.microsoft.com/office/drawing/2014/main" id="{BE9D7187-7CA2-14A2-C91C-DB1931E0DA20}"/>
              </a:ext>
            </a:extLst>
          </p:cNvPr>
          <p:cNvPicPr>
            <a:picLocks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0" y="229437"/>
            <a:ext cx="306000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 colorful pie chart with text with Crust in the background&#10;&#10;Description automatically generated">
            <a:extLst>
              <a:ext uri="{FF2B5EF4-FFF2-40B4-BE49-F238E27FC236}">
                <a16:creationId xmlns:a16="http://schemas.microsoft.com/office/drawing/2014/main" id="{2EA1B26D-6561-0118-400B-9133B7D32110}"/>
              </a:ext>
            </a:extLst>
          </p:cNvPr>
          <p:cNvPicPr>
            <a:picLocks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137136" y="229437"/>
            <a:ext cx="3060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2031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9399-EAD1-F6C6-7868-D9CE2D089EAC}"/>
              </a:ext>
            </a:extLst>
          </p:cNvPr>
          <p:cNvSpPr>
            <a:spLocks noGrp="1"/>
          </p:cNvSpPr>
          <p:nvPr>
            <p:ph type="title"/>
          </p:nvPr>
        </p:nvSpPr>
        <p:spPr>
          <a:xfrm>
            <a:off x="1687669" y="624110"/>
            <a:ext cx="4137059" cy="1280890"/>
          </a:xfrm>
        </p:spPr>
        <p:txBody>
          <a:bodyPr>
            <a:normAutofit/>
          </a:bodyPr>
          <a:lstStyle/>
          <a:p>
            <a:r>
              <a:rPr lang="en-ID" sz="3200" dirty="0"/>
              <a:t>The “Strongest” </a:t>
            </a:r>
            <a:r>
              <a:rPr lang="en-ID" sz="3200" dirty="0" err="1"/>
              <a:t>Pokemon</a:t>
            </a:r>
            <a:endParaRPr lang="en-ID" sz="3200" dirty="0"/>
          </a:p>
        </p:txBody>
      </p:sp>
      <p:sp>
        <p:nvSpPr>
          <p:cNvPr id="3" name="Content Placeholder 2">
            <a:extLst>
              <a:ext uri="{FF2B5EF4-FFF2-40B4-BE49-F238E27FC236}">
                <a16:creationId xmlns:a16="http://schemas.microsoft.com/office/drawing/2014/main" id="{608ADC17-F151-5B88-4435-BF0178378B7E}"/>
              </a:ext>
            </a:extLst>
          </p:cNvPr>
          <p:cNvSpPr>
            <a:spLocks noGrp="1"/>
          </p:cNvSpPr>
          <p:nvPr>
            <p:ph idx="1"/>
          </p:nvPr>
        </p:nvSpPr>
        <p:spPr>
          <a:xfrm>
            <a:off x="1578918" y="2119533"/>
            <a:ext cx="4140772" cy="3777622"/>
          </a:xfrm>
        </p:spPr>
        <p:txBody>
          <a:bodyPr>
            <a:normAutofit/>
          </a:bodyPr>
          <a:lstStyle/>
          <a:p>
            <a:r>
              <a:rPr lang="en-ID" dirty="0">
                <a:solidFill>
                  <a:srgbClr val="000000"/>
                </a:solidFill>
              </a:rPr>
              <a:t>Those who regarded as the “Strongest </a:t>
            </a:r>
            <a:r>
              <a:rPr lang="en-ID" dirty="0" err="1">
                <a:solidFill>
                  <a:srgbClr val="000000"/>
                </a:solidFill>
              </a:rPr>
              <a:t>Pokemon</a:t>
            </a:r>
            <a:r>
              <a:rPr lang="en-ID" dirty="0">
                <a:solidFill>
                  <a:srgbClr val="000000"/>
                </a:solidFill>
              </a:rPr>
              <a:t>” often have the stats to back their strength. These are the </a:t>
            </a:r>
            <a:r>
              <a:rPr lang="en-ID" dirty="0" err="1">
                <a:solidFill>
                  <a:srgbClr val="000000"/>
                </a:solidFill>
              </a:rPr>
              <a:t>Pokemons</a:t>
            </a:r>
            <a:r>
              <a:rPr lang="en-ID" dirty="0">
                <a:solidFill>
                  <a:srgbClr val="000000"/>
                </a:solidFill>
              </a:rPr>
              <a:t> that have over 600 in Total Stats.</a:t>
            </a:r>
          </a:p>
          <a:p>
            <a:r>
              <a:rPr lang="en-ID" dirty="0">
                <a:solidFill>
                  <a:srgbClr val="000000"/>
                </a:solidFill>
              </a:rPr>
              <a:t>These </a:t>
            </a:r>
            <a:r>
              <a:rPr lang="en-ID" dirty="0" err="1">
                <a:solidFill>
                  <a:srgbClr val="000000"/>
                </a:solidFill>
              </a:rPr>
              <a:t>Pokemons</a:t>
            </a:r>
            <a:r>
              <a:rPr lang="en-ID" dirty="0">
                <a:solidFill>
                  <a:srgbClr val="000000"/>
                </a:solidFill>
              </a:rPr>
              <a:t> are mostly “</a:t>
            </a:r>
            <a:r>
              <a:rPr lang="en-ID" dirty="0" err="1">
                <a:solidFill>
                  <a:srgbClr val="000000"/>
                </a:solidFill>
              </a:rPr>
              <a:t>Legendaries</a:t>
            </a:r>
            <a:r>
              <a:rPr lang="en-ID" dirty="0">
                <a:solidFill>
                  <a:srgbClr val="000000"/>
                </a:solidFill>
              </a:rPr>
              <a:t>” or those that have access to “Mega Evolutions”.</a:t>
            </a:r>
          </a:p>
        </p:txBody>
      </p:sp>
      <p:pic>
        <p:nvPicPr>
          <p:cNvPr id="4100" name="Picture 4">
            <a:extLst>
              <a:ext uri="{FF2B5EF4-FFF2-40B4-BE49-F238E27FC236}">
                <a16:creationId xmlns:a16="http://schemas.microsoft.com/office/drawing/2014/main" id="{5BF60780-5BFE-0AEE-365D-6ED01330B1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3" r="817" b="1"/>
          <a:stretch/>
        </p:blipFill>
        <p:spPr bwMode="auto">
          <a:xfrm>
            <a:off x="5611640" y="154746"/>
            <a:ext cx="6580360" cy="655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3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11033-1D56-F1F7-175A-14A8F1BB068E}"/>
              </a:ext>
            </a:extLst>
          </p:cNvPr>
          <p:cNvSpPr>
            <a:spLocks noGrp="1"/>
          </p:cNvSpPr>
          <p:nvPr>
            <p:ph type="title"/>
          </p:nvPr>
        </p:nvSpPr>
        <p:spPr>
          <a:xfrm>
            <a:off x="649224" y="645106"/>
            <a:ext cx="3650279" cy="1259894"/>
          </a:xfrm>
        </p:spPr>
        <p:txBody>
          <a:bodyPr>
            <a:normAutofit/>
          </a:bodyPr>
          <a:lstStyle/>
          <a:p>
            <a:r>
              <a:rPr lang="en-ID" dirty="0"/>
              <a:t>“Speed Defines the Winner”</a:t>
            </a:r>
          </a:p>
        </p:txBody>
      </p:sp>
      <p:sp>
        <p:nvSpPr>
          <p:cNvPr id="5129" name="Rectangle 5128">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D"/>
          </a:p>
        </p:txBody>
      </p:sp>
      <p:sp>
        <p:nvSpPr>
          <p:cNvPr id="3" name="Content Placeholder 2">
            <a:extLst>
              <a:ext uri="{FF2B5EF4-FFF2-40B4-BE49-F238E27FC236}">
                <a16:creationId xmlns:a16="http://schemas.microsoft.com/office/drawing/2014/main" id="{43AB6FD7-4BA0-85E0-827B-4596B4D87E41}"/>
              </a:ext>
            </a:extLst>
          </p:cNvPr>
          <p:cNvSpPr>
            <a:spLocks noGrp="1"/>
          </p:cNvSpPr>
          <p:nvPr>
            <p:ph idx="1"/>
          </p:nvPr>
        </p:nvSpPr>
        <p:spPr>
          <a:xfrm>
            <a:off x="649225" y="2133600"/>
            <a:ext cx="3650278" cy="3759253"/>
          </a:xfrm>
        </p:spPr>
        <p:txBody>
          <a:bodyPr>
            <a:normAutofit/>
          </a:bodyPr>
          <a:lstStyle/>
          <a:p>
            <a:pPr>
              <a:lnSpc>
                <a:spcPct val="90000"/>
              </a:lnSpc>
              <a:buClr>
                <a:srgbClr val="4394C8"/>
              </a:buClr>
            </a:pPr>
            <a:r>
              <a:rPr lang="en-ID"/>
              <a:t>Speed, which determines who gets to move first in a </a:t>
            </a:r>
            <a:r>
              <a:rPr lang="en-ID" err="1"/>
              <a:t>Pokemon</a:t>
            </a:r>
            <a:r>
              <a:rPr lang="en-ID"/>
              <a:t> Battle, is regarded as one of the most important stats in the game. Therefore some </a:t>
            </a:r>
            <a:r>
              <a:rPr lang="en-ID" err="1"/>
              <a:t>Pokemon</a:t>
            </a:r>
            <a:r>
              <a:rPr lang="en-ID"/>
              <a:t> have this swift advantage in winning battles.</a:t>
            </a:r>
          </a:p>
          <a:p>
            <a:pPr>
              <a:lnSpc>
                <a:spcPct val="90000"/>
              </a:lnSpc>
              <a:buClr>
                <a:srgbClr val="4394C8"/>
              </a:buClr>
            </a:pPr>
            <a:r>
              <a:rPr lang="en-ID"/>
              <a:t>Even though they’re not </a:t>
            </a:r>
            <a:r>
              <a:rPr lang="en-ID" err="1"/>
              <a:t>Legendaries</a:t>
            </a:r>
            <a:r>
              <a:rPr lang="en-ID"/>
              <a:t> nor have Mega evolutions, some </a:t>
            </a:r>
            <a:r>
              <a:rPr lang="en-ID" err="1"/>
              <a:t>Pokemons</a:t>
            </a:r>
            <a:r>
              <a:rPr lang="en-ID"/>
              <a:t> can keep up with their “Strong” peers.</a:t>
            </a:r>
          </a:p>
        </p:txBody>
      </p:sp>
      <p:sp>
        <p:nvSpPr>
          <p:cNvPr id="5131"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B9442A37-BE0E-8BED-46E1-5BA69AFC17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132" r="-2" b="1474"/>
          <a:stretch/>
        </p:blipFill>
        <p:spPr bwMode="auto">
          <a:xfrm>
            <a:off x="5076648" y="-165776"/>
            <a:ext cx="7115352" cy="701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9921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117</TotalTime>
  <Words>572</Words>
  <Application>Microsoft Office PowerPoint</Application>
  <PresentationFormat>Widescreen</PresentationFormat>
  <Paragraphs>34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Century Gothic</vt:lpstr>
      <vt:lpstr>Wingdings 3</vt:lpstr>
      <vt:lpstr>Wisp</vt:lpstr>
      <vt:lpstr>Pokemon as Seen by Stats</vt:lpstr>
      <vt:lpstr>Table of Contents</vt:lpstr>
      <vt:lpstr>Pokemon Added per Generations</vt:lpstr>
      <vt:lpstr>What about typings?</vt:lpstr>
      <vt:lpstr>Effects of Typings on Stats</vt:lpstr>
      <vt:lpstr>The Stats for Battle Enthusiast</vt:lpstr>
      <vt:lpstr>Stats Distribution</vt:lpstr>
      <vt:lpstr>The “Strongest” Pokemon</vt:lpstr>
      <vt:lpstr>“Speed Defines the Winner”</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as seen by Stats</dc:title>
  <dc:creator>M Fatahillah Aqsa Laksana Bahtera Nuh</dc:creator>
  <cp:lastModifiedBy>M Fatahillah Aqsa Laksana Bahtera Nuh</cp:lastModifiedBy>
  <cp:revision>5</cp:revision>
  <dcterms:created xsi:type="dcterms:W3CDTF">2024-02-27T08:27:54Z</dcterms:created>
  <dcterms:modified xsi:type="dcterms:W3CDTF">2024-03-01T07:57:46Z</dcterms:modified>
</cp:coreProperties>
</file>