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5B87F-2F15-455A-B427-F169689C6854}" type="datetimeFigureOut">
              <a:rPr lang="en-ID" smtClean="0"/>
              <a:t>27/02/2024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FF555-0BE7-4DEE-A117-E4AE4B7619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2771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FF555-0BE7-4DEE-A117-E4AE4B7619F6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3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58391-439F-D542-86F4-140BFEE7F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C32AF-2F86-E0EC-2E59-62F52D33B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7DA72-16A2-D1A9-69A1-73828E96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4731-9823-4719-A9EC-6CA3E5AACE27}" type="datetimeFigureOut">
              <a:rPr lang="en-ID" smtClean="0"/>
              <a:t>27/02/2024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3B127-E78B-0516-7640-94D279C6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91897-E69A-355C-11D9-15DAADEA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06F0-250C-45D8-BF47-8EBAFBD34E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101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77B17-93BB-72A0-F4A2-B933F8A83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47194-520B-63B1-FAC5-E46EAEB80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0D97A-94F4-A203-E0FA-2D709680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4731-9823-4719-A9EC-6CA3E5AACE27}" type="datetimeFigureOut">
              <a:rPr lang="en-ID" smtClean="0"/>
              <a:t>27/02/2024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231CF-C1AE-AD12-D8EC-D6156B58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918F8-3222-3757-3B18-C7467F32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06F0-250C-45D8-BF47-8EBAFBD34E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431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487FCB-1901-3A9D-8E5A-6F2C6D4AC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9484C-FF07-E147-A2A2-D01E0C982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2E653-EBAB-2E7A-C33C-76FFAD9C1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4731-9823-4719-A9EC-6CA3E5AACE27}" type="datetimeFigureOut">
              <a:rPr lang="en-ID" smtClean="0"/>
              <a:t>27/02/2024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50601-220A-3B14-3624-6319E10D6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7104C-3803-B480-0A08-AD4FABF2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06F0-250C-45D8-BF47-8EBAFBD34E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818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D3A9-8B73-1759-A46E-8674745A1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16934-A84F-0721-D3F0-3D65407E6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0139A-DB8B-FF5E-D8EE-52879096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4731-9823-4719-A9EC-6CA3E5AACE27}" type="datetimeFigureOut">
              <a:rPr lang="en-ID" smtClean="0"/>
              <a:t>27/02/2024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C03AA-A9F9-9D32-1EE8-4DE559FCC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5979B-B61C-6C10-B13F-D47B724A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06F0-250C-45D8-BF47-8EBAFBD34E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473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974D-7710-4DB1-0F78-FC26214A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83460-2BB3-2A60-66EF-6FE81A2AE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B8F23-4620-13D4-2580-662467556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4731-9823-4719-A9EC-6CA3E5AACE27}" type="datetimeFigureOut">
              <a:rPr lang="en-ID" smtClean="0"/>
              <a:t>27/02/2024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0FECD-9EF0-6A3B-ABEE-753E16996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6676A-B469-C499-8F9E-E20214A9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06F0-250C-45D8-BF47-8EBAFBD34E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649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7C8E-EA1D-4B21-8504-7EE4B6ED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60109-984C-3D3C-32E8-5470CCF63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C2282-F2A4-4483-47C1-80BDD4F78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FF4B2-24B7-CC21-CF04-99D4359A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4731-9823-4719-A9EC-6CA3E5AACE27}" type="datetimeFigureOut">
              <a:rPr lang="en-ID" smtClean="0"/>
              <a:t>27/02/2024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DC52C-0B92-4DA5-9D5C-7522DDE3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CA0A1-FF2D-4C6F-4D70-157136C8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06F0-250C-45D8-BF47-8EBAFBD34E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86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1B6E-4624-4F2C-B9E1-48E274E2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3BD86-F26F-4DCC-5A31-F581920C3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E8253-4E63-7296-EDB6-D906C6709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31547-3B4F-39AD-C72D-5E9AC540D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279DA-38F4-E96D-9584-C4DF8F55B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8D7B33-4189-50D0-FEE0-3046E5EA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4731-9823-4719-A9EC-6CA3E5AACE27}" type="datetimeFigureOut">
              <a:rPr lang="en-ID" smtClean="0"/>
              <a:t>27/02/2024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205881-08B1-1909-A0D6-9BED10E9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BE8C0-A4EC-9BF5-7B3D-1065D908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06F0-250C-45D8-BF47-8EBAFBD34E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321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D9B59-A7E5-7E8D-8266-3E40508B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C34B2-74EF-339E-45F4-592F8E04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4731-9823-4719-A9EC-6CA3E5AACE27}" type="datetimeFigureOut">
              <a:rPr lang="en-ID" smtClean="0"/>
              <a:t>27/02/2024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34BBD-550A-8DAB-E18F-9C0B64F1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C7B6C-3DDD-CBF7-8E73-6BD8F8A5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06F0-250C-45D8-BF47-8EBAFBD34E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632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EE333-686E-DD56-696A-06591DD9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4731-9823-4719-A9EC-6CA3E5AACE27}" type="datetimeFigureOut">
              <a:rPr lang="en-ID" smtClean="0"/>
              <a:t>27/02/2024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60675-E42E-B2FA-F9EA-7A3C3A90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B4722-04FE-FF3A-9935-F9817FBE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06F0-250C-45D8-BF47-8EBAFBD34E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196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E00B-6AF9-F8B0-2F60-0387C038C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5193-0CB9-CFC6-D07C-1324E7747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B2548-CC17-4B22-1126-703CD7AD9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CFFAF-034B-6915-51B3-E4BC1A3D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4731-9823-4719-A9EC-6CA3E5AACE27}" type="datetimeFigureOut">
              <a:rPr lang="en-ID" smtClean="0"/>
              <a:t>27/02/2024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C049C-BFDE-044A-9F8C-B6B7230CF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A5CA5-F851-B747-1BC2-23BB9EE8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06F0-250C-45D8-BF47-8EBAFBD34E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514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67C0A-4560-8A5F-1ABB-C892ED45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2D8AC7-6F6A-8459-FBF5-6D240F70D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C3E2E-1BE1-BCB1-0101-9D50FB5A1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2D51E-481B-BC08-9326-87AEB6A3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4731-9823-4719-A9EC-6CA3E5AACE27}" type="datetimeFigureOut">
              <a:rPr lang="en-ID" smtClean="0"/>
              <a:t>27/02/2024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67BC0-BA35-F105-777D-938BD019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2954D-28D8-239F-BB14-A94607BBD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06F0-250C-45D8-BF47-8EBAFBD34E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031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E72AAB-DB53-5D62-01E0-6B9DC64C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718C5-B0C1-8A74-C8BC-6E5B2D0FC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00DBA-8752-DE88-F7CE-4AEC3AEC7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624731-9823-4719-A9EC-6CA3E5AACE27}" type="datetimeFigureOut">
              <a:rPr lang="en-ID" smtClean="0"/>
              <a:t>27/02/2024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D421D-3D4C-5A2B-F8BC-082CBDEA4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90593-2D51-CD28-3DDF-FA77CB15A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2D06F0-250C-45D8-BF47-8EBAFBD34E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519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68B80-8B5D-AF0E-EA7B-7C60EED7A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/>
              <a:t>Pokemon</a:t>
            </a:r>
            <a:r>
              <a:rPr lang="en-ID" dirty="0"/>
              <a:t> as seen by Stats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49BAE-BA8F-9D71-36FA-FD0A4C7022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Up to gen 6</a:t>
            </a:r>
          </a:p>
        </p:txBody>
      </p:sp>
    </p:spTree>
    <p:extLst>
      <p:ext uri="{BB962C8B-B14F-4D97-AF65-F5344CB8AC3E}">
        <p14:creationId xmlns:p14="http://schemas.microsoft.com/office/powerpoint/2010/main" val="335717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AB1E7-577D-D5A2-4AD3-0B8896EDE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84" y="676141"/>
            <a:ext cx="3429000" cy="1719072"/>
          </a:xfrm>
        </p:spPr>
        <p:txBody>
          <a:bodyPr anchor="b">
            <a:normAutofit/>
          </a:bodyPr>
          <a:lstStyle/>
          <a:p>
            <a:r>
              <a:rPr lang="en-ID" sz="3800" dirty="0" err="1"/>
              <a:t>Pokemon</a:t>
            </a:r>
            <a:r>
              <a:rPr lang="en-ID" sz="3800" dirty="0"/>
              <a:t> Added per Generations</a:t>
            </a:r>
          </a:p>
        </p:txBody>
      </p:sp>
      <p:sp>
        <p:nvSpPr>
          <p:cNvPr id="104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5E175-8120-BF27-9EBD-6E667395D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84" y="2843829"/>
            <a:ext cx="3429000" cy="4053562"/>
          </a:xfrm>
        </p:spPr>
        <p:txBody>
          <a:bodyPr anchor="t">
            <a:normAutofit fontScale="92500" lnSpcReduction="10000"/>
          </a:bodyPr>
          <a:lstStyle/>
          <a:p>
            <a:pPr algn="just"/>
            <a:r>
              <a:rPr lang="en-ID" sz="2200" dirty="0"/>
              <a:t>Each generations add new </a:t>
            </a:r>
            <a:r>
              <a:rPr lang="en-ID" sz="2200" dirty="0" err="1"/>
              <a:t>Pokemon</a:t>
            </a:r>
            <a:r>
              <a:rPr lang="en-ID" sz="2200" dirty="0"/>
              <a:t> onto the already packed roster of the </a:t>
            </a:r>
            <a:r>
              <a:rPr lang="en-ID" sz="2200" dirty="0" err="1"/>
              <a:t>Pokemon</a:t>
            </a:r>
            <a:r>
              <a:rPr lang="en-ID" sz="2200" dirty="0"/>
              <a:t> World. Here’s the amount of new </a:t>
            </a:r>
            <a:r>
              <a:rPr lang="en-ID" sz="2200" dirty="0" err="1"/>
              <a:t>Pokemon</a:t>
            </a:r>
            <a:r>
              <a:rPr lang="en-ID" sz="2200" dirty="0"/>
              <a:t> added with every new </a:t>
            </a:r>
            <a:r>
              <a:rPr lang="en-ID" sz="2200" dirty="0" err="1"/>
              <a:t>installments</a:t>
            </a:r>
            <a:r>
              <a:rPr lang="en-ID" sz="2200" dirty="0"/>
              <a:t> of the game.</a:t>
            </a:r>
          </a:p>
          <a:p>
            <a:pPr algn="just"/>
            <a:r>
              <a:rPr lang="en-ID" sz="2200" dirty="0"/>
              <a:t>It is to be noted that each game includes some </a:t>
            </a:r>
            <a:r>
              <a:rPr lang="en-ID" sz="2200" dirty="0" err="1"/>
              <a:t>Pokemon</a:t>
            </a:r>
            <a:r>
              <a:rPr lang="en-ID" sz="2200" dirty="0"/>
              <a:t> from the previous generation. So that the amount of </a:t>
            </a:r>
            <a:r>
              <a:rPr lang="en-ID" sz="2200" dirty="0" err="1"/>
              <a:t>Pokemon</a:t>
            </a:r>
            <a:r>
              <a:rPr lang="en-ID" sz="2200" dirty="0"/>
              <a:t> in the game is relatively the same initially</a:t>
            </a:r>
          </a:p>
        </p:txBody>
      </p:sp>
      <p:pic>
        <p:nvPicPr>
          <p:cNvPr id="1026" name="Picture 2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348BDC69-6B4D-2CCF-E620-B7A339F04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676141"/>
            <a:ext cx="6903720" cy="550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87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Freeform: Shape 2059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D3160-7563-B669-AF8D-5A5E343D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ID" sz="5000">
                <a:solidFill>
                  <a:srgbClr val="FFFFFF"/>
                </a:solidFill>
              </a:rPr>
              <a:t>What about typings?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B10AC-AF20-07EE-60F2-B3A467712439}"/>
              </a:ext>
            </a:extLst>
          </p:cNvPr>
          <p:cNvSpPr>
            <a:spLocks/>
          </p:cNvSpPr>
          <p:nvPr/>
        </p:nvSpPr>
        <p:spPr>
          <a:xfrm>
            <a:off x="5296689" y="375023"/>
            <a:ext cx="5811128" cy="2404635"/>
          </a:xfrm>
          <a:prstGeom prst="rect">
            <a:avLst/>
          </a:prstGeom>
        </p:spPr>
        <p:txBody>
          <a:bodyPr/>
          <a:lstStyle/>
          <a:p>
            <a:pPr algn="just" defTabSz="502920">
              <a:spcAft>
                <a:spcPts val="600"/>
              </a:spcAft>
            </a:pPr>
            <a:r>
              <a:rPr lang="en-ID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we all know, our little </a:t>
            </a:r>
            <a:r>
              <a:rPr lang="en-ID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Pokemon</a:t>
            </a:r>
            <a:r>
              <a:rPr lang="en-ID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friends each have their own elements or </a:t>
            </a:r>
            <a:r>
              <a:rPr lang="en-ID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typings</a:t>
            </a:r>
            <a:r>
              <a:rPr lang="en-ID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There are a total of 18 types of element in the </a:t>
            </a:r>
            <a:r>
              <a:rPr lang="en-ID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Pokemon</a:t>
            </a:r>
            <a:r>
              <a:rPr lang="en-ID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World which contributes to the complexity of </a:t>
            </a:r>
            <a:r>
              <a:rPr lang="en-ID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Pokemon</a:t>
            </a:r>
            <a:r>
              <a:rPr lang="en-ID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Battles.</a:t>
            </a:r>
            <a:endParaRPr lang="en-ID" sz="4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E54BF27-7E51-E9BE-C427-2975F93A7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182" y="1577340"/>
            <a:ext cx="4628142" cy="397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94F7CB-F7C2-01F1-48C2-A92071DB94C3}"/>
              </a:ext>
            </a:extLst>
          </p:cNvPr>
          <p:cNvSpPr txBox="1">
            <a:spLocks/>
          </p:cNvSpPr>
          <p:nvPr/>
        </p:nvSpPr>
        <p:spPr>
          <a:xfrm>
            <a:off x="4364906" y="5577634"/>
            <a:ext cx="7674694" cy="1202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502920">
              <a:spcBef>
                <a:spcPts val="550"/>
              </a:spcBef>
              <a:buNone/>
            </a:pPr>
            <a:r>
              <a:rPr lang="en-ID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we can see, water-types dominates the distribution of </a:t>
            </a:r>
            <a:r>
              <a:rPr lang="en-ID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Pokemon</a:t>
            </a:r>
            <a:r>
              <a:rPr lang="en-ID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D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typings</a:t>
            </a:r>
            <a:r>
              <a:rPr lang="en-ID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This is due to the vast watery area of the Game which demands a lot of </a:t>
            </a:r>
            <a:r>
              <a:rPr lang="en-ID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Pokemon</a:t>
            </a:r>
            <a:r>
              <a:rPr lang="en-ID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be placed there. On the contrary, Ice-types have the least amount of </a:t>
            </a:r>
            <a:r>
              <a:rPr lang="en-ID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Pokemon</a:t>
            </a:r>
            <a:r>
              <a:rPr lang="en-ID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This can be explained by </a:t>
            </a:r>
            <a:r>
              <a:rPr lang="en-ID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Pokemon</a:t>
            </a:r>
            <a:r>
              <a:rPr lang="en-ID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Games having very little amount of snowy or winter-themed places.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218485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81" name="Arc 308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55C56-3984-297A-752D-DA971EB2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914911"/>
            <a:ext cx="5458838" cy="1325563"/>
          </a:xfrm>
        </p:spPr>
        <p:txBody>
          <a:bodyPr>
            <a:normAutofit/>
          </a:bodyPr>
          <a:lstStyle/>
          <a:p>
            <a:r>
              <a:rPr lang="en-ID" dirty="0"/>
              <a:t>The Stats for the Battle Enthusiast</a:t>
            </a:r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BC5AF96-5A93-0AE2-D50C-E5EB3FC9D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262" y="1279633"/>
            <a:ext cx="5038438" cy="401815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BF586-2DE5-D83A-1C55-F4320B82B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2365887"/>
            <a:ext cx="5458838" cy="4192520"/>
          </a:xfrm>
        </p:spPr>
        <p:txBody>
          <a:bodyPr>
            <a:normAutofit/>
          </a:bodyPr>
          <a:lstStyle/>
          <a:p>
            <a:r>
              <a:rPr lang="en-ID" sz="2400" dirty="0" err="1"/>
              <a:t>Pokemon</a:t>
            </a:r>
            <a:r>
              <a:rPr lang="en-ID" sz="2400" dirty="0"/>
              <a:t> Stats is often the deciding factor in term of its ability to do Battles. Each generations offer relatively the same average stats, with Gen 4 having a slight increase.</a:t>
            </a:r>
          </a:p>
          <a:p>
            <a:r>
              <a:rPr lang="en-ID" sz="2400" dirty="0"/>
              <a:t>Some players, especially professionals, prioritize the </a:t>
            </a:r>
            <a:r>
              <a:rPr lang="en-ID" sz="2400" dirty="0" err="1"/>
              <a:t>Movesets</a:t>
            </a:r>
            <a:r>
              <a:rPr lang="en-ID" sz="2400" dirty="0"/>
              <a:t> of </a:t>
            </a:r>
            <a:r>
              <a:rPr lang="en-ID" sz="2400" dirty="0" err="1"/>
              <a:t>Pokemon</a:t>
            </a:r>
            <a:r>
              <a:rPr lang="en-ID" sz="2400" dirty="0"/>
              <a:t> rather than the Stats</a:t>
            </a:r>
          </a:p>
        </p:txBody>
      </p:sp>
    </p:spTree>
    <p:extLst>
      <p:ext uri="{BB962C8B-B14F-4D97-AF65-F5344CB8AC3E}">
        <p14:creationId xmlns:p14="http://schemas.microsoft.com/office/powerpoint/2010/main" val="113404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7" name="Rectangle 4116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F9399-EAD1-F6C6-7868-D9CE2D08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725990"/>
            <a:ext cx="4695092" cy="1088136"/>
          </a:xfrm>
        </p:spPr>
        <p:txBody>
          <a:bodyPr anchor="b">
            <a:normAutofit/>
          </a:bodyPr>
          <a:lstStyle/>
          <a:p>
            <a:r>
              <a:rPr lang="en-ID" sz="3400" dirty="0"/>
              <a:t>The “Strongest” </a:t>
            </a:r>
            <a:r>
              <a:rPr lang="en-ID" sz="3400" dirty="0" err="1"/>
              <a:t>Pokemon</a:t>
            </a:r>
            <a:endParaRPr lang="en-ID" sz="3400" dirty="0"/>
          </a:p>
        </p:txBody>
      </p:sp>
      <p:sp>
        <p:nvSpPr>
          <p:cNvPr id="4119" name="Rectangle 4118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21" name="Rectangle 4120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ADC17-F151-5B88-4435-BF0178378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n-ID" sz="2000" dirty="0"/>
              <a:t>Those who regarded as the “Strongest </a:t>
            </a:r>
            <a:r>
              <a:rPr lang="en-ID" sz="2000" dirty="0" err="1"/>
              <a:t>Pokemon</a:t>
            </a:r>
            <a:r>
              <a:rPr lang="en-ID" sz="2000" dirty="0"/>
              <a:t>” often have the stats to back their strength. These are the </a:t>
            </a:r>
            <a:r>
              <a:rPr lang="en-ID" sz="2000" dirty="0" err="1"/>
              <a:t>Pokemons</a:t>
            </a:r>
            <a:r>
              <a:rPr lang="en-ID" sz="2000" dirty="0"/>
              <a:t> that have over 600 in Total Stats.</a:t>
            </a:r>
          </a:p>
          <a:p>
            <a:r>
              <a:rPr lang="en-ID" sz="2000" dirty="0"/>
              <a:t>These </a:t>
            </a:r>
            <a:r>
              <a:rPr lang="en-ID" sz="2000" dirty="0" err="1"/>
              <a:t>Pokemons</a:t>
            </a:r>
            <a:r>
              <a:rPr lang="en-ID" sz="2000" dirty="0"/>
              <a:t> are mostly “</a:t>
            </a:r>
            <a:r>
              <a:rPr lang="en-ID" sz="2000" dirty="0" err="1"/>
              <a:t>Legendaries</a:t>
            </a:r>
            <a:r>
              <a:rPr lang="en-ID" sz="2000" dirty="0"/>
              <a:t>” or those that have access to “Mega Evolutions”.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BF60780-5BFE-0AEE-365D-6ED01330B1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" r="817" b="1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93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1" name="Rectangle 513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11033-1D56-F1F7-175A-14A8F1BB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ID" sz="5000"/>
              <a:t>“Speed Defines the Winner”</a:t>
            </a:r>
          </a:p>
        </p:txBody>
      </p:sp>
      <p:sp>
        <p:nvSpPr>
          <p:cNvPr id="513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6FD7-4BA0-85E0-827B-4596B4D87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ID" sz="2200" dirty="0"/>
              <a:t>Speed, which determines who gets to move first in a </a:t>
            </a:r>
            <a:r>
              <a:rPr lang="en-ID" sz="2200" dirty="0" err="1"/>
              <a:t>Pokemon</a:t>
            </a:r>
            <a:r>
              <a:rPr lang="en-ID" sz="2200" dirty="0"/>
              <a:t> Battle, is regarded as one of the most important stats in the game. Therefore some </a:t>
            </a:r>
            <a:r>
              <a:rPr lang="en-ID" sz="2200" dirty="0" err="1"/>
              <a:t>Pokemon</a:t>
            </a:r>
            <a:r>
              <a:rPr lang="en-ID" sz="2200" dirty="0"/>
              <a:t> have this swift advantage in winning battles.</a:t>
            </a:r>
          </a:p>
          <a:p>
            <a:r>
              <a:rPr lang="en-ID" sz="2200" dirty="0"/>
              <a:t>Even though they’re not </a:t>
            </a:r>
            <a:r>
              <a:rPr lang="en-ID" sz="2200" dirty="0" err="1"/>
              <a:t>Legendaries</a:t>
            </a:r>
            <a:r>
              <a:rPr lang="en-ID" sz="2200" dirty="0"/>
              <a:t> nor have Mega evolutions, some </a:t>
            </a:r>
            <a:r>
              <a:rPr lang="en-ID" sz="2200" dirty="0" err="1"/>
              <a:t>Pokemons</a:t>
            </a:r>
            <a:r>
              <a:rPr lang="en-ID" sz="2200" dirty="0"/>
              <a:t> can keep up with their “Strong” peers.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9442A37-BE0E-8BED-46E1-5BA69AFC1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65064" y="132802"/>
            <a:ext cx="6726936" cy="659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99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13E58-A9B5-2908-B0FA-5CC49E0A1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D" sz="4800" dirty="0"/>
              <a:t>Thank you for your attention!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492ED-D6CC-6AAA-7BB9-0D85AC7F7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6526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1600" dirty="0"/>
              <a:t>This is a small project made with the guidance from Dibimbing.id, thank you Dibimbing.id for this opportunity</a:t>
            </a:r>
          </a:p>
        </p:txBody>
      </p:sp>
    </p:spTree>
    <p:extLst>
      <p:ext uri="{BB962C8B-B14F-4D97-AF65-F5344CB8AC3E}">
        <p14:creationId xmlns:p14="http://schemas.microsoft.com/office/powerpoint/2010/main" val="1584981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381</Words>
  <Application>Microsoft Office PowerPoint</Application>
  <PresentationFormat>Widescreen</PresentationFormat>
  <Paragraphs>20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Pokemon as seen by Stats</vt:lpstr>
      <vt:lpstr>Pokemon Added per Generations</vt:lpstr>
      <vt:lpstr>What about typings?</vt:lpstr>
      <vt:lpstr>The Stats for the Battle Enthusiast</vt:lpstr>
      <vt:lpstr>The “Strongest” Pokemon</vt:lpstr>
      <vt:lpstr>“Speed Defines the Winner”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 as seen by Stats</dc:title>
  <dc:creator>M Fatahillah Aqsa Laksana Bahtera Nuh</dc:creator>
  <cp:lastModifiedBy>M Fatahillah Aqsa Laksana Bahtera Nuh</cp:lastModifiedBy>
  <cp:revision>1</cp:revision>
  <dcterms:created xsi:type="dcterms:W3CDTF">2024-02-27T08:27:54Z</dcterms:created>
  <dcterms:modified xsi:type="dcterms:W3CDTF">2024-02-27T09:23:00Z</dcterms:modified>
</cp:coreProperties>
</file>