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3" r:id="rId6"/>
    <p:sldId id="264" r:id="rId7"/>
    <p:sldId id="269" r:id="rId8"/>
    <p:sldId id="261" r:id="rId9"/>
    <p:sldId id="265" r:id="rId10"/>
    <p:sldId id="266" r:id="rId11"/>
    <p:sldId id="268" r:id="rId12"/>
    <p:sldId id="260" r:id="rId1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ita Prabhakar" initials="MP" lastIdx="1" clrIdx="0">
    <p:extLst>
      <p:ext uri="{19B8F6BF-5375-455C-9EA6-DF929625EA0E}">
        <p15:presenceInfo xmlns:p15="http://schemas.microsoft.com/office/powerpoint/2012/main" userId="S-1-5-21-1801674531-299502267-839522115-21292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16T13:52:22.113"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4/16/2018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229" y="-306635"/>
            <a:ext cx="10328562" cy="2126531"/>
          </a:xfrm>
        </p:spPr>
        <p:txBody>
          <a:bodyPr/>
          <a:lstStyle/>
          <a:p>
            <a:r>
              <a:rPr lang="en-US" dirty="0" err="1"/>
              <a:t>Mkm</a:t>
            </a:r>
            <a:r>
              <a:rPr lang="en-US" dirty="0"/>
              <a:t> Breathalyzer</a:t>
            </a:r>
          </a:p>
        </p:txBody>
      </p:sp>
      <p:sp>
        <p:nvSpPr>
          <p:cNvPr id="3" name="Subtitle 2"/>
          <p:cNvSpPr>
            <a:spLocks noGrp="1"/>
          </p:cNvSpPr>
          <p:nvPr>
            <p:ph type="subTitle" idx="1"/>
          </p:nvPr>
        </p:nvSpPr>
        <p:spPr>
          <a:xfrm>
            <a:off x="2118277" y="3491345"/>
            <a:ext cx="9758532" cy="2369127"/>
          </a:xfrm>
        </p:spPr>
        <p:txBody>
          <a:bodyPr>
            <a:normAutofit fontScale="92500" lnSpcReduction="10000"/>
          </a:bodyPr>
          <a:lstStyle/>
          <a:p>
            <a:r>
              <a:rPr lang="en-US" sz="2800" dirty="0"/>
              <a:t>	</a:t>
            </a:r>
            <a:r>
              <a:rPr lang="en-US" sz="3000" dirty="0"/>
              <a:t>BY : </a:t>
            </a:r>
          </a:p>
          <a:p>
            <a:r>
              <a:rPr lang="en-US" sz="2800" dirty="0"/>
              <a:t>				</a:t>
            </a:r>
            <a:r>
              <a:rPr lang="en-US" sz="3000" b="1" dirty="0">
                <a:solidFill>
                  <a:srgbClr val="FF0000"/>
                </a:solidFill>
              </a:rPr>
              <a:t>M</a:t>
            </a:r>
            <a:r>
              <a:rPr lang="en-US" sz="2800" dirty="0"/>
              <a:t>OHITA PRABHAKAR</a:t>
            </a:r>
          </a:p>
          <a:p>
            <a:r>
              <a:rPr lang="en-US" sz="2800" dirty="0"/>
              <a:t>			</a:t>
            </a:r>
            <a:r>
              <a:rPr lang="en-US" sz="2800" dirty="0">
                <a:solidFill>
                  <a:srgbClr val="FF0000"/>
                </a:solidFill>
              </a:rPr>
              <a:t>         </a:t>
            </a:r>
            <a:r>
              <a:rPr lang="en-US" sz="3000" b="1" dirty="0">
                <a:solidFill>
                  <a:srgbClr val="FF0000"/>
                </a:solidFill>
              </a:rPr>
              <a:t>K</a:t>
            </a:r>
            <a:r>
              <a:rPr lang="en-US" sz="2800" dirty="0"/>
              <a:t>ARANDEEP SINGH</a:t>
            </a:r>
          </a:p>
          <a:p>
            <a:r>
              <a:rPr lang="en-US" sz="2800" dirty="0"/>
              <a:t>					</a:t>
            </a:r>
            <a:r>
              <a:rPr lang="en-US" sz="3000" b="1" dirty="0">
                <a:solidFill>
                  <a:srgbClr val="FF0000"/>
                </a:solidFill>
              </a:rPr>
              <a:t>M</a:t>
            </a:r>
            <a:r>
              <a:rPr lang="en-US" sz="2800" dirty="0"/>
              <a:t>AHESHWERIE SAMAROO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28" y="3711051"/>
            <a:ext cx="4725149" cy="31469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710" y="1819896"/>
            <a:ext cx="3494563" cy="24807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8526" y="1065067"/>
            <a:ext cx="3238283" cy="28575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62" y="1063289"/>
            <a:ext cx="3905250" cy="1952625"/>
          </a:xfrm>
          <a:prstGeom prst="rect">
            <a:avLst/>
          </a:prstGeom>
        </p:spPr>
      </p:pic>
    </p:spTree>
    <p:extLst>
      <p:ext uri="{BB962C8B-B14F-4D97-AF65-F5344CB8AC3E}">
        <p14:creationId xmlns:p14="http://schemas.microsoft.com/office/powerpoint/2010/main" val="31354834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195" y="225136"/>
            <a:ext cx="10353761" cy="1326321"/>
          </a:xfrm>
        </p:spPr>
        <p:txBody>
          <a:bodyPr/>
          <a:lstStyle/>
          <a:p>
            <a:r>
              <a:rPr lang="en-US" dirty="0" smtClean="0"/>
              <a:t>Mobile Application</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2101" t="4849" r="12985" b="8195"/>
          <a:stretch/>
        </p:blipFill>
        <p:spPr>
          <a:xfrm>
            <a:off x="3399428" y="1525222"/>
            <a:ext cx="2389910" cy="460541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2888" t="5606" r="11965" b="7498"/>
          <a:stretch/>
        </p:blipFill>
        <p:spPr>
          <a:xfrm>
            <a:off x="6183136" y="1525222"/>
            <a:ext cx="2410087" cy="4622792"/>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1223" t="4529" r="12021" b="8565"/>
          <a:stretch/>
        </p:blipFill>
        <p:spPr>
          <a:xfrm>
            <a:off x="550719" y="1511918"/>
            <a:ext cx="2454911" cy="4605414"/>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807" t="1666" r="1965" b="1364"/>
          <a:stretch/>
        </p:blipFill>
        <p:spPr>
          <a:xfrm>
            <a:off x="9102868" y="1623937"/>
            <a:ext cx="2493385" cy="4420915"/>
          </a:xfrm>
          <a:prstGeom prst="rect">
            <a:avLst/>
          </a:prstGeom>
        </p:spPr>
      </p:pic>
    </p:spTree>
    <p:extLst>
      <p:ext uri="{BB962C8B-B14F-4D97-AF65-F5344CB8AC3E}">
        <p14:creationId xmlns:p14="http://schemas.microsoft.com/office/powerpoint/2010/main" val="4027332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Conclusions/Recommendations </a:t>
            </a:r>
            <a:endParaRPr lang="en-US" dirty="0"/>
          </a:p>
        </p:txBody>
      </p:sp>
      <p:sp>
        <p:nvSpPr>
          <p:cNvPr id="3" name="TextBox 2"/>
          <p:cNvSpPr txBox="1"/>
          <p:nvPr/>
        </p:nvSpPr>
        <p:spPr>
          <a:xfrm>
            <a:off x="1859972" y="2140527"/>
            <a:ext cx="184731" cy="369332"/>
          </a:xfrm>
          <a:prstGeom prst="rect">
            <a:avLst/>
          </a:prstGeom>
          <a:noFill/>
        </p:spPr>
        <p:txBody>
          <a:bodyPr wrap="none" rtlCol="0">
            <a:spAutoFit/>
          </a:bodyPr>
          <a:lstStyle/>
          <a:p>
            <a:endParaRPr lang="en-US" dirty="0"/>
          </a:p>
        </p:txBody>
      </p:sp>
      <p:sp>
        <p:nvSpPr>
          <p:cNvPr id="5" name="TextBox 4"/>
          <p:cNvSpPr txBox="1"/>
          <p:nvPr/>
        </p:nvSpPr>
        <p:spPr>
          <a:xfrm>
            <a:off x="2240839" y="2649682"/>
            <a:ext cx="7988212"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Although it is an expensive project , We will try making it cost effective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Since we are using UBER in our Application ,</a:t>
            </a:r>
          </a:p>
          <a:p>
            <a:r>
              <a:rPr lang="en-US" dirty="0" smtClean="0"/>
              <a:t>we can make a profit per ride and make some commission per ride.</a:t>
            </a:r>
            <a:endParaRPr lang="en-US" dirty="0"/>
          </a:p>
        </p:txBody>
      </p:sp>
    </p:spTree>
    <p:extLst>
      <p:ext uri="{BB962C8B-B14F-4D97-AF65-F5344CB8AC3E}">
        <p14:creationId xmlns:p14="http://schemas.microsoft.com/office/powerpoint/2010/main" val="11558276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50" y="3030681"/>
            <a:ext cx="10353761" cy="1326321"/>
          </a:xfrm>
          <a:solidFill>
            <a:schemeClr val="bg2">
              <a:lumMod val="60000"/>
              <a:lumOff val="40000"/>
            </a:schemeClr>
          </a:solidFill>
        </p:spPr>
        <p:txBody>
          <a:bodyPr>
            <a:normAutofit/>
          </a:bodyPr>
          <a:lstStyle/>
          <a:p>
            <a:r>
              <a:rPr lang="en-US" sz="6600" dirty="0"/>
              <a:t>Thank you</a:t>
            </a:r>
          </a:p>
        </p:txBody>
      </p:sp>
    </p:spTree>
    <p:extLst>
      <p:ext uri="{BB962C8B-B14F-4D97-AF65-F5344CB8AC3E}">
        <p14:creationId xmlns:p14="http://schemas.microsoft.com/office/powerpoint/2010/main" val="1995162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0"/>
            <a:ext cx="8816422" cy="1174173"/>
          </a:xfrm>
        </p:spPr>
        <p:txBody>
          <a:bodyPr/>
          <a:lstStyle/>
          <a:p>
            <a:r>
              <a:rPr lang="en-US" dirty="0"/>
              <a:t>introduction</a:t>
            </a:r>
          </a:p>
        </p:txBody>
      </p:sp>
      <p:sp>
        <p:nvSpPr>
          <p:cNvPr id="3" name="Subtitle 2"/>
          <p:cNvSpPr>
            <a:spLocks noGrp="1"/>
          </p:cNvSpPr>
          <p:nvPr>
            <p:ph type="subTitle" idx="1"/>
          </p:nvPr>
        </p:nvSpPr>
        <p:spPr>
          <a:xfrm>
            <a:off x="685800" y="1620982"/>
            <a:ext cx="11128664" cy="4686299"/>
          </a:xfrm>
        </p:spPr>
        <p:txBody>
          <a:bodyPr>
            <a:normAutofit fontScale="85000" lnSpcReduction="20000"/>
          </a:bodyPr>
          <a:lstStyle/>
          <a:p>
            <a:r>
              <a:rPr lang="en-US" dirty="0">
                <a:effectLst/>
              </a:rPr>
              <a:t>The primary focus of our project is to address the issue of DUI (Driving under the Influence). Our target audience is the general public. The main reason for the development of our product, is due to the fact that many lives are being lost as a result of DUI (Driving under the Influence). With our product, we intend to combat this issue and reduce the statistics. We intend to reduce the number of deaths and prevent occurrences of DUI (Driving under the Influence). It is stated that the target audience is the general public. What this means is that, anyone can use this product. This product can be taken along with someone who decides to go to the Bar or to the Club or to any event that involves alcohol consumption. The project involves the integration of the mobile application which was built along with the hardware component. Basically the user will be required to blow into the alcohol sensor as well as use the provided pulse sensor. The sensors will capture the readings which will then be pushed to a database. The mobile application will then pull the data from the database and display the readings via the application. Once the user is above the legal limit, he/she has the option to either call an Emergency Contact or request an UBER cab. The desired outcome of the overall project would be to assist in reducing DUI (Driving Under the Influence) occurrences. </a:t>
            </a:r>
            <a:endParaRPr lang="en-US" dirty="0"/>
          </a:p>
        </p:txBody>
      </p:sp>
    </p:spTree>
    <p:extLst>
      <p:ext uri="{BB962C8B-B14F-4D97-AF65-F5344CB8AC3E}">
        <p14:creationId xmlns:p14="http://schemas.microsoft.com/office/powerpoint/2010/main" val="646785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67" y="131618"/>
            <a:ext cx="10353761" cy="1326321"/>
          </a:xfrm>
        </p:spPr>
        <p:txBody>
          <a:bodyPr>
            <a:normAutofit/>
          </a:bodyPr>
          <a:lstStyle/>
          <a:p>
            <a:r>
              <a:rPr lang="en-US" sz="4400" dirty="0"/>
              <a:t>Budget</a:t>
            </a:r>
          </a:p>
        </p:txBody>
      </p:sp>
      <p:sp>
        <p:nvSpPr>
          <p:cNvPr id="5" name="TextBox 4"/>
          <p:cNvSpPr txBox="1"/>
          <p:nvPr/>
        </p:nvSpPr>
        <p:spPr>
          <a:xfrm>
            <a:off x="9580418" y="2589714"/>
            <a:ext cx="2492369" cy="1754326"/>
          </a:xfrm>
          <a:prstGeom prst="rect">
            <a:avLst/>
          </a:prstGeom>
          <a:noFill/>
        </p:spPr>
        <p:txBody>
          <a:bodyPr wrap="square" rtlCol="0">
            <a:spAutoFit/>
          </a:bodyPr>
          <a:lstStyle/>
          <a:p>
            <a:r>
              <a:rPr lang="en-CA" dirty="0"/>
              <a:t>Individually ,we had different budget .This is the combined budget for our project </a:t>
            </a:r>
          </a:p>
          <a:p>
            <a:endParaRPr lang="en-US" dirty="0"/>
          </a:p>
        </p:txBody>
      </p:sp>
      <p:pic>
        <p:nvPicPr>
          <p:cNvPr id="3" name="Picture 2"/>
          <p:cNvPicPr>
            <a:picLocks noChangeAspect="1"/>
          </p:cNvPicPr>
          <p:nvPr/>
        </p:nvPicPr>
        <p:blipFill>
          <a:blip r:embed="rId2"/>
          <a:stretch>
            <a:fillRect/>
          </a:stretch>
        </p:blipFill>
        <p:spPr>
          <a:xfrm>
            <a:off x="464560" y="1536555"/>
            <a:ext cx="9039225" cy="4657725"/>
          </a:xfrm>
          <a:prstGeom prst="rect">
            <a:avLst/>
          </a:prstGeom>
        </p:spPr>
      </p:pic>
    </p:spTree>
    <p:extLst>
      <p:ext uri="{BB962C8B-B14F-4D97-AF65-F5344CB8AC3E}">
        <p14:creationId xmlns:p14="http://schemas.microsoft.com/office/powerpoint/2010/main" val="482412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change due to strike</a:t>
            </a:r>
          </a:p>
        </p:txBody>
      </p:sp>
      <p:pic>
        <p:nvPicPr>
          <p:cNvPr id="5" name="Picture 4"/>
          <p:cNvPicPr>
            <a:picLocks noChangeAspect="1"/>
          </p:cNvPicPr>
          <p:nvPr/>
        </p:nvPicPr>
        <p:blipFill>
          <a:blip r:embed="rId2"/>
          <a:stretch>
            <a:fillRect/>
          </a:stretch>
        </p:blipFill>
        <p:spPr>
          <a:xfrm>
            <a:off x="577501" y="1850565"/>
            <a:ext cx="10878120" cy="4207335"/>
          </a:xfrm>
          <a:prstGeom prst="rect">
            <a:avLst/>
          </a:prstGeom>
        </p:spPr>
      </p:pic>
    </p:spTree>
    <p:extLst>
      <p:ext uri="{BB962C8B-B14F-4D97-AF65-F5344CB8AC3E}">
        <p14:creationId xmlns:p14="http://schemas.microsoft.com/office/powerpoint/2010/main" val="21607126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from the previous courses</a:t>
            </a:r>
          </a:p>
        </p:txBody>
      </p:sp>
      <p:sp>
        <p:nvSpPr>
          <p:cNvPr id="9" name="Left Arrow 8"/>
          <p:cNvSpPr/>
          <p:nvPr/>
        </p:nvSpPr>
        <p:spPr>
          <a:xfrm>
            <a:off x="810491" y="784387"/>
            <a:ext cx="814301" cy="4883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10857" y="2483427"/>
            <a:ext cx="4317205" cy="3693319"/>
          </a:xfrm>
          <a:prstGeom prst="rect">
            <a:avLst/>
          </a:prstGeom>
          <a:noFill/>
        </p:spPr>
        <p:txBody>
          <a:bodyPr wrap="square" rtlCol="0">
            <a:spAutoFit/>
          </a:bodyPr>
          <a:lstStyle/>
          <a:p>
            <a:r>
              <a:rPr lang="en-US" dirty="0"/>
              <a:t>TECH 153:- We became familiar  to Raspberry pi</a:t>
            </a:r>
          </a:p>
          <a:p>
            <a:endParaRPr lang="en-US" dirty="0" smtClean="0"/>
          </a:p>
          <a:p>
            <a:r>
              <a:rPr lang="en-US" dirty="0" smtClean="0"/>
              <a:t>Tech 152:- Wireless Protocols like 802.11</a:t>
            </a:r>
          </a:p>
          <a:p>
            <a:endParaRPr lang="en-US" dirty="0"/>
          </a:p>
          <a:p>
            <a:r>
              <a:rPr lang="en-US" dirty="0"/>
              <a:t>Tech 101:- Familiar to work with electronic circuits</a:t>
            </a:r>
          </a:p>
          <a:p>
            <a:endParaRPr lang="en-US" dirty="0"/>
          </a:p>
          <a:p>
            <a:r>
              <a:rPr lang="en-US" dirty="0"/>
              <a:t>CENG216:-Made familiar to Gantt Chart , choose the project type</a:t>
            </a:r>
          </a:p>
          <a:p>
            <a:endParaRPr lang="en-US" dirty="0"/>
          </a:p>
          <a:p>
            <a:endParaRPr lang="en-US" dirty="0"/>
          </a:p>
        </p:txBody>
      </p:sp>
      <p:sp>
        <p:nvSpPr>
          <p:cNvPr id="5" name="TextBox 4"/>
          <p:cNvSpPr txBox="1"/>
          <p:nvPr/>
        </p:nvSpPr>
        <p:spPr>
          <a:xfrm>
            <a:off x="6589787" y="2519795"/>
            <a:ext cx="4162944" cy="3693319"/>
          </a:xfrm>
          <a:prstGeom prst="rect">
            <a:avLst/>
          </a:prstGeom>
          <a:noFill/>
        </p:spPr>
        <p:txBody>
          <a:bodyPr wrap="square" rtlCol="0">
            <a:spAutoFit/>
          </a:bodyPr>
          <a:lstStyle/>
          <a:p>
            <a:r>
              <a:rPr lang="en-US" dirty="0"/>
              <a:t> CENG 212 :-Programming techniques with Java, learnt JAVA </a:t>
            </a:r>
            <a:r>
              <a:rPr lang="en-US" dirty="0" smtClean="0"/>
              <a:t>programming</a:t>
            </a:r>
          </a:p>
          <a:p>
            <a:endParaRPr lang="en-US" dirty="0"/>
          </a:p>
          <a:p>
            <a:r>
              <a:rPr lang="en-US" dirty="0" smtClean="0"/>
              <a:t>CENG 256:- Web Access of database from Internet Scripting</a:t>
            </a:r>
            <a:endParaRPr lang="en-US" dirty="0"/>
          </a:p>
          <a:p>
            <a:endParaRPr lang="en-US" dirty="0"/>
          </a:p>
          <a:p>
            <a:r>
              <a:rPr lang="en-US" dirty="0"/>
              <a:t>CENG 319:-Became familiar to Mobile application ,Firebase database</a:t>
            </a:r>
          </a:p>
          <a:p>
            <a:endParaRPr lang="en-US" dirty="0"/>
          </a:p>
          <a:p>
            <a:endParaRPr lang="en-US" dirty="0"/>
          </a:p>
          <a:p>
            <a:endParaRPr lang="en-US" dirty="0"/>
          </a:p>
        </p:txBody>
      </p:sp>
    </p:spTree>
    <p:extLst>
      <p:ext uri="{BB962C8B-B14F-4D97-AF65-F5344CB8AC3E}">
        <p14:creationId xmlns:p14="http://schemas.microsoft.com/office/powerpoint/2010/main" val="3504951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26.png">
            <a:extLst>
              <a:ext uri="{FF2B5EF4-FFF2-40B4-BE49-F238E27FC236}">
                <a16:creationId xmlns:a16="http://schemas.microsoft.com/office/drawing/2014/main" xmlns="" id="{B5A35ACC-67BB-462B-A130-35322C1AB83F}"/>
              </a:ext>
            </a:extLst>
          </p:cNvPr>
          <p:cNvPicPr/>
          <p:nvPr/>
        </p:nvPicPr>
        <p:blipFill rotWithShape="1">
          <a:blip r:embed="rId2"/>
          <a:srcRect b="43273"/>
          <a:stretch/>
        </p:blipFill>
        <p:spPr>
          <a:xfrm>
            <a:off x="1616297" y="1753505"/>
            <a:ext cx="9298842" cy="3766625"/>
          </a:xfrm>
          <a:prstGeom prst="rect">
            <a:avLst/>
          </a:prstGeom>
          <a:ln w="25400">
            <a:solidFill>
              <a:srgbClr val="000000"/>
            </a:solidFill>
            <a:prstDash val="solid"/>
          </a:ln>
        </p:spPr>
      </p:pic>
      <p:sp>
        <p:nvSpPr>
          <p:cNvPr id="2" name="TextBox 1"/>
          <p:cNvSpPr txBox="1"/>
          <p:nvPr/>
        </p:nvSpPr>
        <p:spPr>
          <a:xfrm>
            <a:off x="2296391" y="550717"/>
            <a:ext cx="7938654" cy="830997"/>
          </a:xfrm>
          <a:prstGeom prst="rect">
            <a:avLst/>
          </a:prstGeom>
          <a:noFill/>
        </p:spPr>
        <p:txBody>
          <a:bodyPr wrap="square" rtlCol="0">
            <a:spAutoFit/>
          </a:bodyPr>
          <a:lstStyle/>
          <a:p>
            <a:r>
              <a:rPr lang="en-US" sz="2400" dirty="0" smtClean="0"/>
              <a:t>How is data transferred from Hardware to database and the application?</a:t>
            </a:r>
            <a:endParaRPr lang="en-US" sz="2400" dirty="0"/>
          </a:p>
        </p:txBody>
      </p:sp>
      <p:sp>
        <p:nvSpPr>
          <p:cNvPr id="4" name="TextBox 3"/>
          <p:cNvSpPr txBox="1"/>
          <p:nvPr/>
        </p:nvSpPr>
        <p:spPr>
          <a:xfrm>
            <a:off x="5226627" y="2680855"/>
            <a:ext cx="184731" cy="369332"/>
          </a:xfrm>
          <a:prstGeom prst="rect">
            <a:avLst/>
          </a:prstGeom>
          <a:noFill/>
        </p:spPr>
        <p:txBody>
          <a:bodyPr wrap="none" rtlCol="0">
            <a:spAutoFit/>
          </a:bodyPr>
          <a:lstStyle/>
          <a:p>
            <a:endParaRPr lang="en-US" dirty="0">
              <a:solidFill>
                <a:srgbClr val="FF0000"/>
              </a:solidFill>
            </a:endParaRPr>
          </a:p>
        </p:txBody>
      </p:sp>
      <p:sp>
        <p:nvSpPr>
          <p:cNvPr id="5" name="TextBox 4"/>
          <p:cNvSpPr txBox="1"/>
          <p:nvPr/>
        </p:nvSpPr>
        <p:spPr>
          <a:xfrm>
            <a:off x="4930486" y="2115478"/>
            <a:ext cx="2393373" cy="461665"/>
          </a:xfrm>
          <a:prstGeom prst="rect">
            <a:avLst/>
          </a:prstGeom>
          <a:noFill/>
        </p:spPr>
        <p:txBody>
          <a:bodyPr wrap="square" rtlCol="0">
            <a:spAutoFit/>
          </a:bodyPr>
          <a:lstStyle/>
          <a:p>
            <a:r>
              <a:rPr lang="en-US" sz="2400" dirty="0">
                <a:solidFill>
                  <a:srgbClr val="FF0000"/>
                </a:solidFill>
              </a:rPr>
              <a:t> </a:t>
            </a:r>
            <a:r>
              <a:rPr lang="en-US" sz="2400" dirty="0" smtClean="0">
                <a:solidFill>
                  <a:srgbClr val="FF0000"/>
                </a:solidFill>
              </a:rPr>
              <a:t>  How it works?</a:t>
            </a:r>
            <a:endParaRPr lang="en-US" sz="2400" dirty="0">
              <a:solidFill>
                <a:srgbClr val="FF0000"/>
              </a:solidFill>
            </a:endParaRPr>
          </a:p>
        </p:txBody>
      </p:sp>
      <p:sp>
        <p:nvSpPr>
          <p:cNvPr id="6" name="TextBox 5"/>
          <p:cNvSpPr txBox="1"/>
          <p:nvPr/>
        </p:nvSpPr>
        <p:spPr>
          <a:xfrm>
            <a:off x="7562648" y="2199485"/>
            <a:ext cx="2894575" cy="954107"/>
          </a:xfrm>
          <a:prstGeom prst="rect">
            <a:avLst/>
          </a:prstGeom>
          <a:noFill/>
        </p:spPr>
        <p:txBody>
          <a:bodyPr wrap="none" rtlCol="0">
            <a:spAutoFit/>
          </a:bodyPr>
          <a:lstStyle/>
          <a:p>
            <a:r>
              <a:rPr lang="en-US" sz="1400" dirty="0" smtClean="0">
                <a:solidFill>
                  <a:srgbClr val="FF0000"/>
                </a:solidFill>
              </a:rPr>
              <a:t>Have the sensors connected onto</a:t>
            </a:r>
          </a:p>
          <a:p>
            <a:r>
              <a:rPr lang="en-US" sz="1400" dirty="0" smtClean="0">
                <a:solidFill>
                  <a:srgbClr val="FF0000"/>
                </a:solidFill>
              </a:rPr>
              <a:t>a raspberry pi and get the </a:t>
            </a:r>
          </a:p>
          <a:p>
            <a:r>
              <a:rPr lang="en-US" sz="1400" dirty="0" smtClean="0">
                <a:solidFill>
                  <a:srgbClr val="FF0000"/>
                </a:solidFill>
              </a:rPr>
              <a:t>readings from the sensors using </a:t>
            </a:r>
          </a:p>
          <a:p>
            <a:r>
              <a:rPr lang="en-US" sz="1400" dirty="0" smtClean="0">
                <a:solidFill>
                  <a:srgbClr val="FF0000"/>
                </a:solidFill>
              </a:rPr>
              <a:t>python script.</a:t>
            </a:r>
          </a:p>
        </p:txBody>
      </p:sp>
      <p:sp>
        <p:nvSpPr>
          <p:cNvPr id="7" name="TextBox 6"/>
          <p:cNvSpPr txBox="1"/>
          <p:nvPr/>
        </p:nvSpPr>
        <p:spPr>
          <a:xfrm>
            <a:off x="8824756" y="3636818"/>
            <a:ext cx="184731" cy="369332"/>
          </a:xfrm>
          <a:prstGeom prst="rect">
            <a:avLst/>
          </a:prstGeom>
          <a:noFill/>
        </p:spPr>
        <p:txBody>
          <a:bodyPr wrap="none" rtlCol="0">
            <a:spAutoFit/>
          </a:bodyPr>
          <a:lstStyle/>
          <a:p>
            <a:endParaRPr lang="en-US" dirty="0"/>
          </a:p>
        </p:txBody>
      </p:sp>
      <p:sp>
        <p:nvSpPr>
          <p:cNvPr id="8" name="Rectangle 7"/>
          <p:cNvSpPr/>
          <p:nvPr/>
        </p:nvSpPr>
        <p:spPr>
          <a:xfrm>
            <a:off x="8079734" y="3821484"/>
            <a:ext cx="2055371" cy="830997"/>
          </a:xfrm>
          <a:prstGeom prst="rect">
            <a:avLst/>
          </a:prstGeom>
        </p:spPr>
        <p:txBody>
          <a:bodyPr wrap="none">
            <a:spAutoFit/>
          </a:bodyPr>
          <a:lstStyle/>
          <a:p>
            <a:r>
              <a:rPr lang="en-US" sz="1600" b="1" dirty="0" smtClean="0">
                <a:solidFill>
                  <a:srgbClr val="FF0000"/>
                </a:solidFill>
                <a:latin typeface="Arial" panose="020B0604020202020204" pitchFamily="34" charset="0"/>
                <a:cs typeface="Arial" panose="020B0604020202020204" pitchFamily="34" charset="0"/>
              </a:rPr>
              <a:t>       Installing pip</a:t>
            </a:r>
          </a:p>
          <a:p>
            <a:r>
              <a:rPr lang="en-US" sz="1600" b="1" dirty="0">
                <a:solidFill>
                  <a:srgbClr val="FF0000"/>
                </a:solidFill>
                <a:latin typeface="Arial" panose="020B0604020202020204" pitchFamily="34" charset="0"/>
                <a:cs typeface="Arial" panose="020B0604020202020204" pitchFamily="34" charset="0"/>
              </a:rPr>
              <a:t>Installing </a:t>
            </a:r>
            <a:r>
              <a:rPr lang="en-US" sz="1600" b="1" dirty="0" err="1">
                <a:solidFill>
                  <a:srgbClr val="FF0000"/>
                </a:solidFill>
                <a:latin typeface="Arial" panose="020B0604020202020204" pitchFamily="34" charset="0"/>
                <a:cs typeface="Arial" panose="020B0604020202020204" pitchFamily="34" charset="0"/>
              </a:rPr>
              <a:t>Pyrebase</a:t>
            </a:r>
            <a:endParaRPr lang="en-US" sz="1600" b="1" dirty="0">
              <a:solidFill>
                <a:srgbClr val="FF0000"/>
              </a:solidFill>
              <a:latin typeface="Arial" panose="020B0604020202020204" pitchFamily="34" charset="0"/>
              <a:cs typeface="Arial" panose="020B0604020202020204" pitchFamily="34" charset="0"/>
            </a:endParaRPr>
          </a:p>
          <a:p>
            <a:endParaRPr lang="en-US" sz="1600" b="1" i="0" dirty="0">
              <a:solidFill>
                <a:srgbClr val="FF0000"/>
              </a:solidFill>
              <a:effectLst/>
              <a:latin typeface="Arial" panose="020B0604020202020204" pitchFamily="34" charset="0"/>
              <a:cs typeface="Arial" panose="020B0604020202020204" pitchFamily="34" charset="0"/>
            </a:endParaRPr>
          </a:p>
        </p:txBody>
      </p:sp>
      <p:sp>
        <p:nvSpPr>
          <p:cNvPr id="10" name="Rectangle 9"/>
          <p:cNvSpPr/>
          <p:nvPr/>
        </p:nvSpPr>
        <p:spPr>
          <a:xfrm>
            <a:off x="4583206" y="4647106"/>
            <a:ext cx="3280065" cy="954107"/>
          </a:xfrm>
          <a:prstGeom prst="rect">
            <a:avLst/>
          </a:prstGeom>
        </p:spPr>
        <p:txBody>
          <a:bodyPr wrap="none">
            <a:spAutoFit/>
          </a:bodyPr>
          <a:lstStyle/>
          <a:p>
            <a:r>
              <a:rPr lang="en-US" sz="1400" b="1" dirty="0">
                <a:solidFill>
                  <a:srgbClr val="FF0000"/>
                </a:solidFill>
                <a:latin typeface="Arial" panose="020B0604020202020204" pitchFamily="34" charset="0"/>
                <a:cs typeface="Arial" panose="020B0604020202020204" pitchFamily="34" charset="0"/>
              </a:rPr>
              <a:t>Connecting </a:t>
            </a:r>
            <a:r>
              <a:rPr lang="en-US" sz="1400" b="1" dirty="0" smtClean="0">
                <a:solidFill>
                  <a:srgbClr val="FF0000"/>
                </a:solidFill>
                <a:latin typeface="Arial" panose="020B0604020202020204" pitchFamily="34" charset="0"/>
                <a:cs typeface="Arial" panose="020B0604020202020204" pitchFamily="34" charset="0"/>
              </a:rPr>
              <a:t>python to</a:t>
            </a:r>
            <a:r>
              <a:rPr lang="en-US" sz="1400" b="1" dirty="0">
                <a:solidFill>
                  <a:srgbClr val="FF0000"/>
                </a:solidFill>
                <a:latin typeface="Arial" panose="020B0604020202020204" pitchFamily="34" charset="0"/>
                <a:cs typeface="Arial" panose="020B0604020202020204" pitchFamily="34" charset="0"/>
              </a:rPr>
              <a:t> </a:t>
            </a:r>
            <a:r>
              <a:rPr lang="en-US" sz="1400" b="1" dirty="0" smtClean="0">
                <a:solidFill>
                  <a:srgbClr val="FF0000"/>
                </a:solidFill>
                <a:latin typeface="Arial" panose="020B0604020202020204" pitchFamily="34" charset="0"/>
                <a:cs typeface="Arial" panose="020B0604020202020204" pitchFamily="34" charset="0"/>
              </a:rPr>
              <a:t>the</a:t>
            </a:r>
          </a:p>
          <a:p>
            <a:r>
              <a:rPr lang="en-US" sz="1400" b="1" dirty="0">
                <a:solidFill>
                  <a:srgbClr val="FF0000"/>
                </a:solidFill>
                <a:latin typeface="Arial" panose="020B0604020202020204" pitchFamily="34" charset="0"/>
                <a:cs typeface="Arial" panose="020B0604020202020204" pitchFamily="34" charset="0"/>
              </a:rPr>
              <a:t>d</a:t>
            </a:r>
            <a:r>
              <a:rPr lang="en-US" sz="1400" b="1" dirty="0" smtClean="0">
                <a:solidFill>
                  <a:srgbClr val="FF0000"/>
                </a:solidFill>
                <a:latin typeface="Arial" panose="020B0604020202020204" pitchFamily="34" charset="0"/>
                <a:cs typeface="Arial" panose="020B0604020202020204" pitchFamily="34" charset="0"/>
              </a:rPr>
              <a:t>atabase using firebase auth. The </a:t>
            </a:r>
          </a:p>
          <a:p>
            <a:r>
              <a:rPr lang="en-US" sz="1400" b="1" dirty="0">
                <a:solidFill>
                  <a:srgbClr val="FF0000"/>
                </a:solidFill>
                <a:latin typeface="Arial" panose="020B0604020202020204" pitchFamily="34" charset="0"/>
                <a:cs typeface="Arial" panose="020B0604020202020204" pitchFamily="34" charset="0"/>
              </a:rPr>
              <a:t>o</a:t>
            </a:r>
            <a:r>
              <a:rPr lang="en-US" sz="1400" b="1" dirty="0" smtClean="0">
                <a:solidFill>
                  <a:srgbClr val="FF0000"/>
                </a:solidFill>
                <a:latin typeface="Arial" panose="020B0604020202020204" pitchFamily="34" charset="0"/>
                <a:cs typeface="Arial" panose="020B0604020202020204" pitchFamily="34" charset="0"/>
              </a:rPr>
              <a:t>utput of the sensors get pushed to </a:t>
            </a:r>
          </a:p>
          <a:p>
            <a:r>
              <a:rPr lang="en-US" sz="1400" b="1" dirty="0" smtClean="0">
                <a:solidFill>
                  <a:srgbClr val="FF0000"/>
                </a:solidFill>
                <a:latin typeface="Arial" panose="020B0604020202020204" pitchFamily="34" charset="0"/>
                <a:cs typeface="Arial" panose="020B0604020202020204" pitchFamily="34" charset="0"/>
              </a:rPr>
              <a:t>the database </a:t>
            </a:r>
            <a:endParaRPr lang="en-US" sz="1400" b="1" i="0" dirty="0">
              <a:solidFill>
                <a:srgbClr val="FF0000"/>
              </a:solidFill>
              <a:effectLst/>
              <a:latin typeface="Arial" panose="020B0604020202020204" pitchFamily="34" charset="0"/>
              <a:cs typeface="Arial" panose="020B0604020202020204" pitchFamily="34" charset="0"/>
            </a:endParaRPr>
          </a:p>
        </p:txBody>
      </p:sp>
      <p:sp>
        <p:nvSpPr>
          <p:cNvPr id="11" name="Rectangle 10"/>
          <p:cNvSpPr/>
          <p:nvPr/>
        </p:nvSpPr>
        <p:spPr>
          <a:xfrm>
            <a:off x="1552658" y="3590651"/>
            <a:ext cx="3719864" cy="830997"/>
          </a:xfrm>
          <a:prstGeom prst="rect">
            <a:avLst/>
          </a:prstGeom>
        </p:spPr>
        <p:txBody>
          <a:bodyPr wrap="none">
            <a:spAutoFit/>
          </a:bodyPr>
          <a:lstStyle/>
          <a:p>
            <a:r>
              <a:rPr lang="en-US" sz="1600" b="1" dirty="0" smtClean="0">
                <a:solidFill>
                  <a:srgbClr val="FF0000"/>
                </a:solidFill>
                <a:latin typeface="Arial" panose="020B0604020202020204" pitchFamily="34" charset="0"/>
                <a:cs typeface="Arial" panose="020B0604020202020204" pitchFamily="34" charset="0"/>
              </a:rPr>
              <a:t>Install Google Repository</a:t>
            </a:r>
          </a:p>
          <a:p>
            <a:r>
              <a:rPr lang="en-US" sz="1600" b="1" dirty="0" smtClean="0">
                <a:solidFill>
                  <a:srgbClr val="FF0000"/>
                </a:solidFill>
                <a:latin typeface="Arial" panose="020B0604020202020204" pitchFamily="34" charset="0"/>
                <a:cs typeface="Arial" panose="020B0604020202020204" pitchFamily="34" charset="0"/>
              </a:rPr>
              <a:t>Add Firebase to the application</a:t>
            </a:r>
          </a:p>
          <a:p>
            <a:r>
              <a:rPr lang="en-US" sz="1600" b="1" dirty="0" smtClean="0">
                <a:solidFill>
                  <a:srgbClr val="FF0000"/>
                </a:solidFill>
                <a:latin typeface="Arial" panose="020B0604020202020204" pitchFamily="34" charset="0"/>
                <a:cs typeface="Arial" panose="020B0604020202020204" pitchFamily="34" charset="0"/>
              </a:rPr>
              <a:t>Download google-</a:t>
            </a:r>
            <a:r>
              <a:rPr lang="en-US" sz="1600" b="1" dirty="0" err="1" smtClean="0">
                <a:solidFill>
                  <a:srgbClr val="FF0000"/>
                </a:solidFill>
                <a:latin typeface="Arial" panose="020B0604020202020204" pitchFamily="34" charset="0"/>
                <a:cs typeface="Arial" panose="020B0604020202020204" pitchFamily="34" charset="0"/>
              </a:rPr>
              <a:t>services.json</a:t>
            </a:r>
            <a:r>
              <a:rPr lang="en-US" sz="1600" b="1" dirty="0" smtClean="0">
                <a:solidFill>
                  <a:srgbClr val="FF0000"/>
                </a:solidFill>
                <a:latin typeface="Arial" panose="020B0604020202020204" pitchFamily="34" charset="0"/>
                <a:cs typeface="Arial" panose="020B0604020202020204" pitchFamily="34" charset="0"/>
              </a:rPr>
              <a:t> file</a:t>
            </a:r>
            <a:endParaRPr lang="en-US" sz="1600" b="1" dirty="0">
              <a:solidFill>
                <a:srgbClr val="FF0000"/>
              </a:solidFill>
              <a:latin typeface="Arial" panose="020B0604020202020204" pitchFamily="34" charset="0"/>
              <a:cs typeface="Arial" panose="020B0604020202020204" pitchFamily="34" charset="0"/>
            </a:endParaRPr>
          </a:p>
        </p:txBody>
      </p:sp>
      <p:sp>
        <p:nvSpPr>
          <p:cNvPr id="13" name="Rectangle 1"/>
          <p:cNvSpPr>
            <a:spLocks noChangeArrowheads="1"/>
          </p:cNvSpPr>
          <p:nvPr/>
        </p:nvSpPr>
        <p:spPr bwMode="auto">
          <a:xfrm>
            <a:off x="0" y="0"/>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12121"/>
                </a:solidFill>
                <a:effectLst/>
                <a:latin typeface="Roboto"/>
              </a:rPr>
              <a:t>ownload a </a:t>
            </a:r>
            <a:r>
              <a:rPr kumimoji="0" lang="en-US" altLang="en-US" sz="1000" b="0" i="0" u="none" strike="noStrike" cap="none" normalizeH="0" baseline="0" smtClean="0">
                <a:ln>
                  <a:noFill/>
                </a:ln>
                <a:solidFill>
                  <a:srgbClr val="37474F"/>
                </a:solidFill>
                <a:effectLst/>
                <a:latin typeface="Roboto Mono"/>
              </a:rPr>
              <a:t>google-services.json</a:t>
            </a:r>
            <a:r>
              <a:rPr kumimoji="0" lang="en-US" altLang="en-US" sz="9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TextBox 14"/>
          <p:cNvSpPr txBox="1"/>
          <p:nvPr/>
        </p:nvSpPr>
        <p:spPr>
          <a:xfrm>
            <a:off x="1984087" y="2265984"/>
            <a:ext cx="2688557" cy="95410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It shows us the results</a:t>
            </a:r>
          </a:p>
          <a:p>
            <a:r>
              <a:rPr lang="en-US" sz="1400" b="1" dirty="0" smtClean="0">
                <a:solidFill>
                  <a:srgbClr val="FF0000"/>
                </a:solidFill>
                <a:latin typeface="Arial" panose="020B0604020202020204" pitchFamily="34" charset="0"/>
                <a:cs typeface="Arial" panose="020B0604020202020204" pitchFamily="34" charset="0"/>
              </a:rPr>
              <a:t>by pulling it from the firebase</a:t>
            </a:r>
          </a:p>
          <a:p>
            <a:r>
              <a:rPr lang="en-US" sz="1400" b="1" dirty="0" smtClean="0">
                <a:solidFill>
                  <a:srgbClr val="FF0000"/>
                </a:solidFill>
                <a:latin typeface="Arial" panose="020B0604020202020204" pitchFamily="34" charset="0"/>
                <a:cs typeface="Arial" panose="020B0604020202020204" pitchFamily="34" charset="0"/>
              </a:rPr>
              <a:t> by using data snapshot</a:t>
            </a:r>
          </a:p>
          <a:p>
            <a:r>
              <a:rPr lang="en-US" sz="1400" b="1" dirty="0" smtClean="0">
                <a:solidFill>
                  <a:srgbClr val="FF0000"/>
                </a:solidFill>
                <a:latin typeface="Arial" panose="020B0604020202020204" pitchFamily="34" charset="0"/>
                <a:cs typeface="Arial" panose="020B0604020202020204" pitchFamily="34" charset="0"/>
              </a:rPr>
              <a:t> functionality</a:t>
            </a:r>
            <a:endParaRPr lang="en-US" sz="1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9394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923" y="1970809"/>
            <a:ext cx="10353761" cy="1326321"/>
          </a:xfrm>
        </p:spPr>
        <p:txBody>
          <a:bodyPr>
            <a:normAutofit fontScale="90000"/>
          </a:bodyPr>
          <a:lstStyle/>
          <a:p>
            <a:r>
              <a:rPr lang="en-US" sz="10700" dirty="0" smtClean="0"/>
              <a:t>Demo...</a:t>
            </a:r>
            <a:endParaRPr lang="en-US" sz="4000" dirty="0"/>
          </a:p>
        </p:txBody>
      </p:sp>
    </p:spTree>
    <p:extLst>
      <p:ext uri="{BB962C8B-B14F-4D97-AF65-F5344CB8AC3E}">
        <p14:creationId xmlns:p14="http://schemas.microsoft.com/office/powerpoint/2010/main" val="3978526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42232"/>
          </a:xfrm>
          <a:prstGeom prst="rect">
            <a:avLst/>
          </a:prstGeom>
        </p:spPr>
      </p:pic>
    </p:spTree>
    <p:extLst>
      <p:ext uri="{BB962C8B-B14F-4D97-AF65-F5344CB8AC3E}">
        <p14:creationId xmlns:p14="http://schemas.microsoft.com/office/powerpoint/2010/main" val="8612982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9261" r="-622"/>
          <a:stretch/>
        </p:blipFill>
        <p:spPr>
          <a:xfrm>
            <a:off x="2431892" y="1132610"/>
            <a:ext cx="6223736" cy="5600859"/>
          </a:xfrm>
          <a:prstGeom prst="rect">
            <a:avLst/>
          </a:prstGeom>
        </p:spPr>
      </p:pic>
      <p:sp>
        <p:nvSpPr>
          <p:cNvPr id="4" name="TextBox 3"/>
          <p:cNvSpPr txBox="1"/>
          <p:nvPr/>
        </p:nvSpPr>
        <p:spPr>
          <a:xfrm>
            <a:off x="2244437" y="270164"/>
            <a:ext cx="6764482" cy="954107"/>
          </a:xfrm>
          <a:prstGeom prst="rect">
            <a:avLst/>
          </a:prstGeom>
          <a:noFill/>
        </p:spPr>
        <p:txBody>
          <a:bodyPr wrap="square" rtlCol="0">
            <a:spAutoFit/>
          </a:bodyPr>
          <a:lstStyle/>
          <a:p>
            <a:r>
              <a:rPr lang="en-US" sz="2800" dirty="0" smtClean="0"/>
              <a:t>    Firebase Database with Live Update</a:t>
            </a:r>
          </a:p>
          <a:p>
            <a:endParaRPr lang="en-US" sz="2800" dirty="0"/>
          </a:p>
        </p:txBody>
      </p:sp>
    </p:spTree>
    <p:extLst>
      <p:ext uri="{BB962C8B-B14F-4D97-AF65-F5344CB8AC3E}">
        <p14:creationId xmlns:p14="http://schemas.microsoft.com/office/powerpoint/2010/main" val="29150258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436</TotalTime>
  <Words>456</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Roboto</vt:lpstr>
      <vt:lpstr>Roboto Mono</vt:lpstr>
      <vt:lpstr>Rockwell</vt:lpstr>
      <vt:lpstr>Damask</vt:lpstr>
      <vt:lpstr>Mkm Breathalyzer</vt:lpstr>
      <vt:lpstr>introduction</vt:lpstr>
      <vt:lpstr>Budget</vt:lpstr>
      <vt:lpstr>Schedule change due to strike</vt:lpstr>
      <vt:lpstr>Knowledge from the previous courses</vt:lpstr>
      <vt:lpstr>PowerPoint Presentation</vt:lpstr>
      <vt:lpstr>Demo...</vt:lpstr>
      <vt:lpstr>PowerPoint Presentation</vt:lpstr>
      <vt:lpstr>PowerPoint Presentation</vt:lpstr>
      <vt:lpstr>Mobile Application</vt:lpstr>
      <vt:lpstr>Conclusions/Recommendations </vt:lpstr>
      <vt:lpstr>Thank you</vt:lpstr>
    </vt:vector>
  </TitlesOfParts>
  <Company>Humber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MQ3 Sensor : Breathalyzer</dc:title>
  <dc:creator>Mohita Prabhakar</dc:creator>
  <cp:lastModifiedBy>Mohita Prabhakar</cp:lastModifiedBy>
  <cp:revision>36</cp:revision>
  <cp:lastPrinted>2018-04-16T16:08:37Z</cp:lastPrinted>
  <dcterms:created xsi:type="dcterms:W3CDTF">2018-01-16T17:50:24Z</dcterms:created>
  <dcterms:modified xsi:type="dcterms:W3CDTF">2018-04-16T18:21:14Z</dcterms:modified>
</cp:coreProperties>
</file>