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4"/>
  </p:notesMasterIdLst>
  <p:handoutMasterIdLst>
    <p:handoutMasterId r:id="rId15"/>
  </p:handoutMasterIdLst>
  <p:sldIdLst>
    <p:sldId id="325" r:id="rId5"/>
    <p:sldId id="326" r:id="rId6"/>
    <p:sldId id="257" r:id="rId7"/>
    <p:sldId id="341" r:id="rId8"/>
    <p:sldId id="264" r:id="rId9"/>
    <p:sldId id="342" r:id="rId10"/>
    <p:sldId id="343" r:id="rId11"/>
    <p:sldId id="344" r:id="rId12"/>
    <p:sldId id="340" r:id="rId13"/>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1" autoAdjust="0"/>
    <p:restoredTop sz="73908" autoAdjust="0"/>
  </p:normalViewPr>
  <p:slideViewPr>
    <p:cSldViewPr snapToGrid="0">
      <p:cViewPr varScale="1">
        <p:scale>
          <a:sx n="73" d="100"/>
          <a:sy n="73" d="100"/>
        </p:scale>
        <p:origin x="2028" y="294"/>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1" d="100"/>
          <a:sy n="81" d="100"/>
        </p:scale>
        <p:origin x="2816"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7989F4-C68D-4798-8413-5E29405DE282}"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1918C350-1798-415B-B5EE-1F116CEDC9CB}">
      <dgm:prSet/>
      <dgm:spPr/>
      <dgm:t>
        <a:bodyPr/>
        <a:lstStyle/>
        <a:p>
          <a:pPr>
            <a:lnSpc>
              <a:spcPct val="100000"/>
            </a:lnSpc>
          </a:pPr>
          <a:r>
            <a:rPr lang="en-US" b="1" dirty="0"/>
            <a:t>Tasks</a:t>
          </a:r>
          <a:r>
            <a:rPr lang="en-US" dirty="0"/>
            <a:t> (task information)</a:t>
          </a:r>
        </a:p>
      </dgm:t>
    </dgm:pt>
    <dgm:pt modelId="{D7AFB967-5D82-4628-AE62-5F3054BC32ED}" type="parTrans" cxnId="{0F17EAE8-BAC2-4047-9DE2-77E11F5FA880}">
      <dgm:prSet/>
      <dgm:spPr/>
      <dgm:t>
        <a:bodyPr/>
        <a:lstStyle/>
        <a:p>
          <a:endParaRPr lang="en-US"/>
        </a:p>
      </dgm:t>
    </dgm:pt>
    <dgm:pt modelId="{E8D6D9FA-6D14-4D15-B6FF-FD9C4A83686B}" type="sibTrans" cxnId="{0F17EAE8-BAC2-4047-9DE2-77E11F5FA880}">
      <dgm:prSet/>
      <dgm:spPr/>
      <dgm:t>
        <a:bodyPr/>
        <a:lstStyle/>
        <a:p>
          <a:endParaRPr lang="en-US"/>
        </a:p>
      </dgm:t>
    </dgm:pt>
    <dgm:pt modelId="{BAEBE810-4C97-4E20-B825-CF3DAD57E846}">
      <dgm:prSet/>
      <dgm:spPr/>
      <dgm:t>
        <a:bodyPr/>
        <a:lstStyle/>
        <a:p>
          <a:pPr>
            <a:lnSpc>
              <a:spcPct val="100000"/>
            </a:lnSpc>
          </a:pPr>
          <a:r>
            <a:rPr lang="en-US" altLang="zh-CN" b="1" i="0" baseline="0" dirty="0"/>
            <a:t>resources</a:t>
          </a:r>
          <a:r>
            <a:rPr lang="en-US" altLang="zh-CN" b="0" i="0" baseline="0" dirty="0"/>
            <a:t> (resources required for tasks)</a:t>
          </a:r>
          <a:endParaRPr lang="en-US" dirty="0"/>
        </a:p>
      </dgm:t>
    </dgm:pt>
    <dgm:pt modelId="{CDB0D2EC-ED62-4D87-9BEA-332C5DB1BFC4}" type="parTrans" cxnId="{AC3645F1-41AE-48D1-8808-518F2EEAD36E}">
      <dgm:prSet/>
      <dgm:spPr/>
      <dgm:t>
        <a:bodyPr/>
        <a:lstStyle/>
        <a:p>
          <a:endParaRPr lang="en-US"/>
        </a:p>
      </dgm:t>
    </dgm:pt>
    <dgm:pt modelId="{8250FFE2-AA60-4C32-A1B2-BD89106C1170}" type="sibTrans" cxnId="{AC3645F1-41AE-48D1-8808-518F2EEAD36E}">
      <dgm:prSet/>
      <dgm:spPr/>
      <dgm:t>
        <a:bodyPr/>
        <a:lstStyle/>
        <a:p>
          <a:endParaRPr lang="en-US"/>
        </a:p>
      </dgm:t>
    </dgm:pt>
    <dgm:pt modelId="{43E8CD89-D9BA-46FD-9B94-8BF9F49721FE}">
      <dgm:prSet/>
      <dgm:spPr/>
      <dgm:t>
        <a:bodyPr/>
        <a:lstStyle/>
        <a:p>
          <a:pPr>
            <a:lnSpc>
              <a:spcPct val="100000"/>
            </a:lnSpc>
          </a:pPr>
          <a:r>
            <a:rPr lang="en-US" altLang="zh-CN" b="1" i="0" baseline="0" dirty="0" err="1"/>
            <a:t>task_types</a:t>
          </a:r>
          <a:r>
            <a:rPr lang="en-US" altLang="zh-CN" b="1" i="0" baseline="0" dirty="0"/>
            <a:t> </a:t>
          </a:r>
          <a:r>
            <a:rPr lang="en-US" altLang="zh-CN" b="0" i="0" baseline="0" dirty="0"/>
            <a:t>(task categories)</a:t>
          </a:r>
          <a:endParaRPr lang="zh-CN" altLang="en-US" b="0" i="0" baseline="0" dirty="0"/>
        </a:p>
      </dgm:t>
    </dgm:pt>
    <dgm:pt modelId="{DA7B8323-4CB7-4760-921A-37BC8DD41400}" type="parTrans" cxnId="{F65E337C-2532-417B-A292-A502A4326F80}">
      <dgm:prSet/>
      <dgm:spPr/>
      <dgm:t>
        <a:bodyPr/>
        <a:lstStyle/>
        <a:p>
          <a:endParaRPr lang="en-US"/>
        </a:p>
      </dgm:t>
    </dgm:pt>
    <dgm:pt modelId="{C175198E-37E2-4A3A-B94F-AD3DBD95734F}" type="sibTrans" cxnId="{F65E337C-2532-417B-A292-A502A4326F80}">
      <dgm:prSet/>
      <dgm:spPr/>
      <dgm:t>
        <a:bodyPr/>
        <a:lstStyle/>
        <a:p>
          <a:endParaRPr lang="en-US"/>
        </a:p>
      </dgm:t>
    </dgm:pt>
    <dgm:pt modelId="{D40A6524-BEA6-4F60-BC2E-9B36DD0AFC37}">
      <dgm:prSet/>
      <dgm:spPr/>
      <dgm:t>
        <a:bodyPr/>
        <a:lstStyle/>
        <a:p>
          <a:pPr>
            <a:lnSpc>
              <a:spcPct val="100000"/>
            </a:lnSpc>
          </a:pPr>
          <a:r>
            <a:rPr lang="en-US" altLang="zh-CN" b="1" i="0" baseline="0" dirty="0"/>
            <a:t>collaborators</a:t>
          </a:r>
          <a:r>
            <a:rPr lang="en-US" altLang="zh-CN" b="0" i="0" baseline="0" dirty="0"/>
            <a:t> (collaborator details)</a:t>
          </a:r>
          <a:endParaRPr lang="zh-CN" altLang="en-US" b="0" i="0" baseline="0" dirty="0"/>
        </a:p>
      </dgm:t>
    </dgm:pt>
    <dgm:pt modelId="{63F97AEB-F0D8-4DE0-B631-54FDEB47F644}" type="parTrans" cxnId="{56F69B91-77E1-421C-9751-2E8161E3E42B}">
      <dgm:prSet/>
      <dgm:spPr/>
      <dgm:t>
        <a:bodyPr/>
        <a:lstStyle/>
        <a:p>
          <a:endParaRPr lang="en-US"/>
        </a:p>
      </dgm:t>
    </dgm:pt>
    <dgm:pt modelId="{3840809D-FC72-4698-927D-6443CB40E9D6}" type="sibTrans" cxnId="{56F69B91-77E1-421C-9751-2E8161E3E42B}">
      <dgm:prSet/>
      <dgm:spPr/>
      <dgm:t>
        <a:bodyPr/>
        <a:lstStyle/>
        <a:p>
          <a:endParaRPr lang="en-US"/>
        </a:p>
      </dgm:t>
    </dgm:pt>
    <dgm:pt modelId="{A2288DB8-C137-44DF-AB39-DB6DD68EC716}">
      <dgm:prSet/>
      <dgm:spPr/>
      <dgm:t>
        <a:bodyPr/>
        <a:lstStyle/>
        <a:p>
          <a:pPr>
            <a:lnSpc>
              <a:spcPct val="100000"/>
            </a:lnSpc>
          </a:pPr>
          <a:r>
            <a:rPr lang="en-US" altLang="zh-CN" b="1" i="0" baseline="0" dirty="0" err="1"/>
            <a:t>task_collaborators</a:t>
          </a:r>
          <a:r>
            <a:rPr lang="en-US" altLang="zh-CN" b="1" i="0" baseline="0" dirty="0"/>
            <a:t> </a:t>
          </a:r>
          <a:r>
            <a:rPr lang="en-US" altLang="zh-CN" b="0" i="0" baseline="0" dirty="0"/>
            <a:t>(task–collaborator relationships)</a:t>
          </a:r>
          <a:endParaRPr lang="en-US" dirty="0"/>
        </a:p>
      </dgm:t>
    </dgm:pt>
    <dgm:pt modelId="{54EFC0E7-7E35-4C90-821E-1BD95368333B}" type="parTrans" cxnId="{0129A29D-86B4-4152-9701-B19FB7F4FB1B}">
      <dgm:prSet/>
      <dgm:spPr/>
      <dgm:t>
        <a:bodyPr/>
        <a:lstStyle/>
        <a:p>
          <a:endParaRPr lang="en-US"/>
        </a:p>
      </dgm:t>
    </dgm:pt>
    <dgm:pt modelId="{C94EC9A0-873C-454E-B425-F6FA28A5E0DE}" type="sibTrans" cxnId="{0129A29D-86B4-4152-9701-B19FB7F4FB1B}">
      <dgm:prSet/>
      <dgm:spPr/>
      <dgm:t>
        <a:bodyPr/>
        <a:lstStyle/>
        <a:p>
          <a:endParaRPr lang="en-US"/>
        </a:p>
      </dgm:t>
    </dgm:pt>
    <dgm:pt modelId="{D6DA3E5D-AA32-4D13-84F6-E5AF44885807}">
      <dgm:prSet/>
      <dgm:spPr/>
      <dgm:t>
        <a:bodyPr/>
        <a:lstStyle/>
        <a:p>
          <a:pPr>
            <a:lnSpc>
              <a:spcPct val="100000"/>
            </a:lnSpc>
          </a:pPr>
          <a:r>
            <a:rPr lang="en-US" altLang="zh-CN" b="1" i="0" baseline="0" dirty="0"/>
            <a:t>suggestions</a:t>
          </a:r>
          <a:r>
            <a:rPr lang="en-US" altLang="zh-CN" b="0" i="0" baseline="0" dirty="0"/>
            <a:t> (auto-generated suggestions)</a:t>
          </a:r>
          <a:endParaRPr lang="en-US" dirty="0"/>
        </a:p>
      </dgm:t>
    </dgm:pt>
    <dgm:pt modelId="{EDBA3A79-1800-4761-8D16-6DAD7C62B113}" type="parTrans" cxnId="{5408DDEB-74FF-4FD3-B4B3-97449F9C95A3}">
      <dgm:prSet/>
      <dgm:spPr/>
      <dgm:t>
        <a:bodyPr/>
        <a:lstStyle/>
        <a:p>
          <a:endParaRPr lang="en-US"/>
        </a:p>
      </dgm:t>
    </dgm:pt>
    <dgm:pt modelId="{D5E0AE3C-590B-4F9F-AC53-58E06ECED84C}" type="sibTrans" cxnId="{5408DDEB-74FF-4FD3-B4B3-97449F9C95A3}">
      <dgm:prSet/>
      <dgm:spPr/>
      <dgm:t>
        <a:bodyPr/>
        <a:lstStyle/>
        <a:p>
          <a:endParaRPr lang="en-US"/>
        </a:p>
      </dgm:t>
    </dgm:pt>
    <dgm:pt modelId="{A08FB342-2462-4AD1-BD4C-4D621B71FF91}">
      <dgm:prSet/>
      <dgm:spPr/>
      <dgm:t>
        <a:bodyPr/>
        <a:lstStyle/>
        <a:p>
          <a:pPr>
            <a:lnSpc>
              <a:spcPct val="100000"/>
            </a:lnSpc>
          </a:pPr>
          <a:r>
            <a:rPr lang="en-US" altLang="zh-CN" b="1" i="0" baseline="0" dirty="0" err="1"/>
            <a:t>task_logs</a:t>
          </a:r>
          <a:r>
            <a:rPr lang="en-US" altLang="zh-CN" b="1" i="0" baseline="0" dirty="0"/>
            <a:t> (task status change history)</a:t>
          </a:r>
          <a:endParaRPr lang="en-US" dirty="0"/>
        </a:p>
      </dgm:t>
    </dgm:pt>
    <dgm:pt modelId="{FABE5831-B5DA-4D4E-95AA-8862A8E5FA90}" type="parTrans" cxnId="{F71CE1E7-E92B-4B50-8582-B5BF7EE1678E}">
      <dgm:prSet/>
      <dgm:spPr/>
      <dgm:t>
        <a:bodyPr/>
        <a:lstStyle/>
        <a:p>
          <a:endParaRPr lang="zh-CN" altLang="en-US"/>
        </a:p>
      </dgm:t>
    </dgm:pt>
    <dgm:pt modelId="{4B56FFB7-9967-40EC-91D1-D70842594C18}" type="sibTrans" cxnId="{F71CE1E7-E92B-4B50-8582-B5BF7EE1678E}">
      <dgm:prSet/>
      <dgm:spPr/>
      <dgm:t>
        <a:bodyPr/>
        <a:lstStyle/>
        <a:p>
          <a:endParaRPr lang="zh-CN" altLang="en-US"/>
        </a:p>
      </dgm:t>
    </dgm:pt>
    <dgm:pt modelId="{C78EC439-1CA2-4CF6-8535-C809802E1415}" type="pres">
      <dgm:prSet presAssocID="{4A7989F4-C68D-4798-8413-5E29405DE282}" presName="root" presStyleCnt="0">
        <dgm:presLayoutVars>
          <dgm:dir/>
          <dgm:resizeHandles val="exact"/>
        </dgm:presLayoutVars>
      </dgm:prSet>
      <dgm:spPr/>
    </dgm:pt>
    <dgm:pt modelId="{307085FC-CCF9-4B32-9233-6CA56E8665DF}" type="pres">
      <dgm:prSet presAssocID="{1918C350-1798-415B-B5EE-1F116CEDC9CB}" presName="compNode" presStyleCnt="0"/>
      <dgm:spPr/>
    </dgm:pt>
    <dgm:pt modelId="{3D875B14-B743-4F06-8C4A-AFD1929D4F85}" type="pres">
      <dgm:prSet presAssocID="{1918C350-1798-415B-B5EE-1F116CEDC9CB}" presName="bgRect" presStyleLbl="bgShp" presStyleIdx="0" presStyleCnt="7"/>
      <dgm:spPr/>
    </dgm:pt>
    <dgm:pt modelId="{16791642-7196-4F17-BF9D-7D98379BAAA1}" type="pres">
      <dgm:prSet presAssocID="{1918C350-1798-415B-B5EE-1F116CEDC9CB}"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清单"/>
        </a:ext>
      </dgm:extLst>
    </dgm:pt>
    <dgm:pt modelId="{C26154F7-6511-41DF-9CC4-D471FCFB3DB7}" type="pres">
      <dgm:prSet presAssocID="{1918C350-1798-415B-B5EE-1F116CEDC9CB}" presName="spaceRect" presStyleCnt="0"/>
      <dgm:spPr/>
    </dgm:pt>
    <dgm:pt modelId="{BB321EED-1B2F-4A8E-A78A-F471681E16EC}" type="pres">
      <dgm:prSet presAssocID="{1918C350-1798-415B-B5EE-1F116CEDC9CB}" presName="parTx" presStyleLbl="revTx" presStyleIdx="0" presStyleCnt="7">
        <dgm:presLayoutVars>
          <dgm:chMax val="0"/>
          <dgm:chPref val="0"/>
        </dgm:presLayoutVars>
      </dgm:prSet>
      <dgm:spPr/>
    </dgm:pt>
    <dgm:pt modelId="{6A3F8A7F-2AC9-4FF7-8D79-104D4B455F8D}" type="pres">
      <dgm:prSet presAssocID="{E8D6D9FA-6D14-4D15-B6FF-FD9C4A83686B}" presName="sibTrans" presStyleCnt="0"/>
      <dgm:spPr/>
    </dgm:pt>
    <dgm:pt modelId="{A8848E21-A7AB-417A-AEC2-3786DBF4A49B}" type="pres">
      <dgm:prSet presAssocID="{BAEBE810-4C97-4E20-B825-CF3DAD57E846}" presName="compNode" presStyleCnt="0"/>
      <dgm:spPr/>
    </dgm:pt>
    <dgm:pt modelId="{3468F1E2-0A79-4655-89A1-2BDEDF303D70}" type="pres">
      <dgm:prSet presAssocID="{BAEBE810-4C97-4E20-B825-CF3DAD57E846}" presName="bgRect" presStyleLbl="bgShp" presStyleIdx="1" presStyleCnt="7"/>
      <dgm:spPr/>
    </dgm:pt>
    <dgm:pt modelId="{5BAA27AA-3BCD-4481-A9E5-2CC6CA447CB8}" type="pres">
      <dgm:prSet presAssocID="{BAEBE810-4C97-4E20-B825-CF3DAD57E846}"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书籍"/>
        </a:ext>
      </dgm:extLst>
    </dgm:pt>
    <dgm:pt modelId="{F43599EB-7BD7-45C9-BDBB-1FCE9129B652}" type="pres">
      <dgm:prSet presAssocID="{BAEBE810-4C97-4E20-B825-CF3DAD57E846}" presName="spaceRect" presStyleCnt="0"/>
      <dgm:spPr/>
    </dgm:pt>
    <dgm:pt modelId="{02AED8BF-BB5C-4D41-8473-FA9DF8F09C53}" type="pres">
      <dgm:prSet presAssocID="{BAEBE810-4C97-4E20-B825-CF3DAD57E846}" presName="parTx" presStyleLbl="revTx" presStyleIdx="1" presStyleCnt="7">
        <dgm:presLayoutVars>
          <dgm:chMax val="0"/>
          <dgm:chPref val="0"/>
        </dgm:presLayoutVars>
      </dgm:prSet>
      <dgm:spPr/>
    </dgm:pt>
    <dgm:pt modelId="{75A8AA66-32F0-40FE-AC3F-DEEC810DB21C}" type="pres">
      <dgm:prSet presAssocID="{8250FFE2-AA60-4C32-A1B2-BD89106C1170}" presName="sibTrans" presStyleCnt="0"/>
      <dgm:spPr/>
    </dgm:pt>
    <dgm:pt modelId="{4F61F825-07F2-40D5-BF5E-87FE98059DE6}" type="pres">
      <dgm:prSet presAssocID="{43E8CD89-D9BA-46FD-9B94-8BF9F49721FE}" presName="compNode" presStyleCnt="0"/>
      <dgm:spPr/>
    </dgm:pt>
    <dgm:pt modelId="{7887A1A6-55F9-4CE0-A125-5B8D23773958}" type="pres">
      <dgm:prSet presAssocID="{43E8CD89-D9BA-46FD-9B94-8BF9F49721FE}" presName="bgRect" presStyleLbl="bgShp" presStyleIdx="2" presStyleCnt="7"/>
      <dgm:spPr/>
    </dgm:pt>
    <dgm:pt modelId="{F3C78AB9-AE53-4FF1-A297-DEE679901BB9}" type="pres">
      <dgm:prSet presAssocID="{43E8CD89-D9BA-46FD-9B94-8BF9F49721FE}"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铅笔"/>
        </a:ext>
      </dgm:extLst>
    </dgm:pt>
    <dgm:pt modelId="{1E7036D3-DBE8-4EFF-87C8-FC59466CE86D}" type="pres">
      <dgm:prSet presAssocID="{43E8CD89-D9BA-46FD-9B94-8BF9F49721FE}" presName="spaceRect" presStyleCnt="0"/>
      <dgm:spPr/>
    </dgm:pt>
    <dgm:pt modelId="{BF4476B9-6BA7-4E64-9B2D-C3FDDF71742B}" type="pres">
      <dgm:prSet presAssocID="{43E8CD89-D9BA-46FD-9B94-8BF9F49721FE}" presName="parTx" presStyleLbl="revTx" presStyleIdx="2" presStyleCnt="7">
        <dgm:presLayoutVars>
          <dgm:chMax val="0"/>
          <dgm:chPref val="0"/>
        </dgm:presLayoutVars>
      </dgm:prSet>
      <dgm:spPr/>
    </dgm:pt>
    <dgm:pt modelId="{CDDAF295-7DF0-46F9-BC6A-C6BE01044861}" type="pres">
      <dgm:prSet presAssocID="{C175198E-37E2-4A3A-B94F-AD3DBD95734F}" presName="sibTrans" presStyleCnt="0"/>
      <dgm:spPr/>
    </dgm:pt>
    <dgm:pt modelId="{1D128F70-A6C4-448A-A8FE-696358CA0FCB}" type="pres">
      <dgm:prSet presAssocID="{D40A6524-BEA6-4F60-BC2E-9B36DD0AFC37}" presName="compNode" presStyleCnt="0"/>
      <dgm:spPr/>
    </dgm:pt>
    <dgm:pt modelId="{B1EE4FA7-4375-4EBB-94D5-C3E89BB5511C}" type="pres">
      <dgm:prSet presAssocID="{D40A6524-BEA6-4F60-BC2E-9B36DD0AFC37}" presName="bgRect" presStyleLbl="bgShp" presStyleIdx="3" presStyleCnt="7"/>
      <dgm:spPr/>
    </dgm:pt>
    <dgm:pt modelId="{3C146C1E-8FAF-4BAD-8103-9A88376C39C3}" type="pres">
      <dgm:prSet presAssocID="{D40A6524-BEA6-4F60-BC2E-9B36DD0AFC37}"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用户"/>
        </a:ext>
      </dgm:extLst>
    </dgm:pt>
    <dgm:pt modelId="{0129C80E-DA96-48C3-AD1D-D6512CAC4415}" type="pres">
      <dgm:prSet presAssocID="{D40A6524-BEA6-4F60-BC2E-9B36DD0AFC37}" presName="spaceRect" presStyleCnt="0"/>
      <dgm:spPr/>
    </dgm:pt>
    <dgm:pt modelId="{3F7C6F8F-4063-43DF-90EE-B8830E273773}" type="pres">
      <dgm:prSet presAssocID="{D40A6524-BEA6-4F60-BC2E-9B36DD0AFC37}" presName="parTx" presStyleLbl="revTx" presStyleIdx="3" presStyleCnt="7">
        <dgm:presLayoutVars>
          <dgm:chMax val="0"/>
          <dgm:chPref val="0"/>
        </dgm:presLayoutVars>
      </dgm:prSet>
      <dgm:spPr/>
    </dgm:pt>
    <dgm:pt modelId="{C948B280-6B92-45C2-9371-05F65205A9CC}" type="pres">
      <dgm:prSet presAssocID="{3840809D-FC72-4698-927D-6443CB40E9D6}" presName="sibTrans" presStyleCnt="0"/>
      <dgm:spPr/>
    </dgm:pt>
    <dgm:pt modelId="{4FE2AA34-3544-466B-914F-DB00FBB7FA11}" type="pres">
      <dgm:prSet presAssocID="{A2288DB8-C137-44DF-AB39-DB6DD68EC716}" presName="compNode" presStyleCnt="0"/>
      <dgm:spPr/>
    </dgm:pt>
    <dgm:pt modelId="{71ACB6F0-91DD-46F6-BDB3-3DCBB597B231}" type="pres">
      <dgm:prSet presAssocID="{A2288DB8-C137-44DF-AB39-DB6DD68EC716}" presName="bgRect" presStyleLbl="bgShp" presStyleIdx="4" presStyleCnt="7"/>
      <dgm:spPr/>
    </dgm:pt>
    <dgm:pt modelId="{62DCF97A-5D56-460F-935B-9C5467EA4C0E}" type="pres">
      <dgm:prSet presAssocID="{A2288DB8-C137-44DF-AB39-DB6DD68EC716}"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用户"/>
        </a:ext>
      </dgm:extLst>
    </dgm:pt>
    <dgm:pt modelId="{C01DCE1C-5968-4808-8AA8-BD53687996F3}" type="pres">
      <dgm:prSet presAssocID="{A2288DB8-C137-44DF-AB39-DB6DD68EC716}" presName="spaceRect" presStyleCnt="0"/>
      <dgm:spPr/>
    </dgm:pt>
    <dgm:pt modelId="{32FE9B71-4A4F-41F4-9093-A40CBA0BD164}" type="pres">
      <dgm:prSet presAssocID="{A2288DB8-C137-44DF-AB39-DB6DD68EC716}" presName="parTx" presStyleLbl="revTx" presStyleIdx="4" presStyleCnt="7">
        <dgm:presLayoutVars>
          <dgm:chMax val="0"/>
          <dgm:chPref val="0"/>
        </dgm:presLayoutVars>
      </dgm:prSet>
      <dgm:spPr/>
    </dgm:pt>
    <dgm:pt modelId="{68A313EC-5B84-47D2-A124-43DA213F2D71}" type="pres">
      <dgm:prSet presAssocID="{C94EC9A0-873C-454E-B425-F6FA28A5E0DE}" presName="sibTrans" presStyleCnt="0"/>
      <dgm:spPr/>
    </dgm:pt>
    <dgm:pt modelId="{18F3E48B-6D9C-4B46-A28E-DD974B9CDBF7}" type="pres">
      <dgm:prSet presAssocID="{D6DA3E5D-AA32-4D13-84F6-E5AF44885807}" presName="compNode" presStyleCnt="0"/>
      <dgm:spPr/>
    </dgm:pt>
    <dgm:pt modelId="{B4793034-8444-45B8-86FD-F2C38D691AD1}" type="pres">
      <dgm:prSet presAssocID="{D6DA3E5D-AA32-4D13-84F6-E5AF44885807}" presName="bgRect" presStyleLbl="bgShp" presStyleIdx="5" presStyleCnt="7"/>
      <dgm:spPr/>
    </dgm:pt>
    <dgm:pt modelId="{13238970-85B9-44D2-AA16-B8FF01BEB58C}" type="pres">
      <dgm:prSet presAssocID="{D6DA3E5D-AA32-4D13-84F6-E5AF44885807}"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Person with Idea"/>
        </a:ext>
      </dgm:extLst>
    </dgm:pt>
    <dgm:pt modelId="{5804DC43-CF8C-450E-909B-97E6AD8D7C42}" type="pres">
      <dgm:prSet presAssocID="{D6DA3E5D-AA32-4D13-84F6-E5AF44885807}" presName="spaceRect" presStyleCnt="0"/>
      <dgm:spPr/>
    </dgm:pt>
    <dgm:pt modelId="{DAF35AA4-6DC5-4516-A980-BE1CDDEA71EC}" type="pres">
      <dgm:prSet presAssocID="{D6DA3E5D-AA32-4D13-84F6-E5AF44885807}" presName="parTx" presStyleLbl="revTx" presStyleIdx="5" presStyleCnt="7">
        <dgm:presLayoutVars>
          <dgm:chMax val="0"/>
          <dgm:chPref val="0"/>
        </dgm:presLayoutVars>
      </dgm:prSet>
      <dgm:spPr/>
    </dgm:pt>
    <dgm:pt modelId="{E738943F-304E-4673-B49D-D6ADDD140D0F}" type="pres">
      <dgm:prSet presAssocID="{D5E0AE3C-590B-4F9F-AC53-58E06ECED84C}" presName="sibTrans" presStyleCnt="0"/>
      <dgm:spPr/>
    </dgm:pt>
    <dgm:pt modelId="{2921AD43-0896-43CB-890E-D083DACA7B61}" type="pres">
      <dgm:prSet presAssocID="{A08FB342-2462-4AD1-BD4C-4D621B71FF91}" presName="compNode" presStyleCnt="0"/>
      <dgm:spPr/>
    </dgm:pt>
    <dgm:pt modelId="{10360420-3101-4DD8-9AE8-7D3874737A59}" type="pres">
      <dgm:prSet presAssocID="{A08FB342-2462-4AD1-BD4C-4D621B71FF91}" presName="bgRect" presStyleLbl="bgShp" presStyleIdx="6" presStyleCnt="7"/>
      <dgm:spPr/>
    </dgm:pt>
    <dgm:pt modelId="{A9BE25B9-A579-4564-A9C0-273652D34C15}" type="pres">
      <dgm:prSet presAssocID="{A08FB342-2462-4AD1-BD4C-4D621B71FF91}"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Open Folder"/>
        </a:ext>
      </dgm:extLst>
    </dgm:pt>
    <dgm:pt modelId="{6EA9C7D7-8933-402A-8E61-D9EA4AFE9976}" type="pres">
      <dgm:prSet presAssocID="{A08FB342-2462-4AD1-BD4C-4D621B71FF91}" presName="spaceRect" presStyleCnt="0"/>
      <dgm:spPr/>
    </dgm:pt>
    <dgm:pt modelId="{50A71D1B-BD56-4786-97FD-362776D37972}" type="pres">
      <dgm:prSet presAssocID="{A08FB342-2462-4AD1-BD4C-4D621B71FF91}" presName="parTx" presStyleLbl="revTx" presStyleIdx="6" presStyleCnt="7">
        <dgm:presLayoutVars>
          <dgm:chMax val="0"/>
          <dgm:chPref val="0"/>
        </dgm:presLayoutVars>
      </dgm:prSet>
      <dgm:spPr/>
    </dgm:pt>
  </dgm:ptLst>
  <dgm:cxnLst>
    <dgm:cxn modelId="{37D34601-75E5-4452-92A2-8B640650983D}" type="presOf" srcId="{4A7989F4-C68D-4798-8413-5E29405DE282}" destId="{C78EC439-1CA2-4CF6-8535-C809802E1415}" srcOrd="0" destOrd="0" presId="urn:microsoft.com/office/officeart/2018/2/layout/IconVerticalSolidList"/>
    <dgm:cxn modelId="{11746815-0046-4581-984A-E3010C28BFC5}" type="presOf" srcId="{BAEBE810-4C97-4E20-B825-CF3DAD57E846}" destId="{02AED8BF-BB5C-4D41-8473-FA9DF8F09C53}" srcOrd="0" destOrd="0" presId="urn:microsoft.com/office/officeart/2018/2/layout/IconVerticalSolidList"/>
    <dgm:cxn modelId="{E2C5E166-9BD4-4E5D-9318-ACD0C066E269}" type="presOf" srcId="{A2288DB8-C137-44DF-AB39-DB6DD68EC716}" destId="{32FE9B71-4A4F-41F4-9093-A40CBA0BD164}" srcOrd="0" destOrd="0" presId="urn:microsoft.com/office/officeart/2018/2/layout/IconVerticalSolidList"/>
    <dgm:cxn modelId="{3BA8BC6C-D18E-47D6-8319-BE6C5C6AB6F4}" type="presOf" srcId="{43E8CD89-D9BA-46FD-9B94-8BF9F49721FE}" destId="{BF4476B9-6BA7-4E64-9B2D-C3FDDF71742B}" srcOrd="0" destOrd="0" presId="urn:microsoft.com/office/officeart/2018/2/layout/IconVerticalSolidList"/>
    <dgm:cxn modelId="{9822D653-51C0-4674-BB04-58CADC1D7EE3}" type="presOf" srcId="{D6DA3E5D-AA32-4D13-84F6-E5AF44885807}" destId="{DAF35AA4-6DC5-4516-A980-BE1CDDEA71EC}" srcOrd="0" destOrd="0" presId="urn:microsoft.com/office/officeart/2018/2/layout/IconVerticalSolidList"/>
    <dgm:cxn modelId="{55214174-8CCC-4AA6-A55B-BE3AE908BD3C}" type="presOf" srcId="{1918C350-1798-415B-B5EE-1F116CEDC9CB}" destId="{BB321EED-1B2F-4A8E-A78A-F471681E16EC}" srcOrd="0" destOrd="0" presId="urn:microsoft.com/office/officeart/2018/2/layout/IconVerticalSolidList"/>
    <dgm:cxn modelId="{F65E337C-2532-417B-A292-A502A4326F80}" srcId="{4A7989F4-C68D-4798-8413-5E29405DE282}" destId="{43E8CD89-D9BA-46FD-9B94-8BF9F49721FE}" srcOrd="2" destOrd="0" parTransId="{DA7B8323-4CB7-4760-921A-37BC8DD41400}" sibTransId="{C175198E-37E2-4A3A-B94F-AD3DBD95734F}"/>
    <dgm:cxn modelId="{56F69B91-77E1-421C-9751-2E8161E3E42B}" srcId="{4A7989F4-C68D-4798-8413-5E29405DE282}" destId="{D40A6524-BEA6-4F60-BC2E-9B36DD0AFC37}" srcOrd="3" destOrd="0" parTransId="{63F97AEB-F0D8-4DE0-B631-54FDEB47F644}" sibTransId="{3840809D-FC72-4698-927D-6443CB40E9D6}"/>
    <dgm:cxn modelId="{0129A29D-86B4-4152-9701-B19FB7F4FB1B}" srcId="{4A7989F4-C68D-4798-8413-5E29405DE282}" destId="{A2288DB8-C137-44DF-AB39-DB6DD68EC716}" srcOrd="4" destOrd="0" parTransId="{54EFC0E7-7E35-4C90-821E-1BD95368333B}" sibTransId="{C94EC9A0-873C-454E-B425-F6FA28A5E0DE}"/>
    <dgm:cxn modelId="{26C74EAA-BC72-4328-8A6F-9330F945FAEC}" type="presOf" srcId="{A08FB342-2462-4AD1-BD4C-4D621B71FF91}" destId="{50A71D1B-BD56-4786-97FD-362776D37972}" srcOrd="0" destOrd="0" presId="urn:microsoft.com/office/officeart/2018/2/layout/IconVerticalSolidList"/>
    <dgm:cxn modelId="{A11928D4-CC9A-4A47-A970-A6CEB1CF7FA8}" type="presOf" srcId="{D40A6524-BEA6-4F60-BC2E-9B36DD0AFC37}" destId="{3F7C6F8F-4063-43DF-90EE-B8830E273773}" srcOrd="0" destOrd="0" presId="urn:microsoft.com/office/officeart/2018/2/layout/IconVerticalSolidList"/>
    <dgm:cxn modelId="{F71CE1E7-E92B-4B50-8582-B5BF7EE1678E}" srcId="{4A7989F4-C68D-4798-8413-5E29405DE282}" destId="{A08FB342-2462-4AD1-BD4C-4D621B71FF91}" srcOrd="6" destOrd="0" parTransId="{FABE5831-B5DA-4D4E-95AA-8862A8E5FA90}" sibTransId="{4B56FFB7-9967-40EC-91D1-D70842594C18}"/>
    <dgm:cxn modelId="{0F17EAE8-BAC2-4047-9DE2-77E11F5FA880}" srcId="{4A7989F4-C68D-4798-8413-5E29405DE282}" destId="{1918C350-1798-415B-B5EE-1F116CEDC9CB}" srcOrd="0" destOrd="0" parTransId="{D7AFB967-5D82-4628-AE62-5F3054BC32ED}" sibTransId="{E8D6D9FA-6D14-4D15-B6FF-FD9C4A83686B}"/>
    <dgm:cxn modelId="{5408DDEB-74FF-4FD3-B4B3-97449F9C95A3}" srcId="{4A7989F4-C68D-4798-8413-5E29405DE282}" destId="{D6DA3E5D-AA32-4D13-84F6-E5AF44885807}" srcOrd="5" destOrd="0" parTransId="{EDBA3A79-1800-4761-8D16-6DAD7C62B113}" sibTransId="{D5E0AE3C-590B-4F9F-AC53-58E06ECED84C}"/>
    <dgm:cxn modelId="{AC3645F1-41AE-48D1-8808-518F2EEAD36E}" srcId="{4A7989F4-C68D-4798-8413-5E29405DE282}" destId="{BAEBE810-4C97-4E20-B825-CF3DAD57E846}" srcOrd="1" destOrd="0" parTransId="{CDB0D2EC-ED62-4D87-9BEA-332C5DB1BFC4}" sibTransId="{8250FFE2-AA60-4C32-A1B2-BD89106C1170}"/>
    <dgm:cxn modelId="{ED744FA7-5C1B-45FE-B2D3-0996F2E84696}" type="presParOf" srcId="{C78EC439-1CA2-4CF6-8535-C809802E1415}" destId="{307085FC-CCF9-4B32-9233-6CA56E8665DF}" srcOrd="0" destOrd="0" presId="urn:microsoft.com/office/officeart/2018/2/layout/IconVerticalSolidList"/>
    <dgm:cxn modelId="{8ECF1FBA-0ACC-45F7-88B1-F1BBE31C9885}" type="presParOf" srcId="{307085FC-CCF9-4B32-9233-6CA56E8665DF}" destId="{3D875B14-B743-4F06-8C4A-AFD1929D4F85}" srcOrd="0" destOrd="0" presId="urn:microsoft.com/office/officeart/2018/2/layout/IconVerticalSolidList"/>
    <dgm:cxn modelId="{A0338EAB-3D96-454D-BEDD-E80253609897}" type="presParOf" srcId="{307085FC-CCF9-4B32-9233-6CA56E8665DF}" destId="{16791642-7196-4F17-BF9D-7D98379BAAA1}" srcOrd="1" destOrd="0" presId="urn:microsoft.com/office/officeart/2018/2/layout/IconVerticalSolidList"/>
    <dgm:cxn modelId="{0DC47F8C-5B54-4005-995A-E4D75EE7C44A}" type="presParOf" srcId="{307085FC-CCF9-4B32-9233-6CA56E8665DF}" destId="{C26154F7-6511-41DF-9CC4-D471FCFB3DB7}" srcOrd="2" destOrd="0" presId="urn:microsoft.com/office/officeart/2018/2/layout/IconVerticalSolidList"/>
    <dgm:cxn modelId="{DE02FF37-9045-4E8A-AF5B-58969DE57752}" type="presParOf" srcId="{307085FC-CCF9-4B32-9233-6CA56E8665DF}" destId="{BB321EED-1B2F-4A8E-A78A-F471681E16EC}" srcOrd="3" destOrd="0" presId="urn:microsoft.com/office/officeart/2018/2/layout/IconVerticalSolidList"/>
    <dgm:cxn modelId="{156074A6-62A3-428D-9501-0C8E722B63DC}" type="presParOf" srcId="{C78EC439-1CA2-4CF6-8535-C809802E1415}" destId="{6A3F8A7F-2AC9-4FF7-8D79-104D4B455F8D}" srcOrd="1" destOrd="0" presId="urn:microsoft.com/office/officeart/2018/2/layout/IconVerticalSolidList"/>
    <dgm:cxn modelId="{008AFDE9-6C43-4D40-A223-E355518ADD3B}" type="presParOf" srcId="{C78EC439-1CA2-4CF6-8535-C809802E1415}" destId="{A8848E21-A7AB-417A-AEC2-3786DBF4A49B}" srcOrd="2" destOrd="0" presId="urn:microsoft.com/office/officeart/2018/2/layout/IconVerticalSolidList"/>
    <dgm:cxn modelId="{11E87DAD-23B0-4CCC-8D11-E0C9E89DB919}" type="presParOf" srcId="{A8848E21-A7AB-417A-AEC2-3786DBF4A49B}" destId="{3468F1E2-0A79-4655-89A1-2BDEDF303D70}" srcOrd="0" destOrd="0" presId="urn:microsoft.com/office/officeart/2018/2/layout/IconVerticalSolidList"/>
    <dgm:cxn modelId="{EE9BE170-FD98-4313-81E2-16A27F781643}" type="presParOf" srcId="{A8848E21-A7AB-417A-AEC2-3786DBF4A49B}" destId="{5BAA27AA-3BCD-4481-A9E5-2CC6CA447CB8}" srcOrd="1" destOrd="0" presId="urn:microsoft.com/office/officeart/2018/2/layout/IconVerticalSolidList"/>
    <dgm:cxn modelId="{240581AA-1A2E-413C-949E-B3AA9186D6D1}" type="presParOf" srcId="{A8848E21-A7AB-417A-AEC2-3786DBF4A49B}" destId="{F43599EB-7BD7-45C9-BDBB-1FCE9129B652}" srcOrd="2" destOrd="0" presId="urn:microsoft.com/office/officeart/2018/2/layout/IconVerticalSolidList"/>
    <dgm:cxn modelId="{DBE1BCD4-4A0A-4667-B2C5-73066F5B7752}" type="presParOf" srcId="{A8848E21-A7AB-417A-AEC2-3786DBF4A49B}" destId="{02AED8BF-BB5C-4D41-8473-FA9DF8F09C53}" srcOrd="3" destOrd="0" presId="urn:microsoft.com/office/officeart/2018/2/layout/IconVerticalSolidList"/>
    <dgm:cxn modelId="{B5881CB6-ED14-414A-A0A8-6481B3647837}" type="presParOf" srcId="{C78EC439-1CA2-4CF6-8535-C809802E1415}" destId="{75A8AA66-32F0-40FE-AC3F-DEEC810DB21C}" srcOrd="3" destOrd="0" presId="urn:microsoft.com/office/officeart/2018/2/layout/IconVerticalSolidList"/>
    <dgm:cxn modelId="{C2E08D0F-E361-4E7B-A897-4DFE63DC376F}" type="presParOf" srcId="{C78EC439-1CA2-4CF6-8535-C809802E1415}" destId="{4F61F825-07F2-40D5-BF5E-87FE98059DE6}" srcOrd="4" destOrd="0" presId="urn:microsoft.com/office/officeart/2018/2/layout/IconVerticalSolidList"/>
    <dgm:cxn modelId="{48ECCD6B-1E25-43DB-8F10-72F67042176D}" type="presParOf" srcId="{4F61F825-07F2-40D5-BF5E-87FE98059DE6}" destId="{7887A1A6-55F9-4CE0-A125-5B8D23773958}" srcOrd="0" destOrd="0" presId="urn:microsoft.com/office/officeart/2018/2/layout/IconVerticalSolidList"/>
    <dgm:cxn modelId="{D6ED228C-1C35-4BE2-8E60-D498A36C12C5}" type="presParOf" srcId="{4F61F825-07F2-40D5-BF5E-87FE98059DE6}" destId="{F3C78AB9-AE53-4FF1-A297-DEE679901BB9}" srcOrd="1" destOrd="0" presId="urn:microsoft.com/office/officeart/2018/2/layout/IconVerticalSolidList"/>
    <dgm:cxn modelId="{0E12BBDE-935E-4923-ACA8-E09A40E7AA22}" type="presParOf" srcId="{4F61F825-07F2-40D5-BF5E-87FE98059DE6}" destId="{1E7036D3-DBE8-4EFF-87C8-FC59466CE86D}" srcOrd="2" destOrd="0" presId="urn:microsoft.com/office/officeart/2018/2/layout/IconVerticalSolidList"/>
    <dgm:cxn modelId="{A3E9B6C2-D29E-49A6-819B-C6F88DAF00C4}" type="presParOf" srcId="{4F61F825-07F2-40D5-BF5E-87FE98059DE6}" destId="{BF4476B9-6BA7-4E64-9B2D-C3FDDF71742B}" srcOrd="3" destOrd="0" presId="urn:microsoft.com/office/officeart/2018/2/layout/IconVerticalSolidList"/>
    <dgm:cxn modelId="{58D81E1B-1B29-4E1E-8062-E94BCF4CDEEE}" type="presParOf" srcId="{C78EC439-1CA2-4CF6-8535-C809802E1415}" destId="{CDDAF295-7DF0-46F9-BC6A-C6BE01044861}" srcOrd="5" destOrd="0" presId="urn:microsoft.com/office/officeart/2018/2/layout/IconVerticalSolidList"/>
    <dgm:cxn modelId="{E2124493-377A-40E5-9536-195F1B4D94C4}" type="presParOf" srcId="{C78EC439-1CA2-4CF6-8535-C809802E1415}" destId="{1D128F70-A6C4-448A-A8FE-696358CA0FCB}" srcOrd="6" destOrd="0" presId="urn:microsoft.com/office/officeart/2018/2/layout/IconVerticalSolidList"/>
    <dgm:cxn modelId="{F749F546-5F57-489E-9E9F-C82A7D74E208}" type="presParOf" srcId="{1D128F70-A6C4-448A-A8FE-696358CA0FCB}" destId="{B1EE4FA7-4375-4EBB-94D5-C3E89BB5511C}" srcOrd="0" destOrd="0" presId="urn:microsoft.com/office/officeart/2018/2/layout/IconVerticalSolidList"/>
    <dgm:cxn modelId="{6F9A230A-7FCC-4CF3-8F46-97756C2ED25B}" type="presParOf" srcId="{1D128F70-A6C4-448A-A8FE-696358CA0FCB}" destId="{3C146C1E-8FAF-4BAD-8103-9A88376C39C3}" srcOrd="1" destOrd="0" presId="urn:microsoft.com/office/officeart/2018/2/layout/IconVerticalSolidList"/>
    <dgm:cxn modelId="{0D2696F4-16DA-41E5-BC32-5775003991D9}" type="presParOf" srcId="{1D128F70-A6C4-448A-A8FE-696358CA0FCB}" destId="{0129C80E-DA96-48C3-AD1D-D6512CAC4415}" srcOrd="2" destOrd="0" presId="urn:microsoft.com/office/officeart/2018/2/layout/IconVerticalSolidList"/>
    <dgm:cxn modelId="{61BB6A20-24DE-46E3-A925-37833F152B08}" type="presParOf" srcId="{1D128F70-A6C4-448A-A8FE-696358CA0FCB}" destId="{3F7C6F8F-4063-43DF-90EE-B8830E273773}" srcOrd="3" destOrd="0" presId="urn:microsoft.com/office/officeart/2018/2/layout/IconVerticalSolidList"/>
    <dgm:cxn modelId="{E1458E3C-2E71-4BB4-BF6E-DFF662207C14}" type="presParOf" srcId="{C78EC439-1CA2-4CF6-8535-C809802E1415}" destId="{C948B280-6B92-45C2-9371-05F65205A9CC}" srcOrd="7" destOrd="0" presId="urn:microsoft.com/office/officeart/2018/2/layout/IconVerticalSolidList"/>
    <dgm:cxn modelId="{6C223D9A-3FC5-42D5-B826-496001C66FA6}" type="presParOf" srcId="{C78EC439-1CA2-4CF6-8535-C809802E1415}" destId="{4FE2AA34-3544-466B-914F-DB00FBB7FA11}" srcOrd="8" destOrd="0" presId="urn:microsoft.com/office/officeart/2018/2/layout/IconVerticalSolidList"/>
    <dgm:cxn modelId="{D8520953-7283-4F5A-A1FC-745BBC9D830A}" type="presParOf" srcId="{4FE2AA34-3544-466B-914F-DB00FBB7FA11}" destId="{71ACB6F0-91DD-46F6-BDB3-3DCBB597B231}" srcOrd="0" destOrd="0" presId="urn:microsoft.com/office/officeart/2018/2/layout/IconVerticalSolidList"/>
    <dgm:cxn modelId="{77002F0B-309B-495B-94CC-B944F9212907}" type="presParOf" srcId="{4FE2AA34-3544-466B-914F-DB00FBB7FA11}" destId="{62DCF97A-5D56-460F-935B-9C5467EA4C0E}" srcOrd="1" destOrd="0" presId="urn:microsoft.com/office/officeart/2018/2/layout/IconVerticalSolidList"/>
    <dgm:cxn modelId="{9C53F09C-869D-44B4-B600-AA1CB5547319}" type="presParOf" srcId="{4FE2AA34-3544-466B-914F-DB00FBB7FA11}" destId="{C01DCE1C-5968-4808-8AA8-BD53687996F3}" srcOrd="2" destOrd="0" presId="urn:microsoft.com/office/officeart/2018/2/layout/IconVerticalSolidList"/>
    <dgm:cxn modelId="{E8E8249A-F3C4-479B-A157-1B7E09F1B42B}" type="presParOf" srcId="{4FE2AA34-3544-466B-914F-DB00FBB7FA11}" destId="{32FE9B71-4A4F-41F4-9093-A40CBA0BD164}" srcOrd="3" destOrd="0" presId="urn:microsoft.com/office/officeart/2018/2/layout/IconVerticalSolidList"/>
    <dgm:cxn modelId="{91AE9A37-B987-415C-BCBD-194681CBFB4B}" type="presParOf" srcId="{C78EC439-1CA2-4CF6-8535-C809802E1415}" destId="{68A313EC-5B84-47D2-A124-43DA213F2D71}" srcOrd="9" destOrd="0" presId="urn:microsoft.com/office/officeart/2018/2/layout/IconVerticalSolidList"/>
    <dgm:cxn modelId="{9E7C946F-BFD1-47FF-8B88-55A7E116666F}" type="presParOf" srcId="{C78EC439-1CA2-4CF6-8535-C809802E1415}" destId="{18F3E48B-6D9C-4B46-A28E-DD974B9CDBF7}" srcOrd="10" destOrd="0" presId="urn:microsoft.com/office/officeart/2018/2/layout/IconVerticalSolidList"/>
    <dgm:cxn modelId="{06013486-C367-4851-BFE4-4A59A7C7E531}" type="presParOf" srcId="{18F3E48B-6D9C-4B46-A28E-DD974B9CDBF7}" destId="{B4793034-8444-45B8-86FD-F2C38D691AD1}" srcOrd="0" destOrd="0" presId="urn:microsoft.com/office/officeart/2018/2/layout/IconVerticalSolidList"/>
    <dgm:cxn modelId="{DF9CE88D-17D2-4AE6-B1C8-EF8032957834}" type="presParOf" srcId="{18F3E48B-6D9C-4B46-A28E-DD974B9CDBF7}" destId="{13238970-85B9-44D2-AA16-B8FF01BEB58C}" srcOrd="1" destOrd="0" presId="urn:microsoft.com/office/officeart/2018/2/layout/IconVerticalSolidList"/>
    <dgm:cxn modelId="{926935DE-3158-4D8F-AAEF-C597985F6DAB}" type="presParOf" srcId="{18F3E48B-6D9C-4B46-A28E-DD974B9CDBF7}" destId="{5804DC43-CF8C-450E-909B-97E6AD8D7C42}" srcOrd="2" destOrd="0" presId="urn:microsoft.com/office/officeart/2018/2/layout/IconVerticalSolidList"/>
    <dgm:cxn modelId="{ED3D87E8-47DF-415D-B73A-1CA5280E4B99}" type="presParOf" srcId="{18F3E48B-6D9C-4B46-A28E-DD974B9CDBF7}" destId="{DAF35AA4-6DC5-4516-A980-BE1CDDEA71EC}" srcOrd="3" destOrd="0" presId="urn:microsoft.com/office/officeart/2018/2/layout/IconVerticalSolidList"/>
    <dgm:cxn modelId="{317B7A6C-FB23-43A6-9A4C-EB4D326A0C93}" type="presParOf" srcId="{C78EC439-1CA2-4CF6-8535-C809802E1415}" destId="{E738943F-304E-4673-B49D-D6ADDD140D0F}" srcOrd="11" destOrd="0" presId="urn:microsoft.com/office/officeart/2018/2/layout/IconVerticalSolidList"/>
    <dgm:cxn modelId="{FAA84B59-187B-46FB-A49A-689537B39C56}" type="presParOf" srcId="{C78EC439-1CA2-4CF6-8535-C809802E1415}" destId="{2921AD43-0896-43CB-890E-D083DACA7B61}" srcOrd="12" destOrd="0" presId="urn:microsoft.com/office/officeart/2018/2/layout/IconVerticalSolidList"/>
    <dgm:cxn modelId="{4C6AC659-F55F-4433-AA7D-89F99969DFB9}" type="presParOf" srcId="{2921AD43-0896-43CB-890E-D083DACA7B61}" destId="{10360420-3101-4DD8-9AE8-7D3874737A59}" srcOrd="0" destOrd="0" presId="urn:microsoft.com/office/officeart/2018/2/layout/IconVerticalSolidList"/>
    <dgm:cxn modelId="{02860392-F254-4F82-83E9-89B07A516AD9}" type="presParOf" srcId="{2921AD43-0896-43CB-890E-D083DACA7B61}" destId="{A9BE25B9-A579-4564-A9C0-273652D34C15}" srcOrd="1" destOrd="0" presId="urn:microsoft.com/office/officeart/2018/2/layout/IconVerticalSolidList"/>
    <dgm:cxn modelId="{471523D6-F28D-483E-AD45-3466DF2F9097}" type="presParOf" srcId="{2921AD43-0896-43CB-890E-D083DACA7B61}" destId="{6EA9C7D7-8933-402A-8E61-D9EA4AFE9976}" srcOrd="2" destOrd="0" presId="urn:microsoft.com/office/officeart/2018/2/layout/IconVerticalSolidList"/>
    <dgm:cxn modelId="{5F9919A7-2211-4C08-B448-455F4279C118}" type="presParOf" srcId="{2921AD43-0896-43CB-890E-D083DACA7B61}" destId="{50A71D1B-BD56-4786-97FD-362776D37972}"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875B14-B743-4F06-8C4A-AFD1929D4F85}">
      <dsp:nvSpPr>
        <dsp:cNvPr id="0" name=""/>
        <dsp:cNvSpPr/>
      </dsp:nvSpPr>
      <dsp:spPr>
        <a:xfrm>
          <a:off x="0" y="293"/>
          <a:ext cx="9619488" cy="40334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791642-7196-4F17-BF9D-7D98379BAAA1}">
      <dsp:nvSpPr>
        <dsp:cNvPr id="0" name=""/>
        <dsp:cNvSpPr/>
      </dsp:nvSpPr>
      <dsp:spPr>
        <a:xfrm>
          <a:off x="122011" y="91045"/>
          <a:ext cx="221838" cy="22183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B321EED-1B2F-4A8E-A78A-F471681E16EC}">
      <dsp:nvSpPr>
        <dsp:cNvPr id="0" name=""/>
        <dsp:cNvSpPr/>
      </dsp:nvSpPr>
      <dsp:spPr>
        <a:xfrm>
          <a:off x="465860" y="293"/>
          <a:ext cx="9153627" cy="4033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2687" tIns="42687" rIns="42687" bIns="42687" numCol="1" spcCol="1270" anchor="ctr" anchorCtr="0">
          <a:noAutofit/>
        </a:bodyPr>
        <a:lstStyle/>
        <a:p>
          <a:pPr marL="0" lvl="0" indent="0" algn="l" defTabSz="711200">
            <a:lnSpc>
              <a:spcPct val="100000"/>
            </a:lnSpc>
            <a:spcBef>
              <a:spcPct val="0"/>
            </a:spcBef>
            <a:spcAft>
              <a:spcPct val="35000"/>
            </a:spcAft>
            <a:buNone/>
          </a:pPr>
          <a:r>
            <a:rPr lang="en-US" sz="1600" b="1" kern="1200" dirty="0"/>
            <a:t>Tasks</a:t>
          </a:r>
          <a:r>
            <a:rPr lang="en-US" sz="1600" kern="1200" dirty="0"/>
            <a:t> (task information)</a:t>
          </a:r>
        </a:p>
      </dsp:txBody>
      <dsp:txXfrm>
        <a:off x="465860" y="293"/>
        <a:ext cx="9153627" cy="403342"/>
      </dsp:txXfrm>
    </dsp:sp>
    <dsp:sp modelId="{3468F1E2-0A79-4655-89A1-2BDEDF303D70}">
      <dsp:nvSpPr>
        <dsp:cNvPr id="0" name=""/>
        <dsp:cNvSpPr/>
      </dsp:nvSpPr>
      <dsp:spPr>
        <a:xfrm>
          <a:off x="0" y="504471"/>
          <a:ext cx="9619488" cy="40334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AA27AA-3BCD-4481-A9E5-2CC6CA447CB8}">
      <dsp:nvSpPr>
        <dsp:cNvPr id="0" name=""/>
        <dsp:cNvSpPr/>
      </dsp:nvSpPr>
      <dsp:spPr>
        <a:xfrm>
          <a:off x="122011" y="595223"/>
          <a:ext cx="221838" cy="22183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2AED8BF-BB5C-4D41-8473-FA9DF8F09C53}">
      <dsp:nvSpPr>
        <dsp:cNvPr id="0" name=""/>
        <dsp:cNvSpPr/>
      </dsp:nvSpPr>
      <dsp:spPr>
        <a:xfrm>
          <a:off x="465860" y="504471"/>
          <a:ext cx="9153627" cy="4033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2687" tIns="42687" rIns="42687" bIns="42687" numCol="1" spcCol="1270" anchor="ctr" anchorCtr="0">
          <a:noAutofit/>
        </a:bodyPr>
        <a:lstStyle/>
        <a:p>
          <a:pPr marL="0" lvl="0" indent="0" algn="l" defTabSz="711200">
            <a:lnSpc>
              <a:spcPct val="100000"/>
            </a:lnSpc>
            <a:spcBef>
              <a:spcPct val="0"/>
            </a:spcBef>
            <a:spcAft>
              <a:spcPct val="35000"/>
            </a:spcAft>
            <a:buNone/>
          </a:pPr>
          <a:r>
            <a:rPr lang="en-US" altLang="zh-CN" sz="1600" b="1" i="0" kern="1200" baseline="0" dirty="0"/>
            <a:t>resources</a:t>
          </a:r>
          <a:r>
            <a:rPr lang="en-US" altLang="zh-CN" sz="1600" b="0" i="0" kern="1200" baseline="0" dirty="0"/>
            <a:t> (resources required for tasks)</a:t>
          </a:r>
          <a:endParaRPr lang="en-US" sz="1600" kern="1200" dirty="0"/>
        </a:p>
      </dsp:txBody>
      <dsp:txXfrm>
        <a:off x="465860" y="504471"/>
        <a:ext cx="9153627" cy="403342"/>
      </dsp:txXfrm>
    </dsp:sp>
    <dsp:sp modelId="{7887A1A6-55F9-4CE0-A125-5B8D23773958}">
      <dsp:nvSpPr>
        <dsp:cNvPr id="0" name=""/>
        <dsp:cNvSpPr/>
      </dsp:nvSpPr>
      <dsp:spPr>
        <a:xfrm>
          <a:off x="0" y="1008650"/>
          <a:ext cx="9619488" cy="40334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C78AB9-AE53-4FF1-A297-DEE679901BB9}">
      <dsp:nvSpPr>
        <dsp:cNvPr id="0" name=""/>
        <dsp:cNvSpPr/>
      </dsp:nvSpPr>
      <dsp:spPr>
        <a:xfrm>
          <a:off x="122011" y="1099402"/>
          <a:ext cx="221838" cy="22183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F4476B9-6BA7-4E64-9B2D-C3FDDF71742B}">
      <dsp:nvSpPr>
        <dsp:cNvPr id="0" name=""/>
        <dsp:cNvSpPr/>
      </dsp:nvSpPr>
      <dsp:spPr>
        <a:xfrm>
          <a:off x="465860" y="1008650"/>
          <a:ext cx="9153627" cy="4033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2687" tIns="42687" rIns="42687" bIns="42687" numCol="1" spcCol="1270" anchor="ctr" anchorCtr="0">
          <a:noAutofit/>
        </a:bodyPr>
        <a:lstStyle/>
        <a:p>
          <a:pPr marL="0" lvl="0" indent="0" algn="l" defTabSz="711200">
            <a:lnSpc>
              <a:spcPct val="100000"/>
            </a:lnSpc>
            <a:spcBef>
              <a:spcPct val="0"/>
            </a:spcBef>
            <a:spcAft>
              <a:spcPct val="35000"/>
            </a:spcAft>
            <a:buNone/>
          </a:pPr>
          <a:r>
            <a:rPr lang="en-US" altLang="zh-CN" sz="1600" b="1" i="0" kern="1200" baseline="0" dirty="0" err="1"/>
            <a:t>task_types</a:t>
          </a:r>
          <a:r>
            <a:rPr lang="en-US" altLang="zh-CN" sz="1600" b="1" i="0" kern="1200" baseline="0" dirty="0"/>
            <a:t> </a:t>
          </a:r>
          <a:r>
            <a:rPr lang="en-US" altLang="zh-CN" sz="1600" b="0" i="0" kern="1200" baseline="0" dirty="0"/>
            <a:t>(task categories)</a:t>
          </a:r>
          <a:endParaRPr lang="zh-CN" altLang="en-US" sz="1600" b="0" i="0" kern="1200" baseline="0" dirty="0"/>
        </a:p>
      </dsp:txBody>
      <dsp:txXfrm>
        <a:off x="465860" y="1008650"/>
        <a:ext cx="9153627" cy="403342"/>
      </dsp:txXfrm>
    </dsp:sp>
    <dsp:sp modelId="{B1EE4FA7-4375-4EBB-94D5-C3E89BB5511C}">
      <dsp:nvSpPr>
        <dsp:cNvPr id="0" name=""/>
        <dsp:cNvSpPr/>
      </dsp:nvSpPr>
      <dsp:spPr>
        <a:xfrm>
          <a:off x="0" y="1512828"/>
          <a:ext cx="9619488" cy="40334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146C1E-8FAF-4BAD-8103-9A88376C39C3}">
      <dsp:nvSpPr>
        <dsp:cNvPr id="0" name=""/>
        <dsp:cNvSpPr/>
      </dsp:nvSpPr>
      <dsp:spPr>
        <a:xfrm>
          <a:off x="122011" y="1603580"/>
          <a:ext cx="221838" cy="22183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F7C6F8F-4063-43DF-90EE-B8830E273773}">
      <dsp:nvSpPr>
        <dsp:cNvPr id="0" name=""/>
        <dsp:cNvSpPr/>
      </dsp:nvSpPr>
      <dsp:spPr>
        <a:xfrm>
          <a:off x="465860" y="1512828"/>
          <a:ext cx="9153627" cy="4033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2687" tIns="42687" rIns="42687" bIns="42687" numCol="1" spcCol="1270" anchor="ctr" anchorCtr="0">
          <a:noAutofit/>
        </a:bodyPr>
        <a:lstStyle/>
        <a:p>
          <a:pPr marL="0" lvl="0" indent="0" algn="l" defTabSz="711200">
            <a:lnSpc>
              <a:spcPct val="100000"/>
            </a:lnSpc>
            <a:spcBef>
              <a:spcPct val="0"/>
            </a:spcBef>
            <a:spcAft>
              <a:spcPct val="35000"/>
            </a:spcAft>
            <a:buNone/>
          </a:pPr>
          <a:r>
            <a:rPr lang="en-US" altLang="zh-CN" sz="1600" b="1" i="0" kern="1200" baseline="0" dirty="0"/>
            <a:t>collaborators</a:t>
          </a:r>
          <a:r>
            <a:rPr lang="en-US" altLang="zh-CN" sz="1600" b="0" i="0" kern="1200" baseline="0" dirty="0"/>
            <a:t> (collaborator details)</a:t>
          </a:r>
          <a:endParaRPr lang="zh-CN" altLang="en-US" sz="1600" b="0" i="0" kern="1200" baseline="0" dirty="0"/>
        </a:p>
      </dsp:txBody>
      <dsp:txXfrm>
        <a:off x="465860" y="1512828"/>
        <a:ext cx="9153627" cy="403342"/>
      </dsp:txXfrm>
    </dsp:sp>
    <dsp:sp modelId="{71ACB6F0-91DD-46F6-BDB3-3DCBB597B231}">
      <dsp:nvSpPr>
        <dsp:cNvPr id="0" name=""/>
        <dsp:cNvSpPr/>
      </dsp:nvSpPr>
      <dsp:spPr>
        <a:xfrm>
          <a:off x="0" y="2017007"/>
          <a:ext cx="9619488" cy="40334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DCF97A-5D56-460F-935B-9C5467EA4C0E}">
      <dsp:nvSpPr>
        <dsp:cNvPr id="0" name=""/>
        <dsp:cNvSpPr/>
      </dsp:nvSpPr>
      <dsp:spPr>
        <a:xfrm>
          <a:off x="122011" y="2107759"/>
          <a:ext cx="221838" cy="22183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2FE9B71-4A4F-41F4-9093-A40CBA0BD164}">
      <dsp:nvSpPr>
        <dsp:cNvPr id="0" name=""/>
        <dsp:cNvSpPr/>
      </dsp:nvSpPr>
      <dsp:spPr>
        <a:xfrm>
          <a:off x="465860" y="2017007"/>
          <a:ext cx="9153627" cy="4033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2687" tIns="42687" rIns="42687" bIns="42687" numCol="1" spcCol="1270" anchor="ctr" anchorCtr="0">
          <a:noAutofit/>
        </a:bodyPr>
        <a:lstStyle/>
        <a:p>
          <a:pPr marL="0" lvl="0" indent="0" algn="l" defTabSz="711200">
            <a:lnSpc>
              <a:spcPct val="100000"/>
            </a:lnSpc>
            <a:spcBef>
              <a:spcPct val="0"/>
            </a:spcBef>
            <a:spcAft>
              <a:spcPct val="35000"/>
            </a:spcAft>
            <a:buNone/>
          </a:pPr>
          <a:r>
            <a:rPr lang="en-US" altLang="zh-CN" sz="1600" b="1" i="0" kern="1200" baseline="0" dirty="0" err="1"/>
            <a:t>task_collaborators</a:t>
          </a:r>
          <a:r>
            <a:rPr lang="en-US" altLang="zh-CN" sz="1600" b="1" i="0" kern="1200" baseline="0" dirty="0"/>
            <a:t> </a:t>
          </a:r>
          <a:r>
            <a:rPr lang="en-US" altLang="zh-CN" sz="1600" b="0" i="0" kern="1200" baseline="0" dirty="0"/>
            <a:t>(task–collaborator relationships)</a:t>
          </a:r>
          <a:endParaRPr lang="en-US" sz="1600" kern="1200" dirty="0"/>
        </a:p>
      </dsp:txBody>
      <dsp:txXfrm>
        <a:off x="465860" y="2017007"/>
        <a:ext cx="9153627" cy="403342"/>
      </dsp:txXfrm>
    </dsp:sp>
    <dsp:sp modelId="{B4793034-8444-45B8-86FD-F2C38D691AD1}">
      <dsp:nvSpPr>
        <dsp:cNvPr id="0" name=""/>
        <dsp:cNvSpPr/>
      </dsp:nvSpPr>
      <dsp:spPr>
        <a:xfrm>
          <a:off x="0" y="2521185"/>
          <a:ext cx="9619488" cy="40334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238970-85B9-44D2-AA16-B8FF01BEB58C}">
      <dsp:nvSpPr>
        <dsp:cNvPr id="0" name=""/>
        <dsp:cNvSpPr/>
      </dsp:nvSpPr>
      <dsp:spPr>
        <a:xfrm>
          <a:off x="122011" y="2611937"/>
          <a:ext cx="221838" cy="22183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AF35AA4-6DC5-4516-A980-BE1CDDEA71EC}">
      <dsp:nvSpPr>
        <dsp:cNvPr id="0" name=""/>
        <dsp:cNvSpPr/>
      </dsp:nvSpPr>
      <dsp:spPr>
        <a:xfrm>
          <a:off x="465860" y="2521185"/>
          <a:ext cx="9153627" cy="4033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2687" tIns="42687" rIns="42687" bIns="42687" numCol="1" spcCol="1270" anchor="ctr" anchorCtr="0">
          <a:noAutofit/>
        </a:bodyPr>
        <a:lstStyle/>
        <a:p>
          <a:pPr marL="0" lvl="0" indent="0" algn="l" defTabSz="711200">
            <a:lnSpc>
              <a:spcPct val="100000"/>
            </a:lnSpc>
            <a:spcBef>
              <a:spcPct val="0"/>
            </a:spcBef>
            <a:spcAft>
              <a:spcPct val="35000"/>
            </a:spcAft>
            <a:buNone/>
          </a:pPr>
          <a:r>
            <a:rPr lang="en-US" altLang="zh-CN" sz="1600" b="1" i="0" kern="1200" baseline="0" dirty="0"/>
            <a:t>suggestions</a:t>
          </a:r>
          <a:r>
            <a:rPr lang="en-US" altLang="zh-CN" sz="1600" b="0" i="0" kern="1200" baseline="0" dirty="0"/>
            <a:t> (auto-generated suggestions)</a:t>
          </a:r>
          <a:endParaRPr lang="en-US" sz="1600" kern="1200" dirty="0"/>
        </a:p>
      </dsp:txBody>
      <dsp:txXfrm>
        <a:off x="465860" y="2521185"/>
        <a:ext cx="9153627" cy="403342"/>
      </dsp:txXfrm>
    </dsp:sp>
    <dsp:sp modelId="{10360420-3101-4DD8-9AE8-7D3874737A59}">
      <dsp:nvSpPr>
        <dsp:cNvPr id="0" name=""/>
        <dsp:cNvSpPr/>
      </dsp:nvSpPr>
      <dsp:spPr>
        <a:xfrm>
          <a:off x="0" y="3025364"/>
          <a:ext cx="9619488" cy="40334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BE25B9-A579-4564-A9C0-273652D34C15}">
      <dsp:nvSpPr>
        <dsp:cNvPr id="0" name=""/>
        <dsp:cNvSpPr/>
      </dsp:nvSpPr>
      <dsp:spPr>
        <a:xfrm>
          <a:off x="122011" y="3116116"/>
          <a:ext cx="221838" cy="221838"/>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0A71D1B-BD56-4786-97FD-362776D37972}">
      <dsp:nvSpPr>
        <dsp:cNvPr id="0" name=""/>
        <dsp:cNvSpPr/>
      </dsp:nvSpPr>
      <dsp:spPr>
        <a:xfrm>
          <a:off x="465860" y="3025364"/>
          <a:ext cx="9153627" cy="4033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2687" tIns="42687" rIns="42687" bIns="42687" numCol="1" spcCol="1270" anchor="ctr" anchorCtr="0">
          <a:noAutofit/>
        </a:bodyPr>
        <a:lstStyle/>
        <a:p>
          <a:pPr marL="0" lvl="0" indent="0" algn="l" defTabSz="711200">
            <a:lnSpc>
              <a:spcPct val="100000"/>
            </a:lnSpc>
            <a:spcBef>
              <a:spcPct val="0"/>
            </a:spcBef>
            <a:spcAft>
              <a:spcPct val="35000"/>
            </a:spcAft>
            <a:buNone/>
          </a:pPr>
          <a:r>
            <a:rPr lang="en-US" altLang="zh-CN" sz="1600" b="1" i="0" kern="1200" baseline="0" dirty="0" err="1"/>
            <a:t>task_logs</a:t>
          </a:r>
          <a:r>
            <a:rPr lang="en-US" altLang="zh-CN" sz="1600" b="1" i="0" kern="1200" baseline="0" dirty="0"/>
            <a:t> (task status change history)</a:t>
          </a:r>
          <a:endParaRPr lang="en-US" sz="1600" kern="1200" dirty="0"/>
        </a:p>
      </dsp:txBody>
      <dsp:txXfrm>
        <a:off x="465860" y="3025364"/>
        <a:ext cx="9153627" cy="40334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dirty="0"/>
          </a:p>
        </p:txBody>
      </p:sp>
      <p:sp>
        <p:nvSpPr>
          <p:cNvPr id="3" name="日期占位符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7FF95820-84BB-3447-8286-60A51307E7F2}" type="datetimeFigureOut">
              <a:rPr lang="en-US" smtClean="0"/>
              <a:t>8/9/2025</a:t>
            </a:fld>
            <a:endParaRPr lang="en-US" dirty="0"/>
          </a:p>
        </p:txBody>
      </p:sp>
      <p:sp>
        <p:nvSpPr>
          <p:cNvPr id="4" name="页脚占位符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dirty="0"/>
          </a:p>
        </p:txBody>
      </p:sp>
      <p:sp>
        <p:nvSpPr>
          <p:cNvPr id="5" name="灯片编号占位符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FC08FC54-6AE4-6A4A-9756-823A0F1BE5A6}" type="datetimeFigureOut">
              <a:rPr lang="en-US" smtClean="0"/>
              <a:t>8/9/2025</a:t>
            </a:fld>
            <a:endParaRPr 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normAutofit/>
          </a:bodyPr>
          <a:lstStyle/>
          <a:p>
            <a:pPr lvl="0" rtl="0"/>
            <a:r>
              <a:rPr lang="zh-cn"/>
              <a:t>单击此处编辑母版文本样式</a:t>
            </a:r>
          </a:p>
          <a:p>
            <a:pPr lvl="1" rtl="0"/>
            <a:r>
              <a:rPr lang="zh-cn"/>
              <a:t>第二级</a:t>
            </a:r>
          </a:p>
          <a:p>
            <a:pPr lvl="2" rtl="0"/>
            <a:r>
              <a:rPr lang="zh-cn"/>
              <a:t>第三级</a:t>
            </a:r>
          </a:p>
          <a:p>
            <a:pPr lvl="3" rtl="0"/>
            <a:r>
              <a:rPr lang="zh-cn"/>
              <a:t>第四级</a:t>
            </a:r>
          </a:p>
          <a:p>
            <a:pPr lvl="4" rtl="0"/>
            <a:r>
              <a:rPr lang="zh-cn"/>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i="1" dirty="0"/>
              <a:t>Hello everyone. Today I will talk about my project.</a:t>
            </a:r>
            <a:endParaRPr lang="en-US" altLang="zh-CN" dirty="0"/>
          </a:p>
          <a:p>
            <a:r>
              <a:rPr lang="en-US" altLang="zh-CN" i="1" dirty="0"/>
              <a:t>In many teams, tasks can get stuck. This can happen because we don’t have enough resources, because approval is slow, or because no one is following up.</a:t>
            </a:r>
            <a:endParaRPr lang="en-US" altLang="zh-CN" dirty="0"/>
          </a:p>
          <a:p>
            <a:r>
              <a:rPr lang="en-US" altLang="zh-CN" i="1" dirty="0"/>
              <a:t>Right now, most tools only show the status, like ‘stuck’ or ‘in progress’. They don’t explain why the task is stuck. Managers also need to check many different tables to find the problem. This takes a lot of time.</a:t>
            </a:r>
            <a:endParaRPr lang="en-US" altLang="zh-CN" dirty="0"/>
          </a:p>
          <a:p>
            <a:r>
              <a:rPr lang="en-US" altLang="zh-CN" i="1" dirty="0"/>
              <a:t>My goal is to use SQL to make this easier. I created a view and an automated suggestion system. They help managers see all bottlenecks quickly and get ideas for what to do next."</a:t>
            </a:r>
            <a:endParaRPr lang="en-US" altLang="zh-CN" dirty="0"/>
          </a:p>
          <a:p>
            <a:endParaRPr lang="zh-CN" altLang="en-US" dirty="0"/>
          </a:p>
        </p:txBody>
      </p:sp>
    </p:spTree>
    <p:extLst>
      <p:ext uri="{BB962C8B-B14F-4D97-AF65-F5344CB8AC3E}">
        <p14:creationId xmlns:p14="http://schemas.microsoft.com/office/powerpoint/2010/main" val="2741348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i="1" dirty="0"/>
              <a:t>Hello everyone. Today I will talk about my project.</a:t>
            </a:r>
            <a:endParaRPr lang="en-US" altLang="zh-CN" dirty="0"/>
          </a:p>
          <a:p>
            <a:r>
              <a:rPr lang="en-US" altLang="zh-CN" i="1" dirty="0"/>
              <a:t>In many teams, tasks can get stuck. This can happen because we don’t have enough resources, because approval is slow, or because no one is following up.</a:t>
            </a:r>
            <a:endParaRPr lang="en-US" altLang="zh-CN" dirty="0"/>
          </a:p>
          <a:p>
            <a:r>
              <a:rPr lang="en-US" altLang="zh-CN" i="1" dirty="0"/>
              <a:t>Right now, most tools only show the status, like ‘stuck’ or ‘in progress’. They don’t explain why the task is stuck. Managers also need to check many different tables to find the problem. This takes a lot of time.</a:t>
            </a:r>
            <a:endParaRPr lang="en-US" altLang="zh-CN" dirty="0"/>
          </a:p>
          <a:p>
            <a:r>
              <a:rPr lang="en-US" altLang="zh-CN" i="1" dirty="0"/>
              <a:t>My goal is to use SQL to make this easier. I created a view and an automated suggestion system. They help managers see all bottlenecks quickly and get ideas for what to do next."</a:t>
            </a:r>
            <a:endParaRPr lang="en-US" altLang="zh-CN" dirty="0"/>
          </a:p>
          <a:p>
            <a:endParaRPr lang="zh-CN" altLang="en-US" dirty="0"/>
          </a:p>
        </p:txBody>
      </p:sp>
    </p:spTree>
    <p:extLst>
      <p:ext uri="{BB962C8B-B14F-4D97-AF65-F5344CB8AC3E}">
        <p14:creationId xmlns:p14="http://schemas.microsoft.com/office/powerpoint/2010/main" val="267701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i="1" dirty="0"/>
              <a:t>"This is the ERD of my system. It has 7 main tables.</a:t>
            </a:r>
            <a:endParaRPr lang="en-US" altLang="zh-CN" dirty="0"/>
          </a:p>
          <a:p>
            <a:r>
              <a:rPr lang="en-US" altLang="zh-CN" i="1" dirty="0"/>
              <a:t>The ‘tasks’ table stores all task information. It is connected to the ‘</a:t>
            </a:r>
            <a:r>
              <a:rPr lang="en-US" altLang="zh-CN" i="1" dirty="0" err="1"/>
              <a:t>task_types</a:t>
            </a:r>
            <a:r>
              <a:rPr lang="en-US" altLang="zh-CN" i="1" dirty="0"/>
              <a:t>’ table for categories, and to the ‘collaborators’ table for people working on tasks.</a:t>
            </a:r>
            <a:endParaRPr lang="en-US" altLang="zh-CN" dirty="0"/>
          </a:p>
          <a:p>
            <a:r>
              <a:rPr lang="en-US" altLang="zh-CN" i="1" dirty="0"/>
              <a:t>The ‘resources’ table stores the resources needed. The ‘</a:t>
            </a:r>
            <a:r>
              <a:rPr lang="en-US" altLang="zh-CN" i="1" dirty="0" err="1"/>
              <a:t>task_collaborators</a:t>
            </a:r>
            <a:r>
              <a:rPr lang="en-US" altLang="zh-CN" i="1" dirty="0"/>
              <a:t>’ table shows the many-to-many relationship between tasks and collaborators.</a:t>
            </a:r>
            <a:endParaRPr lang="en-US" altLang="zh-CN" dirty="0"/>
          </a:p>
          <a:p>
            <a:r>
              <a:rPr lang="en-US" altLang="zh-CN" i="1" dirty="0"/>
              <a:t>The ‘suggestions’ table stores advice generated by the system. The ‘</a:t>
            </a:r>
            <a:r>
              <a:rPr lang="en-US" altLang="zh-CN" i="1" dirty="0" err="1"/>
              <a:t>task_logs</a:t>
            </a:r>
            <a:r>
              <a:rPr lang="en-US" altLang="zh-CN" i="1" dirty="0"/>
              <a:t>’ table keeps a record of all status changes. Foreign keys and composite keys keep the data correct."</a:t>
            </a:r>
            <a:endParaRPr lang="en-US" altLang="zh-CN" dirty="0"/>
          </a:p>
          <a:p>
            <a:endParaRPr lang="zh-CN" altLang="en-US" dirty="0"/>
          </a:p>
        </p:txBody>
      </p:sp>
    </p:spTree>
    <p:extLst>
      <p:ext uri="{BB962C8B-B14F-4D97-AF65-F5344CB8AC3E}">
        <p14:creationId xmlns:p14="http://schemas.microsoft.com/office/powerpoint/2010/main" val="36620985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i="1" dirty="0"/>
              <a:t>"One key feature is the view called ‘</a:t>
            </a:r>
            <a:r>
              <a:rPr lang="en-US" altLang="zh-CN" i="1" dirty="0" err="1"/>
              <a:t>bottleneck_tasks_view</a:t>
            </a:r>
            <a:r>
              <a:rPr lang="en-US" altLang="zh-CN" i="1" dirty="0"/>
              <a:t>’.</a:t>
            </a:r>
            <a:endParaRPr lang="en-US" altLang="zh-CN" dirty="0"/>
          </a:p>
          <a:p>
            <a:r>
              <a:rPr lang="en-US" altLang="zh-CN" i="1" dirty="0"/>
              <a:t>This view shows all tasks with status ‘stuck’. It also shows the type of bottleneck. For example: missing resources, waiting for approval, or long inactivity.</a:t>
            </a:r>
            <a:endParaRPr lang="en-US" altLang="zh-CN" dirty="0"/>
          </a:p>
          <a:p>
            <a:r>
              <a:rPr lang="en-US" altLang="zh-CN" i="1" dirty="0"/>
              <a:t>It also shows how many days the task has been stuck and sorts them by priority. This way, managers don’t have to write complex SQL. They can see the full picture in one simple query."</a:t>
            </a:r>
            <a:endParaRPr lang="en-US" altLang="zh-CN" dirty="0"/>
          </a:p>
          <a:p>
            <a:endParaRPr lang="zh-CN" altLang="en-US" dirty="0"/>
          </a:p>
        </p:txBody>
      </p:sp>
    </p:spTree>
    <p:extLst>
      <p:ext uri="{BB962C8B-B14F-4D97-AF65-F5344CB8AC3E}">
        <p14:creationId xmlns:p14="http://schemas.microsoft.com/office/powerpoint/2010/main" val="42212877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i="1" dirty="0"/>
              <a:t>"The second key feature is automation.</a:t>
            </a:r>
            <a:endParaRPr lang="en-US" altLang="zh-CN" dirty="0"/>
          </a:p>
          <a:p>
            <a:r>
              <a:rPr lang="en-US" altLang="zh-CN" i="1" dirty="0"/>
              <a:t>The trigger ‘</a:t>
            </a:r>
            <a:r>
              <a:rPr lang="en-US" altLang="zh-CN" i="1" dirty="0" err="1"/>
              <a:t>trg_update_task_log</a:t>
            </a:r>
            <a:r>
              <a:rPr lang="en-US" altLang="zh-CN" i="1" dirty="0"/>
              <a:t>’ runs when a task’s status changes. It records the old status, the new status, and the time. This keeps a clear history.</a:t>
            </a:r>
            <a:endParaRPr lang="en-US" altLang="zh-CN" dirty="0"/>
          </a:p>
          <a:p>
            <a:r>
              <a:rPr lang="en-US" altLang="zh-CN" i="1" dirty="0"/>
              <a:t>The stored procedure ‘</a:t>
            </a:r>
            <a:r>
              <a:rPr lang="en-US" altLang="zh-CN" i="1" dirty="0" err="1"/>
              <a:t>usp_generate_suggestions</a:t>
            </a:r>
            <a:r>
              <a:rPr lang="en-US" altLang="zh-CN" i="1" dirty="0"/>
              <a:t>’ looks at each stuck task and applies three rules:</a:t>
            </a:r>
            <a:br>
              <a:rPr lang="en-US" altLang="zh-CN" i="1" dirty="0"/>
            </a:br>
            <a:r>
              <a:rPr lang="en-US" altLang="zh-CN" i="1" dirty="0"/>
              <a:t>Rule one: If resources are missing, suggest adding resources.</a:t>
            </a:r>
            <a:br>
              <a:rPr lang="en-US" altLang="zh-CN" i="1" dirty="0"/>
            </a:br>
            <a:r>
              <a:rPr lang="en-US" altLang="zh-CN" i="1" dirty="0"/>
              <a:t>Rule two: If there is no update for over seven days, suggest adding manpower or checking priority.</a:t>
            </a:r>
            <a:br>
              <a:rPr lang="en-US" altLang="zh-CN" i="1" dirty="0"/>
            </a:br>
            <a:r>
              <a:rPr lang="en-US" altLang="zh-CN" i="1" dirty="0"/>
              <a:t>Rule three: If it is waiting for approval, suggest contacting the approver.</a:t>
            </a:r>
            <a:endParaRPr lang="en-US" altLang="zh-CN" dirty="0"/>
          </a:p>
          <a:p>
            <a:r>
              <a:rPr lang="en-US" altLang="zh-CN" i="1" dirty="0"/>
              <a:t>It also uses ‘NOT EXISTS’ to make sure we don’t repeat the same suggestion."</a:t>
            </a:r>
            <a:endParaRPr lang="en-US" altLang="zh-CN" dirty="0"/>
          </a:p>
          <a:p>
            <a:endParaRPr lang="zh-CN" altLang="en-US" dirty="0"/>
          </a:p>
        </p:txBody>
      </p:sp>
    </p:spTree>
    <p:extLst>
      <p:ext uri="{BB962C8B-B14F-4D97-AF65-F5344CB8AC3E}">
        <p14:creationId xmlns:p14="http://schemas.microsoft.com/office/powerpoint/2010/main" val="13437901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i="1" dirty="0"/>
              <a:t>"With this system, managers can find bottleneck tasks very quickly. They also get suggestions they can act on right away. This helps the team work faster and more smoothly.</a:t>
            </a:r>
            <a:endParaRPr lang="en-US" altLang="zh-CN" dirty="0"/>
          </a:p>
          <a:p>
            <a:r>
              <a:rPr lang="en-US" altLang="zh-CN" i="1" dirty="0"/>
              <a:t>In the future, I want to expand this into a full task management platform. I will add a web interface so managers can see the data visually. I also plan to add task dependency analysis, so we can manage larger and more complex projects.</a:t>
            </a:r>
            <a:endParaRPr lang="en-US" altLang="zh-CN" dirty="0"/>
          </a:p>
          <a:p>
            <a:r>
              <a:rPr lang="en-US" altLang="zh-CN" i="1" dirty="0"/>
              <a:t>Thank you for listening."</a:t>
            </a:r>
            <a:endParaRPr lang="en-US" altLang="zh-CN" dirty="0"/>
          </a:p>
          <a:p>
            <a:endParaRPr lang="zh-CN" altLang="en-US" dirty="0"/>
          </a:p>
        </p:txBody>
      </p:sp>
    </p:spTree>
    <p:extLst>
      <p:ext uri="{BB962C8B-B14F-4D97-AF65-F5344CB8AC3E}">
        <p14:creationId xmlns:p14="http://schemas.microsoft.com/office/powerpoint/2010/main" val="372071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任意多边形 12">
            <a:extLst>
              <a:ext uri="{FF2B5EF4-FFF2-40B4-BE49-F238E27FC236}">
                <a16:creationId xmlns:a16="http://schemas.microsoft.com/office/drawing/2014/main" id="{76609C33-D605-6146-1378-F67C572F05C1}"/>
              </a:ext>
            </a:extLst>
          </p:cNvPr>
          <p:cNvSpPr/>
          <p:nvPr userDrawn="1"/>
        </p:nvSpPr>
        <p:spPr>
          <a:xfrm>
            <a:off x="0" y="0"/>
            <a:ext cx="12192000" cy="6858000"/>
          </a:xfrm>
          <a:custGeom>
            <a:avLst/>
            <a:gdLst>
              <a:gd name="connsiteX0" fmla="*/ 304800 w 12192000"/>
              <a:gd name="connsiteY0" fmla="*/ 266701 h 6858000"/>
              <a:gd name="connsiteX1" fmla="*/ 304800 w 12192000"/>
              <a:gd name="connsiteY1" fmla="*/ 6591300 h 6858000"/>
              <a:gd name="connsiteX2" fmla="*/ 11887200 w 12192000"/>
              <a:gd name="connsiteY2" fmla="*/ 6591300 h 6858000"/>
              <a:gd name="connsiteX3" fmla="*/ 11887200 w 12192000"/>
              <a:gd name="connsiteY3" fmla="*/ 266701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304800" y="266701"/>
                </a:moveTo>
                <a:lnTo>
                  <a:pt x="304800" y="6591300"/>
                </a:lnTo>
                <a:lnTo>
                  <a:pt x="11887200" y="6591300"/>
                </a:lnTo>
                <a:lnTo>
                  <a:pt x="11887200" y="266701"/>
                </a:lnTo>
                <a:close/>
                <a:moveTo>
                  <a:pt x="0" y="0"/>
                </a:moveTo>
                <a:lnTo>
                  <a:pt x="12192000" y="0"/>
                </a:lnTo>
                <a:lnTo>
                  <a:pt x="1219200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dirty="0"/>
          </a:p>
        </p:txBody>
      </p:sp>
      <p:sp>
        <p:nvSpPr>
          <p:cNvPr id="9" name="标题 8">
            <a:extLst>
              <a:ext uri="{FF2B5EF4-FFF2-40B4-BE49-F238E27FC236}">
                <a16:creationId xmlns:a16="http://schemas.microsoft.com/office/drawing/2014/main" id="{42398E06-9E0E-BC81-DEB5-1DB2F8635C23}"/>
              </a:ext>
            </a:extLst>
          </p:cNvPr>
          <p:cNvSpPr>
            <a:spLocks noGrp="1"/>
          </p:cNvSpPr>
          <p:nvPr>
            <p:ph type="title" hasCustomPrompt="1"/>
          </p:nvPr>
        </p:nvSpPr>
        <p:spPr>
          <a:xfrm>
            <a:off x="838200" y="1417320"/>
            <a:ext cx="10515600" cy="4023360"/>
          </a:xfrm>
        </p:spPr>
        <p:txBody>
          <a:bodyPr rtlCol="0" anchor="ctr">
            <a:normAutofit/>
          </a:bodyPr>
          <a:lstStyle>
            <a:lvl1pPr algn="ctr">
              <a:defRPr sz="5400" spc="300" baseline="0">
                <a:latin typeface="Microsoft YaHei UI" panose="020B0503020204020204" pitchFamily="34" charset="-122"/>
                <a:ea typeface="Microsoft YaHei UI" panose="020B0503020204020204" pitchFamily="34" charset="-122"/>
              </a:defRPr>
            </a:lvl1pPr>
          </a:lstStyle>
          <a:p>
            <a:pPr rtl="0"/>
            <a:r>
              <a:rPr lang="zh-cn"/>
              <a:t>单击此处编辑母版标题样式</a:t>
            </a:r>
          </a:p>
        </p:txBody>
      </p:sp>
      <p:sp>
        <p:nvSpPr>
          <p:cNvPr id="3" name="副标题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524000" y="6044184"/>
            <a:ext cx="9144000" cy="356616"/>
          </a:xfrm>
        </p:spPr>
        <p:txBody>
          <a:bodyPr rtlCol="0">
            <a:normAutofit/>
          </a:bodyPr>
          <a:lstStyle>
            <a:lvl1pPr marL="0" indent="0" algn="ctr">
              <a:buNone/>
              <a:defRPr sz="2400" cap="all" baseline="0">
                <a:latin typeface="Microsoft YaHei UI" panose="020B0503020204020204" pitchFamily="34" charset="-122"/>
                <a:ea typeface="Microsoft YaHei UI"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t>单击以编辑母版副标题样式</a:t>
            </a:r>
          </a:p>
        </p:txBody>
      </p:sp>
      <p:sp>
        <p:nvSpPr>
          <p:cNvPr id="14" name="矩形 13">
            <a:extLst>
              <a:ext uri="{FF2B5EF4-FFF2-40B4-BE49-F238E27FC236}">
                <a16:creationId xmlns:a16="http://schemas.microsoft.com/office/drawing/2014/main" id="{6DDC5B68-548C-395D-B9A9-EA694F6CB59F}"/>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两栏内容白色">
    <p:spTree>
      <p:nvGrpSpPr>
        <p:cNvPr id="1" name=""/>
        <p:cNvGrpSpPr/>
        <p:nvPr/>
      </p:nvGrpSpPr>
      <p:grpSpPr>
        <a:xfrm>
          <a:off x="0" y="0"/>
          <a:ext cx="0" cy="0"/>
          <a:chOff x="0" y="0"/>
          <a:chExt cx="0" cy="0"/>
        </a:xfrm>
      </p:grpSpPr>
      <p:sp>
        <p:nvSpPr>
          <p:cNvPr id="7" name="幻灯片编号占位符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rtlCol="0"/>
          <a:lstStyle/>
          <a:p>
            <a:pPr rtl="0"/>
            <a:fld id="{CBD12358-51D2-46B3-9BDE-DF29528B9454}" type="slidenum">
              <a:rPr lang="en-US" smtClean="0"/>
              <a:t>‹#›</a:t>
            </a:fld>
            <a:endParaRPr lang="en-US" dirty="0"/>
          </a:p>
        </p:txBody>
      </p:sp>
      <p:sp>
        <p:nvSpPr>
          <p:cNvPr id="8" name="标题 1">
            <a:extLst>
              <a:ext uri="{FF2B5EF4-FFF2-40B4-BE49-F238E27FC236}">
                <a16:creationId xmlns:a16="http://schemas.microsoft.com/office/drawing/2014/main" id="{89BC2AC2-003C-AACD-1271-F2F8FBE8FD3D}"/>
              </a:ext>
            </a:extLst>
          </p:cNvPr>
          <p:cNvSpPr>
            <a:spLocks noGrp="1"/>
          </p:cNvSpPr>
          <p:nvPr>
            <p:ph type="title" hasCustomPrompt="1"/>
          </p:nvPr>
        </p:nvSpPr>
        <p:spPr>
          <a:xfrm>
            <a:off x="1280160" y="1097280"/>
            <a:ext cx="9820656" cy="914400"/>
          </a:xfrm>
        </p:spPr>
        <p:txBody>
          <a:bodyPr rtlCol="0" anchor="t" anchorCtr="0">
            <a:normAutofit/>
          </a:bodyPr>
          <a:lstStyle>
            <a:lvl1pPr>
              <a:defRPr sz="3200">
                <a:latin typeface="Microsoft YaHei UI" panose="020B0503020204020204" pitchFamily="34" charset="-122"/>
                <a:ea typeface="Microsoft YaHei UI" panose="020B0503020204020204" pitchFamily="34" charset="-122"/>
              </a:defRPr>
            </a:lvl1pPr>
          </a:lstStyle>
          <a:p>
            <a:pPr rtl="0"/>
            <a:r>
              <a:rPr lang="zh-cn"/>
              <a:t>单击此处编辑母版标题样式</a:t>
            </a:r>
          </a:p>
        </p:txBody>
      </p:sp>
      <p:sp>
        <p:nvSpPr>
          <p:cNvPr id="9" name="内容占位符 2">
            <a:extLst>
              <a:ext uri="{FF2B5EF4-FFF2-40B4-BE49-F238E27FC236}">
                <a16:creationId xmlns:a16="http://schemas.microsoft.com/office/drawing/2014/main" id="{DD758F50-A87C-F2A1-40E8-08F07081E9C3}"/>
              </a:ext>
            </a:extLst>
          </p:cNvPr>
          <p:cNvSpPr>
            <a:spLocks noGrp="1"/>
          </p:cNvSpPr>
          <p:nvPr>
            <p:ph sz="half" idx="1" hasCustomPrompt="1"/>
          </p:nvPr>
        </p:nvSpPr>
        <p:spPr>
          <a:xfrm>
            <a:off x="1280160" y="2377440"/>
            <a:ext cx="4572000" cy="3429000"/>
          </a:xfrm>
          <a:noFill/>
        </p:spPr>
        <p:txBody>
          <a:bodyPr lIns="0" tIns="0" rIns="0" bIns="0" rtlCol="0">
            <a:normAutofit/>
          </a:bodyPr>
          <a:lstStyle>
            <a:lvl1pPr marL="228600" indent="-228600">
              <a:lnSpc>
                <a:spcPct val="90000"/>
              </a:lnSpc>
              <a:spcBef>
                <a:spcPts val="1400"/>
              </a:spcBef>
              <a:buSzPct val="80000"/>
              <a:defRPr sz="1800" b="1">
                <a:latin typeface="Microsoft YaHei UI" panose="020B0503020204020204" pitchFamily="34" charset="-122"/>
                <a:ea typeface="Microsoft YaHei UI" panose="020B0503020204020204" pitchFamily="34" charset="-122"/>
              </a:defRPr>
            </a:lvl1pPr>
            <a:lvl2pPr marL="457200" indent="0">
              <a:lnSpc>
                <a:spcPct val="90000"/>
              </a:lnSpc>
              <a:spcBef>
                <a:spcPts val="1400"/>
              </a:spcBef>
              <a:buSzPct val="80000"/>
              <a:buNone/>
              <a:defRPr sz="1800">
                <a:latin typeface="Microsoft YaHei UI" panose="020B0503020204020204" pitchFamily="34" charset="-122"/>
                <a:ea typeface="Microsoft YaHei UI" panose="020B0503020204020204" pitchFamily="34" charset="-122"/>
              </a:defRPr>
            </a:lvl2pPr>
            <a:lvl3pPr marL="914400">
              <a:lnSpc>
                <a:spcPct val="90000"/>
              </a:lnSpc>
              <a:spcBef>
                <a:spcPts val="1400"/>
              </a:spcBef>
              <a:buSzPct val="80000"/>
              <a:defRPr sz="1800">
                <a:latin typeface="Microsoft YaHei UI" panose="020B0503020204020204" pitchFamily="34" charset="-122"/>
                <a:ea typeface="Microsoft YaHei UI" panose="020B0503020204020204" pitchFamily="34" charset="-122"/>
              </a:defRPr>
            </a:lvl3pPr>
            <a:lvl4pPr marL="914400" indent="0">
              <a:lnSpc>
                <a:spcPct val="90000"/>
              </a:lnSpc>
              <a:spcBef>
                <a:spcPts val="1400"/>
              </a:spcBef>
              <a:buSzPct val="80000"/>
              <a:buNone/>
              <a:defRPr sz="1800">
                <a:latin typeface="Microsoft YaHei UI" panose="020B0503020204020204" pitchFamily="34" charset="-122"/>
                <a:ea typeface="Microsoft YaHei UI" panose="020B0503020204020204" pitchFamily="34" charset="-122"/>
              </a:defRPr>
            </a:lvl4pPr>
            <a:lvl5pPr marL="1371600">
              <a:lnSpc>
                <a:spcPct val="90000"/>
              </a:lnSpc>
              <a:spcBef>
                <a:spcPts val="1400"/>
              </a:spcBef>
              <a:buSzPct val="80000"/>
              <a:defRPr sz="1800">
                <a:latin typeface="Microsoft YaHei UI" panose="020B0503020204020204" pitchFamily="34" charset="-122"/>
                <a:ea typeface="Microsoft YaHei UI" panose="020B0503020204020204" pitchFamily="34" charset="-122"/>
              </a:defRPr>
            </a:lvl5pPr>
          </a:lstStyle>
          <a:p>
            <a:pPr lvl="0" rtl="0"/>
            <a:r>
              <a:rPr lang="zh-cn"/>
              <a:t>单击此处编辑母版文本样式</a:t>
            </a:r>
          </a:p>
          <a:p>
            <a:pPr lvl="1" rtl="0"/>
            <a:r>
              <a:rPr lang="zh-cn"/>
              <a:t>第二级</a:t>
            </a:r>
          </a:p>
          <a:p>
            <a:pPr lvl="2" rtl="0"/>
            <a:r>
              <a:rPr lang="zh-cn"/>
              <a:t>第三级</a:t>
            </a:r>
          </a:p>
          <a:p>
            <a:pPr lvl="3" rtl="0"/>
            <a:r>
              <a:rPr lang="zh-cn"/>
              <a:t>第四级</a:t>
            </a:r>
          </a:p>
          <a:p>
            <a:pPr lvl="4" rtl="0"/>
            <a:r>
              <a:rPr lang="zh-cn"/>
              <a:t>第五级</a:t>
            </a:r>
          </a:p>
        </p:txBody>
      </p:sp>
      <p:sp>
        <p:nvSpPr>
          <p:cNvPr id="10" name="内容占位符 3">
            <a:extLst>
              <a:ext uri="{FF2B5EF4-FFF2-40B4-BE49-F238E27FC236}">
                <a16:creationId xmlns:a16="http://schemas.microsoft.com/office/drawing/2014/main" id="{023B02AB-1DB6-AF79-E1B3-175C76BE57ED}"/>
              </a:ext>
            </a:extLst>
          </p:cNvPr>
          <p:cNvSpPr>
            <a:spLocks noGrp="1"/>
          </p:cNvSpPr>
          <p:nvPr>
            <p:ph sz="half" idx="2" hasCustomPrompt="1"/>
          </p:nvPr>
        </p:nvSpPr>
        <p:spPr>
          <a:xfrm>
            <a:off x="6227064" y="2377440"/>
            <a:ext cx="4645152" cy="3429000"/>
          </a:xfrm>
          <a:noFill/>
        </p:spPr>
        <p:txBody>
          <a:bodyPr lIns="0" tIns="0" rIns="0" bIns="0" rtlCol="0">
            <a:normAutofit/>
          </a:bodyPr>
          <a:lstStyle>
            <a:lvl1pPr marL="457200">
              <a:spcBef>
                <a:spcPts val="1400"/>
              </a:spcBef>
              <a:buSzPct val="80000"/>
              <a:defRPr sz="1800">
                <a:latin typeface="Microsoft YaHei UI" panose="020B0503020204020204" pitchFamily="34" charset="-122"/>
                <a:ea typeface="Microsoft YaHei UI" panose="020B0503020204020204" pitchFamily="34" charset="-122"/>
              </a:defRPr>
            </a:lvl1pPr>
            <a:lvl2pPr marL="914400">
              <a:buSzPct val="80000"/>
              <a:defRPr sz="1800">
                <a:latin typeface="Microsoft YaHei UI" panose="020B0503020204020204" pitchFamily="34" charset="-122"/>
                <a:ea typeface="Microsoft YaHei UI" panose="020B0503020204020204" pitchFamily="34" charset="-122"/>
              </a:defRPr>
            </a:lvl2pPr>
            <a:lvl3pPr marL="1371600">
              <a:buSzPct val="80000"/>
              <a:defRPr sz="1800">
                <a:latin typeface="Microsoft YaHei UI" panose="020B0503020204020204" pitchFamily="34" charset="-122"/>
                <a:ea typeface="Microsoft YaHei UI" panose="020B0503020204020204" pitchFamily="34" charset="-122"/>
              </a:defRPr>
            </a:lvl3pPr>
            <a:lvl4pPr marL="1828800">
              <a:buSzPct val="80000"/>
              <a:defRPr sz="1800">
                <a:latin typeface="Microsoft YaHei UI" panose="020B0503020204020204" pitchFamily="34" charset="-122"/>
                <a:ea typeface="Microsoft YaHei UI" panose="020B0503020204020204" pitchFamily="34" charset="-122"/>
              </a:defRPr>
            </a:lvl4pPr>
            <a:lvl5pPr marL="2286000">
              <a:buSzPct val="80000"/>
              <a:defRPr sz="1800">
                <a:latin typeface="Microsoft YaHei UI" panose="020B0503020204020204" pitchFamily="34" charset="-122"/>
                <a:ea typeface="Microsoft YaHei UI" panose="020B0503020204020204" pitchFamily="34" charset="-122"/>
              </a:defRPr>
            </a:lvl5pPr>
          </a:lstStyle>
          <a:p>
            <a:pPr lvl="0" rtl="0"/>
            <a:r>
              <a:rPr lang="zh-cn"/>
              <a:t>单击此处编辑母版文本样式</a:t>
            </a:r>
          </a:p>
          <a:p>
            <a:pPr lvl="1" rtl="0"/>
            <a:r>
              <a:rPr lang="zh-cn"/>
              <a:t>第二级</a:t>
            </a:r>
          </a:p>
          <a:p>
            <a:pPr lvl="2" rtl="0"/>
            <a:r>
              <a:rPr lang="zh-cn"/>
              <a:t>第三级</a:t>
            </a:r>
          </a:p>
          <a:p>
            <a:pPr lvl="3" rtl="0"/>
            <a:r>
              <a:rPr lang="zh-cn"/>
              <a:t>第四级</a:t>
            </a:r>
          </a:p>
          <a:p>
            <a:pPr lvl="4" rtl="0"/>
            <a:r>
              <a:rPr lang="zh-cn"/>
              <a:t>第五级</a:t>
            </a:r>
          </a:p>
        </p:txBody>
      </p:sp>
      <p:cxnSp>
        <p:nvCxnSpPr>
          <p:cNvPr id="11" name="直接连接符​ 10">
            <a:extLst>
              <a:ext uri="{FF2B5EF4-FFF2-40B4-BE49-F238E27FC236}">
                <a16:creationId xmlns:a16="http://schemas.microsoft.com/office/drawing/2014/main" id="{C2041A78-2CBE-4D73-EF5D-E65139C79DC2}"/>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2424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表格">
    <p:spTree>
      <p:nvGrpSpPr>
        <p:cNvPr id="1" name=""/>
        <p:cNvGrpSpPr/>
        <p:nvPr/>
      </p:nvGrpSpPr>
      <p:grpSpPr>
        <a:xfrm>
          <a:off x="0" y="0"/>
          <a:ext cx="0" cy="0"/>
          <a:chOff x="0" y="0"/>
          <a:chExt cx="0" cy="0"/>
        </a:xfrm>
      </p:grpSpPr>
      <p:sp>
        <p:nvSpPr>
          <p:cNvPr id="6" name="幻灯片编号占位符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rtlCol="0"/>
          <a:lstStyle/>
          <a:p>
            <a:pPr rtl="0"/>
            <a:fld id="{CBD12358-51D2-46B3-9BDE-DF29528B9454}" type="slidenum">
              <a:rPr lang="en-US" smtClean="0"/>
              <a:t>‹#›</a:t>
            </a:fld>
            <a:endParaRPr lang="en-US" dirty="0"/>
          </a:p>
        </p:txBody>
      </p:sp>
      <p:sp>
        <p:nvSpPr>
          <p:cNvPr id="3" name="标题 1">
            <a:extLst>
              <a:ext uri="{FF2B5EF4-FFF2-40B4-BE49-F238E27FC236}">
                <a16:creationId xmlns:a16="http://schemas.microsoft.com/office/drawing/2014/main" id="{A659BA83-0C6E-2A70-AED3-E386CABE654A}"/>
              </a:ext>
            </a:extLst>
          </p:cNvPr>
          <p:cNvSpPr>
            <a:spLocks noGrp="1"/>
          </p:cNvSpPr>
          <p:nvPr>
            <p:ph type="title" hasCustomPrompt="1"/>
          </p:nvPr>
        </p:nvSpPr>
        <p:spPr>
          <a:xfrm>
            <a:off x="1280160" y="1097280"/>
            <a:ext cx="9601200" cy="914400"/>
          </a:xfrm>
        </p:spPr>
        <p:txBody>
          <a:bodyPr rtlCol="0" anchor="t" anchorCtr="0">
            <a:normAutofit/>
          </a:bodyPr>
          <a:lstStyle>
            <a:lvl1pPr>
              <a:defRPr sz="3200">
                <a:latin typeface="Microsoft YaHei UI" panose="020B0503020204020204" pitchFamily="34" charset="-122"/>
                <a:ea typeface="Microsoft YaHei UI" panose="020B0503020204020204" pitchFamily="34" charset="-122"/>
              </a:defRPr>
            </a:lvl1pPr>
          </a:lstStyle>
          <a:p>
            <a:pPr rtl="0"/>
            <a:r>
              <a:rPr lang="zh-cn"/>
              <a:t>单击此处编辑母版标题样式</a:t>
            </a:r>
          </a:p>
        </p:txBody>
      </p:sp>
      <p:sp>
        <p:nvSpPr>
          <p:cNvPr id="8" name="表格占位符 7">
            <a:extLst>
              <a:ext uri="{FF2B5EF4-FFF2-40B4-BE49-F238E27FC236}">
                <a16:creationId xmlns:a16="http://schemas.microsoft.com/office/drawing/2014/main" id="{0CEAFE70-86D3-8690-31CA-F9A1FBA494D0}"/>
              </a:ext>
            </a:extLst>
          </p:cNvPr>
          <p:cNvSpPr>
            <a:spLocks noGrp="1"/>
          </p:cNvSpPr>
          <p:nvPr>
            <p:ph type="tbl" sz="quarter" idx="13"/>
          </p:nvPr>
        </p:nvSpPr>
        <p:spPr>
          <a:xfrm>
            <a:off x="1280160" y="2377440"/>
            <a:ext cx="9619488" cy="3429000"/>
          </a:xfrm>
        </p:spPr>
        <p:txBody>
          <a:bodyPr rtlCol="0"/>
          <a:lstStyle>
            <a:lvl1pPr marL="0" indent="0">
              <a:buNone/>
              <a:defRPr/>
            </a:lvl1pPr>
          </a:lstStyle>
          <a:p>
            <a:pPr rtl="0"/>
            <a:r>
              <a:rPr lang="zh-CN" altLang="en-US"/>
              <a:t>单击图标添加表格</a:t>
            </a:r>
            <a:endParaRPr lang="en-US" dirty="0"/>
          </a:p>
        </p:txBody>
      </p:sp>
      <p:cxnSp>
        <p:nvCxnSpPr>
          <p:cNvPr id="7" name="直接连接符​​ 6">
            <a:extLst>
              <a:ext uri="{FF2B5EF4-FFF2-40B4-BE49-F238E27FC236}">
                <a16:creationId xmlns:a16="http://schemas.microsoft.com/office/drawing/2014/main" id="{5D612406-06E6-DCE4-7F2F-D98836A802A6}"/>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58893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两栏内容绿色">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40C44A-93E6-6C58-5E88-AFDC594EC27A}"/>
              </a:ext>
            </a:extLst>
          </p:cNvPr>
          <p:cNvSpPr>
            <a:spLocks noGrp="1"/>
          </p:cNvSpPr>
          <p:nvPr>
            <p:ph type="title" hasCustomPrompt="1"/>
          </p:nvPr>
        </p:nvSpPr>
        <p:spPr>
          <a:xfrm>
            <a:off x="1280160" y="1097280"/>
            <a:ext cx="9821955" cy="914400"/>
          </a:xfrm>
        </p:spPr>
        <p:txBody>
          <a:bodyPr rtlCol="0" anchor="t" anchorCtr="0">
            <a:normAutofit/>
          </a:bodyPr>
          <a:lstStyle>
            <a:lvl1pPr>
              <a:defRPr sz="3200">
                <a:latin typeface="Microsoft YaHei UI" panose="020B0503020204020204" pitchFamily="34" charset="-122"/>
                <a:ea typeface="Microsoft YaHei UI" panose="020B0503020204020204" pitchFamily="34" charset="-122"/>
              </a:defRPr>
            </a:lvl1pPr>
          </a:lstStyle>
          <a:p>
            <a:pPr rtl="0"/>
            <a:r>
              <a:rPr lang="zh-cn"/>
              <a:t>单击此处编辑母版标题样式</a:t>
            </a:r>
          </a:p>
        </p:txBody>
      </p:sp>
      <p:sp>
        <p:nvSpPr>
          <p:cNvPr id="3" name="内容占位符 2">
            <a:extLst>
              <a:ext uri="{FF2B5EF4-FFF2-40B4-BE49-F238E27FC236}">
                <a16:creationId xmlns:a16="http://schemas.microsoft.com/office/drawing/2014/main" id="{0C813049-5F46-053E-6279-8183259649A6}"/>
              </a:ext>
            </a:extLst>
          </p:cNvPr>
          <p:cNvSpPr>
            <a:spLocks noGrp="1"/>
          </p:cNvSpPr>
          <p:nvPr>
            <p:ph sz="half" idx="1" hasCustomPrompt="1"/>
          </p:nvPr>
        </p:nvSpPr>
        <p:spPr>
          <a:xfrm>
            <a:off x="1280160" y="2377440"/>
            <a:ext cx="4663440" cy="3566160"/>
          </a:xfrm>
          <a:solidFill>
            <a:schemeClr val="accent4"/>
          </a:solidFill>
        </p:spPr>
        <p:txBody>
          <a:bodyPr lIns="365760" tIns="365760" rIns="365760" bIns="365760" rtlCol="0">
            <a:normAutofit/>
          </a:bodyPr>
          <a:lstStyle>
            <a:lvl1pPr marL="457200">
              <a:spcBef>
                <a:spcPts val="1400"/>
              </a:spcBef>
              <a:buClr>
                <a:schemeClr val="tx1"/>
              </a:buClr>
              <a:buSzPct val="80000"/>
              <a:defRPr sz="1800">
                <a:latin typeface="Microsoft YaHei UI" panose="020B0503020204020204" pitchFamily="34" charset="-122"/>
                <a:ea typeface="Microsoft YaHei UI" panose="020B0503020204020204" pitchFamily="34" charset="-122"/>
              </a:defRPr>
            </a:lvl1pPr>
            <a:lvl2pPr marL="914400">
              <a:buClr>
                <a:schemeClr val="tx1"/>
              </a:buClr>
              <a:buSzPct val="80000"/>
              <a:defRPr sz="1600">
                <a:latin typeface="Microsoft YaHei UI" panose="020B0503020204020204" pitchFamily="34" charset="-122"/>
                <a:ea typeface="Microsoft YaHei UI" panose="020B0503020204020204" pitchFamily="34" charset="-122"/>
              </a:defRPr>
            </a:lvl2pPr>
            <a:lvl3pPr marL="1371600">
              <a:buClr>
                <a:schemeClr val="tx1"/>
              </a:buClr>
              <a:buSzPct val="80000"/>
              <a:defRPr sz="1400">
                <a:latin typeface="Microsoft YaHei UI" panose="020B0503020204020204" pitchFamily="34" charset="-122"/>
                <a:ea typeface="Microsoft YaHei UI" panose="020B0503020204020204" pitchFamily="34" charset="-122"/>
              </a:defRPr>
            </a:lvl3pPr>
            <a:lvl4pPr marL="1828800">
              <a:buClr>
                <a:schemeClr val="tx1"/>
              </a:buClr>
              <a:buSzPct val="80000"/>
              <a:defRPr sz="1200">
                <a:latin typeface="Microsoft YaHei UI" panose="020B0503020204020204" pitchFamily="34" charset="-122"/>
                <a:ea typeface="Microsoft YaHei UI" panose="020B0503020204020204" pitchFamily="34" charset="-122"/>
              </a:defRPr>
            </a:lvl4pPr>
            <a:lvl5pPr marL="2286000">
              <a:buClr>
                <a:schemeClr val="tx1"/>
              </a:buClr>
              <a:buSzPct val="80000"/>
              <a:defRPr sz="1100">
                <a:latin typeface="Microsoft YaHei UI" panose="020B0503020204020204" pitchFamily="34" charset="-122"/>
                <a:ea typeface="Microsoft YaHei UI" panose="020B0503020204020204" pitchFamily="34" charset="-122"/>
              </a:defRPr>
            </a:lvl5pPr>
          </a:lstStyle>
          <a:p>
            <a:pPr lvl="0" rtl="0"/>
            <a:r>
              <a:rPr lang="zh-cn"/>
              <a:t>单击此处编辑母版文本样式</a:t>
            </a:r>
          </a:p>
          <a:p>
            <a:pPr lvl="1" rtl="0"/>
            <a:r>
              <a:rPr lang="zh-cn"/>
              <a:t>第二级</a:t>
            </a:r>
          </a:p>
          <a:p>
            <a:pPr lvl="2" rtl="0"/>
            <a:r>
              <a:rPr lang="zh-cn"/>
              <a:t>第三级</a:t>
            </a:r>
          </a:p>
          <a:p>
            <a:pPr lvl="3" rtl="0"/>
            <a:r>
              <a:rPr lang="zh-cn"/>
              <a:t>第四级</a:t>
            </a:r>
          </a:p>
          <a:p>
            <a:pPr lvl="4" rtl="0"/>
            <a:r>
              <a:rPr lang="zh-cn"/>
              <a:t>第五级</a:t>
            </a:r>
          </a:p>
        </p:txBody>
      </p:sp>
      <p:sp>
        <p:nvSpPr>
          <p:cNvPr id="4" name="内容占位符 3">
            <a:extLst>
              <a:ext uri="{FF2B5EF4-FFF2-40B4-BE49-F238E27FC236}">
                <a16:creationId xmlns:a16="http://schemas.microsoft.com/office/drawing/2014/main" id="{72DFB03A-367B-9ADA-8071-E22871EC115F}"/>
              </a:ext>
            </a:extLst>
          </p:cNvPr>
          <p:cNvSpPr>
            <a:spLocks noGrp="1"/>
          </p:cNvSpPr>
          <p:nvPr>
            <p:ph sz="half" idx="2" hasCustomPrompt="1"/>
          </p:nvPr>
        </p:nvSpPr>
        <p:spPr>
          <a:xfrm>
            <a:off x="6309360" y="2377440"/>
            <a:ext cx="4663440" cy="3566160"/>
          </a:xfrm>
          <a:solidFill>
            <a:schemeClr val="accent4"/>
          </a:solidFill>
        </p:spPr>
        <p:txBody>
          <a:bodyPr lIns="365760" tIns="365760" rIns="365760" bIns="365760" rtlCol="0">
            <a:normAutofit/>
          </a:bodyPr>
          <a:lstStyle>
            <a:lvl1pPr marL="457200">
              <a:spcBef>
                <a:spcPts val="1400"/>
              </a:spcBef>
              <a:buClr>
                <a:schemeClr val="tx1"/>
              </a:buClr>
              <a:buSzPct val="80000"/>
              <a:defRPr sz="1800" cap="all" baseline="0">
                <a:latin typeface="Microsoft YaHei UI" panose="020B0503020204020204" pitchFamily="34" charset="-122"/>
                <a:ea typeface="Microsoft YaHei UI" panose="020B0503020204020204" pitchFamily="34" charset="-122"/>
              </a:defRPr>
            </a:lvl1pPr>
            <a:lvl2pPr marL="914400">
              <a:buClr>
                <a:schemeClr val="tx1"/>
              </a:buClr>
              <a:buSzPct val="80000"/>
              <a:defRPr sz="1600">
                <a:latin typeface="Microsoft YaHei UI" panose="020B0503020204020204" pitchFamily="34" charset="-122"/>
                <a:ea typeface="Microsoft YaHei UI" panose="020B0503020204020204" pitchFamily="34" charset="-122"/>
              </a:defRPr>
            </a:lvl2pPr>
            <a:lvl3pPr marL="1371600">
              <a:buClr>
                <a:schemeClr val="tx1"/>
              </a:buClr>
              <a:buSzPct val="80000"/>
              <a:defRPr sz="1400">
                <a:latin typeface="Microsoft YaHei UI" panose="020B0503020204020204" pitchFamily="34" charset="-122"/>
                <a:ea typeface="Microsoft YaHei UI" panose="020B0503020204020204" pitchFamily="34" charset="-122"/>
              </a:defRPr>
            </a:lvl3pPr>
            <a:lvl4pPr marL="1828800">
              <a:buClr>
                <a:schemeClr val="tx1"/>
              </a:buClr>
              <a:buSzPct val="80000"/>
              <a:defRPr sz="1200">
                <a:latin typeface="Microsoft YaHei UI" panose="020B0503020204020204" pitchFamily="34" charset="-122"/>
                <a:ea typeface="Microsoft YaHei UI" panose="020B0503020204020204" pitchFamily="34" charset="-122"/>
              </a:defRPr>
            </a:lvl4pPr>
            <a:lvl5pPr marL="2286000">
              <a:buClr>
                <a:schemeClr val="tx1"/>
              </a:buClr>
              <a:buSzPct val="80000"/>
              <a:defRPr sz="1100">
                <a:latin typeface="Microsoft YaHei UI" panose="020B0503020204020204" pitchFamily="34" charset="-122"/>
                <a:ea typeface="Microsoft YaHei UI" panose="020B0503020204020204" pitchFamily="34" charset="-122"/>
              </a:defRPr>
            </a:lvl5pPr>
          </a:lstStyle>
          <a:p>
            <a:pPr lvl="0" rtl="0"/>
            <a:r>
              <a:rPr lang="zh-cn"/>
              <a:t>单击此处编辑母版文本样式</a:t>
            </a:r>
          </a:p>
          <a:p>
            <a:pPr lvl="1" rtl="0"/>
            <a:r>
              <a:rPr lang="zh-cn"/>
              <a:t>第二级</a:t>
            </a:r>
          </a:p>
          <a:p>
            <a:pPr lvl="2" rtl="0"/>
            <a:r>
              <a:rPr lang="zh-cn"/>
              <a:t>第三级</a:t>
            </a:r>
          </a:p>
          <a:p>
            <a:pPr lvl="3" rtl="0"/>
            <a:r>
              <a:rPr lang="zh-cn"/>
              <a:t>第四级</a:t>
            </a:r>
          </a:p>
          <a:p>
            <a:pPr lvl="4" rtl="0"/>
            <a:r>
              <a:rPr lang="zh-cn"/>
              <a:t>第五级</a:t>
            </a:r>
          </a:p>
        </p:txBody>
      </p:sp>
      <p:sp>
        <p:nvSpPr>
          <p:cNvPr id="7" name="幻灯片编号占位符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rtlCol="0"/>
          <a:lstStyle/>
          <a:p>
            <a:pPr rtl="0"/>
            <a:fld id="{CBD12358-51D2-46B3-9BDE-DF29528B9454}" type="slidenum">
              <a:rPr lang="en-US" smtClean="0"/>
              <a:t>‹#›</a:t>
            </a:fld>
            <a:endParaRPr lang="en-US" dirty="0"/>
          </a:p>
        </p:txBody>
      </p:sp>
      <p:cxnSp>
        <p:nvCxnSpPr>
          <p:cNvPr id="8" name="直接连接符​ 7">
            <a:extLst>
              <a:ext uri="{FF2B5EF4-FFF2-40B4-BE49-F238E27FC236}">
                <a16:creationId xmlns:a16="http://schemas.microsoft.com/office/drawing/2014/main" id="{941554B7-BB36-76F6-DD79-11088AA69E82}"/>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339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结束语">
    <p:bg>
      <p:bgPr>
        <a:solidFill>
          <a:schemeClr val="bg1"/>
        </a:solidFill>
        <a:effectLst/>
      </p:bgPr>
    </p:bg>
    <p:spTree>
      <p:nvGrpSpPr>
        <p:cNvPr id="1" name=""/>
        <p:cNvGrpSpPr/>
        <p:nvPr/>
      </p:nvGrpSpPr>
      <p:grpSpPr>
        <a:xfrm>
          <a:off x="0" y="0"/>
          <a:ext cx="0" cy="0"/>
          <a:chOff x="0" y="0"/>
          <a:chExt cx="0" cy="0"/>
        </a:xfrm>
      </p:grpSpPr>
      <p:sp>
        <p:nvSpPr>
          <p:cNvPr id="16" name="标题 15">
            <a:extLst>
              <a:ext uri="{FF2B5EF4-FFF2-40B4-BE49-F238E27FC236}">
                <a16:creationId xmlns:a16="http://schemas.microsoft.com/office/drawing/2014/main" id="{ABAFD431-F46D-3701-6A51-738ADAF3A5E3}"/>
              </a:ext>
            </a:extLst>
          </p:cNvPr>
          <p:cNvSpPr>
            <a:spLocks noGrp="1"/>
          </p:cNvSpPr>
          <p:nvPr>
            <p:ph type="title" hasCustomPrompt="1"/>
          </p:nvPr>
        </p:nvSpPr>
        <p:spPr>
          <a:xfrm>
            <a:off x="841248" y="3163824"/>
            <a:ext cx="10515600" cy="2322576"/>
          </a:xfrm>
          <a:prstGeom prst="rect">
            <a:avLst/>
          </a:prstGeom>
          <a:noFill/>
        </p:spPr>
        <p:txBody>
          <a:bodyPr wrap="square" bIns="0" rtlCol="0" anchor="ctr">
            <a:normAutofit/>
          </a:bodyPr>
          <a:lstStyle>
            <a:lvl1pPr algn="ctr">
              <a:defRPr sz="5400">
                <a:latin typeface="Microsoft YaHei UI" panose="020B0503020204020204" pitchFamily="34" charset="-122"/>
                <a:ea typeface="Microsoft YaHei UI" panose="020B0503020204020204" pitchFamily="34" charset="-122"/>
              </a:defRPr>
            </a:lvl1pPr>
          </a:lstStyle>
          <a:p>
            <a:pPr rtl="0"/>
            <a:r>
              <a:rPr lang="zh-cn"/>
              <a:t>单击此处编辑母版标题样式</a:t>
            </a:r>
          </a:p>
        </p:txBody>
      </p:sp>
      <p:sp>
        <p:nvSpPr>
          <p:cNvPr id="11" name="图片占位符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548640"/>
            <a:ext cx="2286000" cy="2286000"/>
          </a:xfrm>
          <a:prstGeom prst="ellipse">
            <a:avLst/>
          </a:prstGeom>
        </p:spPr>
        <p:txBody>
          <a:bodyPr rtlCol="0" anchor="t"/>
          <a:lstStyle>
            <a:lvl1pPr marL="0" indent="0" algn="ctr">
              <a:buNone/>
              <a:defRPr sz="1050">
                <a:solidFill>
                  <a:schemeClr val="tx1"/>
                </a:solidFill>
              </a:defRPr>
            </a:lvl1pPr>
          </a:lstStyle>
          <a:p>
            <a:pPr rtl="0"/>
            <a:r>
              <a:rPr lang="zh-CN" altLang="en-US"/>
              <a:t>单击图标添加图片</a:t>
            </a:r>
            <a:endParaRPr lang="en-US" dirty="0"/>
          </a:p>
        </p:txBody>
      </p:sp>
      <p:sp>
        <p:nvSpPr>
          <p:cNvPr id="13" name="文本占位符 12">
            <a:extLst>
              <a:ext uri="{FF2B5EF4-FFF2-40B4-BE49-F238E27FC236}">
                <a16:creationId xmlns:a16="http://schemas.microsoft.com/office/drawing/2014/main" id="{7808A0C0-A02B-D1C7-6DE5-CA25624AD099}"/>
              </a:ext>
            </a:extLst>
          </p:cNvPr>
          <p:cNvSpPr>
            <a:spLocks noGrp="1"/>
          </p:cNvSpPr>
          <p:nvPr>
            <p:ph type="body" sz="quarter" idx="14" hasCustomPrompt="1"/>
          </p:nvPr>
        </p:nvSpPr>
        <p:spPr>
          <a:xfrm>
            <a:off x="1572768" y="6044184"/>
            <a:ext cx="9116568" cy="365760"/>
          </a:xfrm>
        </p:spPr>
        <p:txBody>
          <a:bodyPr rtlCol="0" anchor="t">
            <a:normAutofit/>
          </a:bodyPr>
          <a:lstStyle>
            <a:lvl1pPr marL="0" indent="0" algn="ctr">
              <a:lnSpc>
                <a:spcPct val="90000"/>
              </a:lnSpc>
              <a:spcBef>
                <a:spcPts val="0"/>
              </a:spcBef>
              <a:buNone/>
              <a:defRPr sz="2400" cap="all" baseline="0">
                <a:latin typeface="Microsoft YaHei UI" panose="020B0503020204020204" pitchFamily="34" charset="-122"/>
                <a:ea typeface="Microsoft YaHei UI" panose="020B0503020204020204" pitchFamily="34" charset="-122"/>
              </a:defRPr>
            </a:lvl1pPr>
          </a:lstStyle>
          <a:p>
            <a:pPr lvl="0" rtl="0"/>
            <a:r>
              <a:rPr lang="zh-cn"/>
              <a:t>单击此处编辑母版文本样式</a:t>
            </a:r>
          </a:p>
        </p:txBody>
      </p:sp>
      <p:sp>
        <p:nvSpPr>
          <p:cNvPr id="3" name="矩形 2">
            <a:extLst>
              <a:ext uri="{FF2B5EF4-FFF2-40B4-BE49-F238E27FC236}">
                <a16:creationId xmlns:a16="http://schemas.microsoft.com/office/drawing/2014/main" id="{7ECE7D81-1954-1B1F-C0AC-21C85AFD3C1E}"/>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具有图像版权的内容">
    <p:spTree>
      <p:nvGrpSpPr>
        <p:cNvPr id="1" name=""/>
        <p:cNvGrpSpPr/>
        <p:nvPr/>
      </p:nvGrpSpPr>
      <p:grpSpPr>
        <a:xfrm>
          <a:off x="0" y="0"/>
          <a:ext cx="0" cy="0"/>
          <a:chOff x="0" y="0"/>
          <a:chExt cx="0" cy="0"/>
        </a:xfrm>
      </p:grpSpPr>
      <p:sp>
        <p:nvSpPr>
          <p:cNvPr id="5" name="任意多边形：形状 4">
            <a:extLst>
              <a:ext uri="{FF2B5EF4-FFF2-40B4-BE49-F238E27FC236}">
                <a16:creationId xmlns:a16="http://schemas.microsoft.com/office/drawing/2014/main" id="{F738F023-8BDF-71DB-D6AB-776F7C6413B2}"/>
              </a:ext>
            </a:extLst>
          </p:cNvPr>
          <p:cNvSpPr/>
          <p:nvPr userDrawn="1"/>
        </p:nvSpPr>
        <p:spPr>
          <a:xfrm>
            <a:off x="8610600" y="0"/>
            <a:ext cx="3581400" cy="6858000"/>
          </a:xfrm>
          <a:custGeom>
            <a:avLst/>
            <a:gdLst>
              <a:gd name="connsiteX0" fmla="*/ 0 w 3581400"/>
              <a:gd name="connsiteY0" fmla="*/ 0 h 6858000"/>
              <a:gd name="connsiteX1" fmla="*/ 3581400 w 3581400"/>
              <a:gd name="connsiteY1" fmla="*/ 0 h 6858000"/>
              <a:gd name="connsiteX2" fmla="*/ 3581400 w 3581400"/>
              <a:gd name="connsiteY2" fmla="*/ 6858000 h 6858000"/>
              <a:gd name="connsiteX3" fmla="*/ 0 w 3581400"/>
              <a:gd name="connsiteY3" fmla="*/ 6858000 h 6858000"/>
              <a:gd name="connsiteX4" fmla="*/ 0 w 3581400"/>
              <a:gd name="connsiteY4" fmla="*/ 6172201 h 6858000"/>
              <a:gd name="connsiteX5" fmla="*/ 2971800 w 3581400"/>
              <a:gd name="connsiteY5" fmla="*/ 6172201 h 6858000"/>
              <a:gd name="connsiteX6" fmla="*/ 2971800 w 3581400"/>
              <a:gd name="connsiteY6" fmla="*/ 685800 h 6858000"/>
              <a:gd name="connsiteX7" fmla="*/ 0 w 3581400"/>
              <a:gd name="connsiteY7" fmla="*/ 685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81400" h="6858000">
                <a:moveTo>
                  <a:pt x="0" y="0"/>
                </a:moveTo>
                <a:lnTo>
                  <a:pt x="3581400" y="0"/>
                </a:lnTo>
                <a:lnTo>
                  <a:pt x="3581400" y="6858000"/>
                </a:lnTo>
                <a:lnTo>
                  <a:pt x="0" y="6858000"/>
                </a:lnTo>
                <a:lnTo>
                  <a:pt x="0" y="6172201"/>
                </a:lnTo>
                <a:lnTo>
                  <a:pt x="2971800" y="6172201"/>
                </a:lnTo>
                <a:lnTo>
                  <a:pt x="2971800" y="685800"/>
                </a:lnTo>
                <a:lnTo>
                  <a:pt x="0" y="6858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dirty="0"/>
          </a:p>
        </p:txBody>
      </p:sp>
      <p:sp>
        <p:nvSpPr>
          <p:cNvPr id="2" name="标题 1">
            <a:extLst>
              <a:ext uri="{FF2B5EF4-FFF2-40B4-BE49-F238E27FC236}">
                <a16:creationId xmlns:a16="http://schemas.microsoft.com/office/drawing/2014/main" id="{3CD97974-B93C-4C96-B3F6-F69E3D6DE6CA}"/>
              </a:ext>
            </a:extLst>
          </p:cNvPr>
          <p:cNvSpPr>
            <a:spLocks noGrp="1"/>
          </p:cNvSpPr>
          <p:nvPr>
            <p:ph type="title" hasCustomPrompt="1"/>
          </p:nvPr>
        </p:nvSpPr>
        <p:spPr>
          <a:xfrm>
            <a:off x="1280160" y="1097280"/>
            <a:ext cx="4114800" cy="2286000"/>
          </a:xfrm>
        </p:spPr>
        <p:txBody>
          <a:bodyPr rtlCol="0">
            <a:normAutofit/>
          </a:bodyPr>
          <a:lstStyle>
            <a:lvl1pPr>
              <a:defRPr sz="3200" spc="300" baseline="0">
                <a:latin typeface="Microsoft YaHei UI" panose="020B0503020204020204" pitchFamily="34" charset="-122"/>
                <a:ea typeface="Microsoft YaHei UI" panose="020B0503020204020204" pitchFamily="34" charset="-122"/>
              </a:defRPr>
            </a:lvl1pPr>
          </a:lstStyle>
          <a:p>
            <a:pPr rtl="0"/>
            <a:r>
              <a:rPr lang="zh-cn"/>
              <a:t>单击此处编辑母版标题样式</a:t>
            </a:r>
          </a:p>
        </p:txBody>
      </p:sp>
      <p:sp>
        <p:nvSpPr>
          <p:cNvPr id="3" name="内容占位符 2">
            <a:extLst>
              <a:ext uri="{FF2B5EF4-FFF2-40B4-BE49-F238E27FC236}">
                <a16:creationId xmlns:a16="http://schemas.microsoft.com/office/drawing/2014/main" id="{8A6FC6F2-80B4-49A7-9448-33FE2DF0E967}"/>
              </a:ext>
            </a:extLst>
          </p:cNvPr>
          <p:cNvSpPr>
            <a:spLocks noGrp="1"/>
          </p:cNvSpPr>
          <p:nvPr>
            <p:ph idx="1" hasCustomPrompt="1"/>
          </p:nvPr>
        </p:nvSpPr>
        <p:spPr>
          <a:xfrm>
            <a:off x="1280160" y="3566160"/>
            <a:ext cx="4114800" cy="2651760"/>
          </a:xfrm>
        </p:spPr>
        <p:txBody>
          <a:bodyPr rtlCol="0">
            <a:normAutofit/>
          </a:bodyPr>
          <a:lstStyle>
            <a:lvl1pPr marL="457200" indent="-457200">
              <a:lnSpc>
                <a:spcPct val="100000"/>
              </a:lnSpc>
              <a:spcBef>
                <a:spcPts val="1400"/>
              </a:spcBef>
              <a:buClr>
                <a:schemeClr val="accent1"/>
              </a:buClr>
              <a:buFont typeface="Courier New" panose="02070309020205020404" pitchFamily="49" charset="0"/>
              <a:buChar char="o"/>
              <a:defRPr sz="2400" cap="all" spc="0" baseline="0">
                <a:latin typeface="Microsoft YaHei UI" panose="020B0503020204020204" pitchFamily="34" charset="-122"/>
                <a:ea typeface="Microsoft YaHei UI" panose="020B0503020204020204" pitchFamily="34" charset="-122"/>
              </a:defRPr>
            </a:lvl1pPr>
            <a:lvl2pPr marL="914400">
              <a:defRPr spc="0" baseline="0">
                <a:latin typeface="Microsoft YaHei UI" panose="020B0503020204020204" pitchFamily="34" charset="-122"/>
                <a:ea typeface="Microsoft YaHei UI" panose="020B0503020204020204" pitchFamily="34" charset="-122"/>
              </a:defRPr>
            </a:lvl2pPr>
            <a:lvl3pPr marL="1371600">
              <a:defRPr spc="0" baseline="0">
                <a:latin typeface="Microsoft YaHei UI" panose="020B0503020204020204" pitchFamily="34" charset="-122"/>
                <a:ea typeface="Microsoft YaHei UI" panose="020B0503020204020204" pitchFamily="34" charset="-122"/>
              </a:defRPr>
            </a:lvl3pPr>
            <a:lvl4pPr marL="1828800">
              <a:defRPr spc="0" baseline="0">
                <a:latin typeface="Microsoft YaHei UI" panose="020B0503020204020204" pitchFamily="34" charset="-122"/>
                <a:ea typeface="Microsoft YaHei UI" panose="020B0503020204020204" pitchFamily="34" charset="-122"/>
              </a:defRPr>
            </a:lvl4pPr>
            <a:lvl5pPr marL="2286000">
              <a:defRPr spc="0" baseline="0">
                <a:latin typeface="Microsoft YaHei UI" panose="020B0503020204020204" pitchFamily="34" charset="-122"/>
                <a:ea typeface="Microsoft YaHei UI" panose="020B0503020204020204" pitchFamily="34" charset="-122"/>
              </a:defRPr>
            </a:lvl5pPr>
          </a:lstStyle>
          <a:p>
            <a:pPr lvl="0" rtl="0"/>
            <a:r>
              <a:rPr lang="zh-cn"/>
              <a:t>单击此处编辑母版文本样式</a:t>
            </a:r>
          </a:p>
          <a:p>
            <a:pPr lvl="1" rtl="0"/>
            <a:r>
              <a:rPr lang="zh-cn"/>
              <a:t>第二级</a:t>
            </a:r>
          </a:p>
          <a:p>
            <a:pPr lvl="2" rtl="0"/>
            <a:r>
              <a:rPr lang="zh-cn"/>
              <a:t>第三级</a:t>
            </a:r>
          </a:p>
          <a:p>
            <a:pPr lvl="3" rtl="0"/>
            <a:r>
              <a:rPr lang="zh-cn"/>
              <a:t>第四级</a:t>
            </a:r>
          </a:p>
          <a:p>
            <a:pPr lvl="4" rtl="0"/>
            <a:r>
              <a:rPr lang="zh-cn"/>
              <a:t>第五级</a:t>
            </a:r>
          </a:p>
        </p:txBody>
      </p:sp>
      <p:sp>
        <p:nvSpPr>
          <p:cNvPr id="7" name="图片占位符 6">
            <a:extLst>
              <a:ext uri="{FF2B5EF4-FFF2-40B4-BE49-F238E27FC236}">
                <a16:creationId xmlns:a16="http://schemas.microsoft.com/office/drawing/2014/main" id="{90AD0F96-99DE-C9D9-569E-AE6FC6307EA7}"/>
              </a:ext>
            </a:extLst>
          </p:cNvPr>
          <p:cNvSpPr>
            <a:spLocks noGrp="1"/>
          </p:cNvSpPr>
          <p:nvPr>
            <p:ph type="pic" sz="quarter" idx="13"/>
          </p:nvPr>
        </p:nvSpPr>
        <p:spPr>
          <a:xfrm>
            <a:off x="5687568" y="1435608"/>
            <a:ext cx="5897880" cy="3977640"/>
          </a:xfrm>
          <a:noFill/>
        </p:spPr>
        <p:txBody>
          <a:bodyPr rtlCol="0" anchor="ctr"/>
          <a:lstStyle>
            <a:lvl1pPr marL="0" indent="0" algn="ctr">
              <a:buNone/>
              <a:defRPr/>
            </a:lvl1pPr>
          </a:lstStyle>
          <a:p>
            <a:pPr rtl="0"/>
            <a:r>
              <a:rPr lang="zh-CN" altLang="en-US"/>
              <a:t>单击图标添加图片</a:t>
            </a:r>
            <a:endParaRPr lang="en-US" dirty="0"/>
          </a:p>
        </p:txBody>
      </p:sp>
      <p:sp>
        <p:nvSpPr>
          <p:cNvPr id="9" name="幻灯片编号占位符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rtlCol="0"/>
          <a:lstStyle/>
          <a:p>
            <a:pPr rtl="0"/>
            <a:fld id="{75DF2D63-3FF5-D547-96B9-BE9CCD1ABA58}" type="slidenum">
              <a:rPr lang="en-US" smtClean="0"/>
              <a:t>‹#›</a:t>
            </a:fld>
            <a:endParaRPr lang="en-US" dirty="0"/>
          </a:p>
        </p:txBody>
      </p:sp>
      <p:cxnSp>
        <p:nvCxnSpPr>
          <p:cNvPr id="13" name="直接连接符 12">
            <a:extLst>
              <a:ext uri="{FF2B5EF4-FFF2-40B4-BE49-F238E27FC236}">
                <a16:creationId xmlns:a16="http://schemas.microsoft.com/office/drawing/2014/main" id="{323EB7E3-3953-BAB4-1B15-383082C6C31E}"/>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 + 副标题 + 图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841248" y="2697480"/>
            <a:ext cx="10515600" cy="2606040"/>
          </a:xfrm>
        </p:spPr>
        <p:txBody>
          <a:bodyPr rtlCol="0" anchor="ctr">
            <a:normAutofit/>
          </a:bodyPr>
          <a:lstStyle>
            <a:lvl1pPr algn="ctr">
              <a:defRPr sz="5400">
                <a:latin typeface="Microsoft YaHei UI" panose="020B0503020204020204" pitchFamily="34" charset="-122"/>
                <a:ea typeface="Microsoft YaHei UI" panose="020B0503020204020204" pitchFamily="34" charset="-122"/>
              </a:defRPr>
            </a:lvl1pPr>
          </a:lstStyle>
          <a:p>
            <a:pPr rtl="0"/>
            <a:r>
              <a:rPr lang="zh-cn"/>
              <a:t>单击此处编辑母版标题样式</a:t>
            </a:r>
          </a:p>
        </p:txBody>
      </p:sp>
      <p:sp>
        <p:nvSpPr>
          <p:cNvPr id="3" name="副标题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841248" y="6044184"/>
            <a:ext cx="10515600" cy="457200"/>
          </a:xfrm>
        </p:spPr>
        <p:txBody>
          <a:bodyPr rtlCol="0">
            <a:normAutofit/>
          </a:bodyPr>
          <a:lstStyle>
            <a:lvl1pPr marL="0" indent="0" algn="ctr">
              <a:buNone/>
              <a:defRPr sz="2400">
                <a:latin typeface="Microsoft YaHei UI" panose="020B0503020204020204" pitchFamily="34" charset="-122"/>
                <a:ea typeface="Microsoft YaHei UI"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t>单击以编辑母版副标题样式</a:t>
            </a:r>
          </a:p>
        </p:txBody>
      </p:sp>
      <p:sp>
        <p:nvSpPr>
          <p:cNvPr id="7" name="图片占位符 7">
            <a:extLst>
              <a:ext uri="{FF2B5EF4-FFF2-40B4-BE49-F238E27FC236}">
                <a16:creationId xmlns:a16="http://schemas.microsoft.com/office/drawing/2014/main" id="{AA872EE9-FDFB-95A7-3547-DCAA0B51FE21}"/>
              </a:ext>
            </a:extLst>
          </p:cNvPr>
          <p:cNvSpPr>
            <a:spLocks noGrp="1"/>
          </p:cNvSpPr>
          <p:nvPr>
            <p:ph type="pic" sz="quarter" idx="13"/>
          </p:nvPr>
        </p:nvSpPr>
        <p:spPr>
          <a:xfrm>
            <a:off x="0" y="0"/>
            <a:ext cx="12188952" cy="2368296"/>
          </a:xfrm>
        </p:spPr>
        <p:txBody>
          <a:bodyPr rtlCol="0"/>
          <a:lstStyle>
            <a:lvl1pPr marL="0" indent="0">
              <a:buNone/>
              <a:defRPr/>
            </a:lvl1pPr>
          </a:lstStyle>
          <a:p>
            <a:pPr rtl="0"/>
            <a:r>
              <a:rPr lang="zh-CN" altLang="en-US"/>
              <a:t>单击图标添加图片</a:t>
            </a:r>
            <a:endParaRPr lang="en-US" dirty="0"/>
          </a:p>
        </p:txBody>
      </p:sp>
      <p:sp>
        <p:nvSpPr>
          <p:cNvPr id="12" name="长方形 11">
            <a:extLst>
              <a:ext uri="{FF2B5EF4-FFF2-40B4-BE49-F238E27FC236}">
                <a16:creationId xmlns:a16="http://schemas.microsoft.com/office/drawing/2014/main" id="{103AD4F0-8C4C-FC68-2450-06419A6D0131}"/>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Tree>
    <p:extLst>
      <p:ext uri="{BB962C8B-B14F-4D97-AF65-F5344CB8AC3E}">
        <p14:creationId xmlns:p14="http://schemas.microsoft.com/office/powerpoint/2010/main" val="2432159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 + 副标题">
    <p:spTree>
      <p:nvGrpSpPr>
        <p:cNvPr id="1" name=""/>
        <p:cNvGrpSpPr/>
        <p:nvPr/>
      </p:nvGrpSpPr>
      <p:grpSpPr>
        <a:xfrm>
          <a:off x="0" y="0"/>
          <a:ext cx="0" cy="0"/>
          <a:chOff x="0" y="0"/>
          <a:chExt cx="0" cy="0"/>
        </a:xfrm>
      </p:grpSpPr>
      <p:sp>
        <p:nvSpPr>
          <p:cNvPr id="15" name="任意多边形 14">
            <a:extLst>
              <a:ext uri="{FF2B5EF4-FFF2-40B4-BE49-F238E27FC236}">
                <a16:creationId xmlns:a16="http://schemas.microsoft.com/office/drawing/2014/main" id="{A510974D-B222-2876-052D-21F0E075D288}"/>
              </a:ext>
            </a:extLst>
          </p:cNvPr>
          <p:cNvSpPr/>
          <p:nvPr userDrawn="1"/>
        </p:nvSpPr>
        <p:spPr>
          <a:xfrm>
            <a:off x="0" y="0"/>
            <a:ext cx="12192000" cy="4457700"/>
          </a:xfrm>
          <a:custGeom>
            <a:avLst/>
            <a:gdLst>
              <a:gd name="connsiteX0" fmla="*/ 0 w 12192000"/>
              <a:gd name="connsiteY0" fmla="*/ 0 h 4457700"/>
              <a:gd name="connsiteX1" fmla="*/ 12192000 w 12192000"/>
              <a:gd name="connsiteY1" fmla="*/ 0 h 4457700"/>
              <a:gd name="connsiteX2" fmla="*/ 12192000 w 12192000"/>
              <a:gd name="connsiteY2" fmla="*/ 4457700 h 4457700"/>
              <a:gd name="connsiteX3" fmla="*/ 11563350 w 12192000"/>
              <a:gd name="connsiteY3" fmla="*/ 4457700 h 4457700"/>
              <a:gd name="connsiteX4" fmla="*/ 11563350 w 12192000"/>
              <a:gd name="connsiteY4" fmla="*/ 685800 h 4457700"/>
              <a:gd name="connsiteX5" fmla="*/ 628650 w 12192000"/>
              <a:gd name="connsiteY5" fmla="*/ 685800 h 4457700"/>
              <a:gd name="connsiteX6" fmla="*/ 628650 w 12192000"/>
              <a:gd name="connsiteY6" fmla="*/ 4457700 h 4457700"/>
              <a:gd name="connsiteX7" fmla="*/ 0 w 12192000"/>
              <a:gd name="connsiteY7" fmla="*/ 4457700 h 445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4457700">
                <a:moveTo>
                  <a:pt x="0" y="0"/>
                </a:moveTo>
                <a:lnTo>
                  <a:pt x="12192000" y="0"/>
                </a:lnTo>
                <a:lnTo>
                  <a:pt x="12192000" y="4457700"/>
                </a:lnTo>
                <a:lnTo>
                  <a:pt x="11563350" y="4457700"/>
                </a:lnTo>
                <a:lnTo>
                  <a:pt x="11563350" y="685800"/>
                </a:lnTo>
                <a:lnTo>
                  <a:pt x="628650" y="685800"/>
                </a:lnTo>
                <a:lnTo>
                  <a:pt x="628650" y="4457700"/>
                </a:lnTo>
                <a:lnTo>
                  <a:pt x="0" y="44577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US" dirty="0"/>
          </a:p>
        </p:txBody>
      </p:sp>
      <p:sp>
        <p:nvSpPr>
          <p:cNvPr id="2" name="标题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978408" y="1143000"/>
            <a:ext cx="10241280" cy="2286000"/>
          </a:xfrm>
        </p:spPr>
        <p:txBody>
          <a:bodyPr rtlCol="0" anchor="b">
            <a:normAutofit/>
          </a:bodyPr>
          <a:lstStyle>
            <a:lvl1pPr algn="ctr">
              <a:defRPr sz="5400">
                <a:latin typeface="Microsoft YaHei UI" panose="020B0503020204020204" pitchFamily="34" charset="-122"/>
                <a:ea typeface="Microsoft YaHei UI" panose="020B0503020204020204" pitchFamily="34" charset="-122"/>
              </a:defRPr>
            </a:lvl1pPr>
          </a:lstStyle>
          <a:p>
            <a:pPr rtl="0"/>
            <a:r>
              <a:rPr lang="zh-cn"/>
              <a:t>单击此处编辑母版标题样式</a:t>
            </a:r>
          </a:p>
        </p:txBody>
      </p:sp>
      <p:sp>
        <p:nvSpPr>
          <p:cNvPr id="3" name="副标题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2075688" y="3803904"/>
            <a:ext cx="8046720" cy="914400"/>
          </a:xfrm>
        </p:spPr>
        <p:txBody>
          <a:bodyPr rtlCol="0">
            <a:normAutofit/>
          </a:bodyPr>
          <a:lstStyle>
            <a:lvl1pPr marL="0" indent="0" algn="ctr">
              <a:buNone/>
              <a:defRPr sz="2400">
                <a:latin typeface="Microsoft YaHei UI" panose="020B0503020204020204" pitchFamily="34" charset="-122"/>
                <a:ea typeface="Microsoft YaHei UI"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t>单击以编辑母版副标题样式</a:t>
            </a:r>
          </a:p>
        </p:txBody>
      </p:sp>
      <p:sp>
        <p:nvSpPr>
          <p:cNvPr id="16" name="矩形 15">
            <a:extLst>
              <a:ext uri="{FF2B5EF4-FFF2-40B4-BE49-F238E27FC236}">
                <a16:creationId xmlns:a16="http://schemas.microsoft.com/office/drawing/2014/main" id="{8A1A471A-8A28-B00F-72E9-849D5E6B7257}"/>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Tree>
    <p:extLst>
      <p:ext uri="{BB962C8B-B14F-4D97-AF65-F5344CB8AC3E}">
        <p14:creationId xmlns:p14="http://schemas.microsoft.com/office/powerpoint/2010/main" val="63528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内容 2">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3BB82FF-5339-5456-4D30-0C2DA7907AAE}"/>
              </a:ext>
            </a:extLst>
          </p:cNvPr>
          <p:cNvSpPr/>
          <p:nvPr userDrawn="1"/>
        </p:nvSpPr>
        <p:spPr>
          <a:xfrm>
            <a:off x="0" y="0"/>
            <a:ext cx="3566160" cy="6858000"/>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2" name="标题 1">
            <a:extLst>
              <a:ext uri="{FF2B5EF4-FFF2-40B4-BE49-F238E27FC236}">
                <a16:creationId xmlns:a16="http://schemas.microsoft.com/office/drawing/2014/main" id="{3CD97974-B93C-4C96-B3F6-F69E3D6DE6CA}"/>
              </a:ext>
            </a:extLst>
          </p:cNvPr>
          <p:cNvSpPr>
            <a:spLocks noGrp="1"/>
          </p:cNvSpPr>
          <p:nvPr>
            <p:ph type="title" hasCustomPrompt="1"/>
          </p:nvPr>
        </p:nvSpPr>
        <p:spPr>
          <a:xfrm>
            <a:off x="5340096" y="1097280"/>
            <a:ext cx="6217920" cy="1828800"/>
          </a:xfrm>
        </p:spPr>
        <p:txBody>
          <a:bodyPr rtlCol="0">
            <a:normAutofit/>
          </a:bodyPr>
          <a:lstStyle>
            <a:lvl1pPr>
              <a:defRPr sz="3200" spc="300">
                <a:latin typeface="Microsoft YaHei UI" panose="020B0503020204020204" pitchFamily="34" charset="-122"/>
                <a:ea typeface="Microsoft YaHei UI" panose="020B0503020204020204" pitchFamily="34" charset="-122"/>
              </a:defRPr>
            </a:lvl1pPr>
          </a:lstStyle>
          <a:p>
            <a:pPr rtl="0"/>
            <a:r>
              <a:rPr lang="zh-cn"/>
              <a:t>单击此处编辑母版标题样式</a:t>
            </a:r>
          </a:p>
        </p:txBody>
      </p:sp>
      <p:sp>
        <p:nvSpPr>
          <p:cNvPr id="8" name="图片占位符 7">
            <a:extLst>
              <a:ext uri="{FF2B5EF4-FFF2-40B4-BE49-F238E27FC236}">
                <a16:creationId xmlns:a16="http://schemas.microsoft.com/office/drawing/2014/main" id="{2C39A257-2366-FF6B-67AD-9342B6B0B682}"/>
              </a:ext>
            </a:extLst>
          </p:cNvPr>
          <p:cNvSpPr>
            <a:spLocks noGrp="1"/>
          </p:cNvSpPr>
          <p:nvPr>
            <p:ph type="pic" sz="quarter" idx="13"/>
          </p:nvPr>
        </p:nvSpPr>
        <p:spPr>
          <a:xfrm>
            <a:off x="1298448" y="1828800"/>
            <a:ext cx="3200400" cy="3200400"/>
          </a:xfrm>
          <a:prstGeom prst="ellipse">
            <a:avLst/>
          </a:prstGeom>
        </p:spPr>
        <p:txBody>
          <a:bodyPr rtlCol="0"/>
          <a:lstStyle>
            <a:lvl1pPr marL="0" indent="0">
              <a:buNone/>
              <a:defRPr/>
            </a:lvl1pPr>
          </a:lstStyle>
          <a:p>
            <a:pPr rtl="0"/>
            <a:r>
              <a:rPr lang="zh-CN" altLang="en-US"/>
              <a:t>单击图标添加图片</a:t>
            </a:r>
            <a:endParaRPr lang="en-US" dirty="0"/>
          </a:p>
        </p:txBody>
      </p:sp>
      <p:sp>
        <p:nvSpPr>
          <p:cNvPr id="3" name="内容占位符 2">
            <a:extLst>
              <a:ext uri="{FF2B5EF4-FFF2-40B4-BE49-F238E27FC236}">
                <a16:creationId xmlns:a16="http://schemas.microsoft.com/office/drawing/2014/main" id="{8A6FC6F2-80B4-49A7-9448-33FE2DF0E967}"/>
              </a:ext>
            </a:extLst>
          </p:cNvPr>
          <p:cNvSpPr>
            <a:spLocks noGrp="1"/>
          </p:cNvSpPr>
          <p:nvPr>
            <p:ph idx="1" hasCustomPrompt="1"/>
          </p:nvPr>
        </p:nvSpPr>
        <p:spPr>
          <a:xfrm>
            <a:off x="5340096" y="3429000"/>
            <a:ext cx="6217920" cy="2743200"/>
          </a:xfrm>
        </p:spPr>
        <p:txBody>
          <a:bodyPr rtlCol="0">
            <a:normAutofit/>
          </a:bodyPr>
          <a:lstStyle>
            <a:lvl1pPr marL="457200">
              <a:spcBef>
                <a:spcPts val="1400"/>
              </a:spcBef>
              <a:buSzPct val="80000"/>
              <a:defRPr cap="all" spc="0" baseline="0">
                <a:latin typeface="Microsoft YaHei UI" panose="020B0503020204020204" pitchFamily="34" charset="-122"/>
                <a:ea typeface="Microsoft YaHei UI" panose="020B0503020204020204" pitchFamily="34" charset="-122"/>
              </a:defRPr>
            </a:lvl1pPr>
            <a:lvl2pPr marL="914400">
              <a:buSzPct val="80000"/>
              <a:defRPr spc="0" baseline="0">
                <a:latin typeface="Microsoft YaHei UI" panose="020B0503020204020204" pitchFamily="34" charset="-122"/>
                <a:ea typeface="Microsoft YaHei UI" panose="020B0503020204020204" pitchFamily="34" charset="-122"/>
              </a:defRPr>
            </a:lvl2pPr>
            <a:lvl3pPr marL="1371600">
              <a:buSzPct val="80000"/>
              <a:defRPr spc="0" baseline="0">
                <a:latin typeface="Microsoft YaHei UI" panose="020B0503020204020204" pitchFamily="34" charset="-122"/>
                <a:ea typeface="Microsoft YaHei UI" panose="020B0503020204020204" pitchFamily="34" charset="-122"/>
              </a:defRPr>
            </a:lvl3pPr>
            <a:lvl4pPr marL="1828800">
              <a:buSzPct val="80000"/>
              <a:defRPr spc="0" baseline="0">
                <a:latin typeface="Microsoft YaHei UI" panose="020B0503020204020204" pitchFamily="34" charset="-122"/>
                <a:ea typeface="Microsoft YaHei UI" panose="020B0503020204020204" pitchFamily="34" charset="-122"/>
              </a:defRPr>
            </a:lvl4pPr>
            <a:lvl5pPr marL="2286000">
              <a:buSzPct val="80000"/>
              <a:defRPr spc="0" baseline="0">
                <a:latin typeface="Microsoft YaHei UI" panose="020B0503020204020204" pitchFamily="34" charset="-122"/>
                <a:ea typeface="Microsoft YaHei UI" panose="020B0503020204020204" pitchFamily="34" charset="-122"/>
              </a:defRPr>
            </a:lvl5pPr>
          </a:lstStyle>
          <a:p>
            <a:pPr lvl="0" rtl="0"/>
            <a:r>
              <a:rPr lang="zh-cn"/>
              <a:t>单击此处编辑母版文本样式</a:t>
            </a:r>
          </a:p>
          <a:p>
            <a:pPr lvl="1" rtl="0"/>
            <a:r>
              <a:rPr lang="zh-cn"/>
              <a:t>第二级</a:t>
            </a:r>
          </a:p>
          <a:p>
            <a:pPr lvl="2" rtl="0"/>
            <a:r>
              <a:rPr lang="zh-cn"/>
              <a:t>第三级</a:t>
            </a:r>
          </a:p>
          <a:p>
            <a:pPr lvl="3" rtl="0"/>
            <a:r>
              <a:rPr lang="zh-cn"/>
              <a:t>第四级</a:t>
            </a:r>
          </a:p>
          <a:p>
            <a:pPr lvl="4" rtl="0"/>
            <a:r>
              <a:rPr lang="zh-cn"/>
              <a:t>第五级</a:t>
            </a:r>
          </a:p>
        </p:txBody>
      </p:sp>
      <p:sp>
        <p:nvSpPr>
          <p:cNvPr id="6" name="文本框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pPr rtl="0"/>
            <a:endParaRPr lang="en-US" dirty="0"/>
          </a:p>
        </p:txBody>
      </p:sp>
      <p:sp>
        <p:nvSpPr>
          <p:cNvPr id="9" name="幻灯片编号占位符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rtlCol="0"/>
          <a:lstStyle/>
          <a:p>
            <a:pPr rtl="0"/>
            <a:fld id="{75DF2D63-3FF5-D547-96B9-BE9CCD1ABA58}" type="slidenum">
              <a:rPr lang="en-US" smtClean="0"/>
              <a:t>‹#›</a:t>
            </a:fld>
            <a:endParaRPr lang="en-US" dirty="0"/>
          </a:p>
        </p:txBody>
      </p:sp>
      <p:cxnSp>
        <p:nvCxnSpPr>
          <p:cNvPr id="5" name="直接连接符 4">
            <a:extLst>
              <a:ext uri="{FF2B5EF4-FFF2-40B4-BE49-F238E27FC236}">
                <a16:creationId xmlns:a16="http://schemas.microsoft.com/office/drawing/2014/main" id="{ADA4A755-28B6-5A01-94AB-C3CCC4368885}"/>
              </a:ext>
            </a:extLst>
          </p:cNvPr>
          <p:cNvCxnSpPr>
            <a:cxnSpLocks/>
          </p:cNvCxnSpPr>
          <p:nvPr userDrawn="1"/>
        </p:nvCxnSpPr>
        <p:spPr>
          <a:xfrm>
            <a:off x="5340096"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 + 图片">
    <p:bg>
      <p:bgPr>
        <a:solidFill>
          <a:schemeClr val="accent2"/>
        </a:solidFill>
        <a:effectLst/>
      </p:bgPr>
    </p:bg>
    <p:spTree>
      <p:nvGrpSpPr>
        <p:cNvPr id="1" name=""/>
        <p:cNvGrpSpPr/>
        <p:nvPr/>
      </p:nvGrpSpPr>
      <p:grpSpPr>
        <a:xfrm>
          <a:off x="0" y="0"/>
          <a:ext cx="0" cy="0"/>
          <a:chOff x="0" y="0"/>
          <a:chExt cx="0" cy="0"/>
        </a:xfrm>
      </p:grpSpPr>
      <p:sp>
        <p:nvSpPr>
          <p:cNvPr id="8" name="图片占位符 7">
            <a:extLst>
              <a:ext uri="{FF2B5EF4-FFF2-40B4-BE49-F238E27FC236}">
                <a16:creationId xmlns:a16="http://schemas.microsoft.com/office/drawing/2014/main" id="{E592AF4F-2F83-7005-B3AC-6FCC7FB19140}"/>
              </a:ext>
            </a:extLst>
          </p:cNvPr>
          <p:cNvSpPr>
            <a:spLocks noGrp="1"/>
          </p:cNvSpPr>
          <p:nvPr>
            <p:ph type="pic" sz="quarter" idx="13"/>
          </p:nvPr>
        </p:nvSpPr>
        <p:spPr>
          <a:xfrm>
            <a:off x="1524000" y="1481328"/>
            <a:ext cx="9144000" cy="3895344"/>
          </a:xfrm>
          <a:solidFill>
            <a:schemeClr val="bg1"/>
          </a:solidFill>
        </p:spPr>
        <p:txBody>
          <a:bodyPr rtlCol="0"/>
          <a:lstStyle>
            <a:lvl1pPr marL="0" indent="0">
              <a:buNone/>
              <a:defRPr/>
            </a:lvl1pPr>
          </a:lstStyle>
          <a:p>
            <a:pPr rtl="0"/>
            <a:r>
              <a:rPr lang="zh-CN" altLang="en-US"/>
              <a:t>单击图标添加图片</a:t>
            </a:r>
            <a:endParaRPr lang="en-US" dirty="0"/>
          </a:p>
        </p:txBody>
      </p:sp>
      <p:sp>
        <p:nvSpPr>
          <p:cNvPr id="11" name="标题 1">
            <a:extLst>
              <a:ext uri="{FF2B5EF4-FFF2-40B4-BE49-F238E27FC236}">
                <a16:creationId xmlns:a16="http://schemas.microsoft.com/office/drawing/2014/main" id="{076C4EAC-BBDE-1963-BD72-3BD2A47DC59C}"/>
              </a:ext>
            </a:extLst>
          </p:cNvPr>
          <p:cNvSpPr>
            <a:spLocks noGrp="1"/>
          </p:cNvSpPr>
          <p:nvPr>
            <p:ph type="ctrTitle" hasCustomPrompt="1"/>
          </p:nvPr>
        </p:nvSpPr>
        <p:spPr>
          <a:xfrm>
            <a:off x="1984248" y="1920240"/>
            <a:ext cx="8229600" cy="3017520"/>
          </a:xfrm>
        </p:spPr>
        <p:txBody>
          <a:bodyPr rtlCol="0" anchor="ctr">
            <a:normAutofit/>
          </a:bodyPr>
          <a:lstStyle>
            <a:lvl1pPr algn="ctr">
              <a:defRPr sz="5400">
                <a:latin typeface="Microsoft YaHei UI" panose="020B0503020204020204" pitchFamily="34" charset="-122"/>
                <a:ea typeface="Microsoft YaHei UI" panose="020B0503020204020204" pitchFamily="34" charset="-122"/>
              </a:defRPr>
            </a:lvl1pPr>
          </a:lstStyle>
          <a:p>
            <a:pPr rtl="0"/>
            <a:r>
              <a:rPr lang="zh-cn"/>
              <a:t>单击此处编辑母版标题样式</a:t>
            </a:r>
          </a:p>
        </p:txBody>
      </p:sp>
    </p:spTree>
    <p:extLst>
      <p:ext uri="{BB962C8B-B14F-4D97-AF65-F5344CB8AC3E}">
        <p14:creationId xmlns:p14="http://schemas.microsoft.com/office/powerpoint/2010/main" val="2415483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 + 图片 ">
    <p:spTree>
      <p:nvGrpSpPr>
        <p:cNvPr id="1" name=""/>
        <p:cNvGrpSpPr/>
        <p:nvPr/>
      </p:nvGrpSpPr>
      <p:grpSpPr>
        <a:xfrm>
          <a:off x="0" y="0"/>
          <a:ext cx="0" cy="0"/>
          <a:chOff x="0" y="0"/>
          <a:chExt cx="0" cy="0"/>
        </a:xfrm>
      </p:grpSpPr>
      <p:sp>
        <p:nvSpPr>
          <p:cNvPr id="4" name="长方形 3">
            <a:extLst>
              <a:ext uri="{FF2B5EF4-FFF2-40B4-BE49-F238E27FC236}">
                <a16:creationId xmlns:a16="http://schemas.microsoft.com/office/drawing/2014/main" id="{CCBCF04C-49F6-66E8-41A0-B3C371944EA1}"/>
              </a:ext>
            </a:extLst>
          </p:cNvPr>
          <p:cNvSpPr/>
          <p:nvPr userDrawn="1"/>
        </p:nvSpPr>
        <p:spPr>
          <a:xfrm>
            <a:off x="6705600" y="0"/>
            <a:ext cx="5486400" cy="6858000"/>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0"/>
            <a:endParaRPr lang="en-US" dirty="0">
              <a:solidFill>
                <a:schemeClr val="accent2"/>
              </a:solidFill>
            </a:endParaRPr>
          </a:p>
        </p:txBody>
      </p:sp>
      <p:sp>
        <p:nvSpPr>
          <p:cNvPr id="2" name="标题 1">
            <a:extLst>
              <a:ext uri="{FF2B5EF4-FFF2-40B4-BE49-F238E27FC236}">
                <a16:creationId xmlns:a16="http://schemas.microsoft.com/office/drawing/2014/main" id="{0C40C44A-93E6-6C58-5E88-AFDC594EC27A}"/>
              </a:ext>
            </a:extLst>
          </p:cNvPr>
          <p:cNvSpPr>
            <a:spLocks noGrp="1"/>
          </p:cNvSpPr>
          <p:nvPr>
            <p:ph type="title" hasCustomPrompt="1"/>
          </p:nvPr>
        </p:nvSpPr>
        <p:spPr>
          <a:xfrm>
            <a:off x="1280160" y="3931920"/>
            <a:ext cx="5029200" cy="1828800"/>
          </a:xfrm>
        </p:spPr>
        <p:txBody>
          <a:bodyPr rtlCol="0" anchor="b" anchorCtr="0">
            <a:normAutofit/>
          </a:bodyPr>
          <a:lstStyle>
            <a:lvl1pPr>
              <a:defRPr sz="3200">
                <a:latin typeface="Microsoft YaHei UI" panose="020B0503020204020204" pitchFamily="34" charset="-122"/>
                <a:ea typeface="Microsoft YaHei UI" panose="020B0503020204020204" pitchFamily="34" charset="-122"/>
              </a:defRPr>
            </a:lvl1pPr>
          </a:lstStyle>
          <a:p>
            <a:pPr rtl="0"/>
            <a:r>
              <a:rPr lang="zh-cn"/>
              <a:t>单击此处编辑母版标题样式</a:t>
            </a:r>
          </a:p>
        </p:txBody>
      </p:sp>
      <p:sp>
        <p:nvSpPr>
          <p:cNvPr id="9" name="图片占位符 7">
            <a:extLst>
              <a:ext uri="{FF2B5EF4-FFF2-40B4-BE49-F238E27FC236}">
                <a16:creationId xmlns:a16="http://schemas.microsoft.com/office/drawing/2014/main" id="{DDE351D0-FB9C-3473-AF28-52927741728E}"/>
              </a:ext>
            </a:extLst>
          </p:cNvPr>
          <p:cNvSpPr>
            <a:spLocks noGrp="1"/>
          </p:cNvSpPr>
          <p:nvPr>
            <p:ph type="pic" sz="quarter" idx="14"/>
          </p:nvPr>
        </p:nvSpPr>
        <p:spPr>
          <a:xfrm>
            <a:off x="1280160" y="548640"/>
            <a:ext cx="3017520" cy="3017520"/>
          </a:xfrm>
          <a:prstGeom prst="ellipse">
            <a:avLst/>
          </a:prstGeom>
        </p:spPr>
        <p:txBody>
          <a:bodyPr rtlCol="0"/>
          <a:lstStyle>
            <a:lvl1pPr marL="0" indent="0">
              <a:buNone/>
              <a:defRPr/>
            </a:lvl1pPr>
          </a:lstStyle>
          <a:p>
            <a:pPr rtl="0"/>
            <a:r>
              <a:rPr lang="zh-CN" altLang="en-US"/>
              <a:t>单击图标添加图片</a:t>
            </a:r>
            <a:endParaRPr lang="en-US" dirty="0"/>
          </a:p>
        </p:txBody>
      </p:sp>
      <p:sp>
        <p:nvSpPr>
          <p:cNvPr id="3" name="内容占位符 2">
            <a:extLst>
              <a:ext uri="{FF2B5EF4-FFF2-40B4-BE49-F238E27FC236}">
                <a16:creationId xmlns:a16="http://schemas.microsoft.com/office/drawing/2014/main" id="{0C813049-5F46-053E-6279-8183259649A6}"/>
              </a:ext>
            </a:extLst>
          </p:cNvPr>
          <p:cNvSpPr>
            <a:spLocks noGrp="1"/>
          </p:cNvSpPr>
          <p:nvPr>
            <p:ph sz="half" idx="1" hasCustomPrompt="1"/>
          </p:nvPr>
        </p:nvSpPr>
        <p:spPr>
          <a:xfrm>
            <a:off x="7205472" y="731520"/>
            <a:ext cx="4306824" cy="5394960"/>
          </a:xfrm>
        </p:spPr>
        <p:txBody>
          <a:bodyPr rtlCol="0" anchor="b">
            <a:normAutofit/>
          </a:bodyPr>
          <a:lstStyle>
            <a:lvl1pPr marL="457200">
              <a:spcBef>
                <a:spcPts val="1400"/>
              </a:spcBef>
              <a:buClr>
                <a:schemeClr val="tx1"/>
              </a:buClr>
              <a:buSzPct val="80000"/>
              <a:defRPr cap="all" baseline="0">
                <a:latin typeface="Microsoft YaHei UI" panose="020B0503020204020204" pitchFamily="34" charset="-122"/>
                <a:ea typeface="Microsoft YaHei UI" panose="020B0503020204020204" pitchFamily="34" charset="-122"/>
              </a:defRPr>
            </a:lvl1pPr>
            <a:lvl2pPr marL="914400">
              <a:buClr>
                <a:schemeClr val="tx1"/>
              </a:buClr>
              <a:buSzPct val="80000"/>
              <a:defRPr>
                <a:latin typeface="Microsoft YaHei UI" panose="020B0503020204020204" pitchFamily="34" charset="-122"/>
                <a:ea typeface="Microsoft YaHei UI" panose="020B0503020204020204" pitchFamily="34" charset="-122"/>
              </a:defRPr>
            </a:lvl2pPr>
            <a:lvl3pPr marL="1371600">
              <a:buClr>
                <a:schemeClr val="tx1"/>
              </a:buClr>
              <a:buSzPct val="80000"/>
              <a:defRPr>
                <a:latin typeface="Microsoft YaHei UI" panose="020B0503020204020204" pitchFamily="34" charset="-122"/>
                <a:ea typeface="Microsoft YaHei UI" panose="020B0503020204020204" pitchFamily="34" charset="-122"/>
              </a:defRPr>
            </a:lvl3pPr>
            <a:lvl4pPr marL="1828800">
              <a:buClr>
                <a:schemeClr val="tx1"/>
              </a:buClr>
              <a:buSzPct val="80000"/>
              <a:defRPr>
                <a:latin typeface="Microsoft YaHei UI" panose="020B0503020204020204" pitchFamily="34" charset="-122"/>
                <a:ea typeface="Microsoft YaHei UI" panose="020B0503020204020204" pitchFamily="34" charset="-122"/>
              </a:defRPr>
            </a:lvl4pPr>
            <a:lvl5pPr marL="2286000">
              <a:buClr>
                <a:schemeClr val="tx1"/>
              </a:buClr>
              <a:buSzPct val="80000"/>
              <a:defRPr>
                <a:latin typeface="Microsoft YaHei UI" panose="020B0503020204020204" pitchFamily="34" charset="-122"/>
                <a:ea typeface="Microsoft YaHei UI" panose="020B0503020204020204" pitchFamily="34" charset="-122"/>
              </a:defRPr>
            </a:lvl5pPr>
          </a:lstStyle>
          <a:p>
            <a:pPr lvl="0" rtl="0"/>
            <a:r>
              <a:rPr lang="zh-cn"/>
              <a:t>单击此处编辑母版文本样式</a:t>
            </a:r>
          </a:p>
          <a:p>
            <a:pPr lvl="1" rtl="0"/>
            <a:r>
              <a:rPr lang="zh-cn"/>
              <a:t>第二级</a:t>
            </a:r>
          </a:p>
          <a:p>
            <a:pPr lvl="2" rtl="0"/>
            <a:r>
              <a:rPr lang="zh-cn"/>
              <a:t>第三级</a:t>
            </a:r>
          </a:p>
          <a:p>
            <a:pPr lvl="3" rtl="0"/>
            <a:r>
              <a:rPr lang="zh-cn"/>
              <a:t>第四级</a:t>
            </a:r>
          </a:p>
          <a:p>
            <a:pPr lvl="4" rtl="0"/>
            <a:r>
              <a:rPr lang="zh-cn"/>
              <a:t>第五级</a:t>
            </a:r>
          </a:p>
        </p:txBody>
      </p:sp>
      <p:sp>
        <p:nvSpPr>
          <p:cNvPr id="7" name="幻灯片编号占位符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rtlCol="0"/>
          <a:lstStyle/>
          <a:p>
            <a:pPr rtl="0"/>
            <a:fld id="{CBD12358-51D2-46B3-9BDE-DF29528B9454}" type="slidenum">
              <a:rPr lang="en-US" smtClean="0"/>
              <a:t>‹#›</a:t>
            </a:fld>
            <a:endParaRPr lang="en-US" dirty="0"/>
          </a:p>
        </p:txBody>
      </p:sp>
      <p:cxnSp>
        <p:nvCxnSpPr>
          <p:cNvPr id="10" name="直接连接符 9">
            <a:extLst>
              <a:ext uri="{FF2B5EF4-FFF2-40B4-BE49-F238E27FC236}">
                <a16:creationId xmlns:a16="http://schemas.microsoft.com/office/drawing/2014/main" id="{C1171EC5-29BE-C106-1E9B-0CBDB598A131}"/>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6214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两栏内容浅蓝色">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40C44A-93E6-6C58-5E88-AFDC594EC27A}"/>
              </a:ext>
            </a:extLst>
          </p:cNvPr>
          <p:cNvSpPr>
            <a:spLocks noGrp="1"/>
          </p:cNvSpPr>
          <p:nvPr>
            <p:ph type="title" hasCustomPrompt="1"/>
          </p:nvPr>
        </p:nvSpPr>
        <p:spPr>
          <a:xfrm>
            <a:off x="1280160" y="1097280"/>
            <a:ext cx="9821955" cy="914400"/>
          </a:xfrm>
        </p:spPr>
        <p:txBody>
          <a:bodyPr rtlCol="0" anchor="t" anchorCtr="0">
            <a:normAutofit/>
          </a:bodyPr>
          <a:lstStyle>
            <a:lvl1pPr>
              <a:defRPr sz="3200">
                <a:latin typeface="Microsoft YaHei UI" panose="020B0503020204020204" pitchFamily="34" charset="-122"/>
                <a:ea typeface="Microsoft YaHei UI" panose="020B0503020204020204" pitchFamily="34" charset="-122"/>
              </a:defRPr>
            </a:lvl1pPr>
          </a:lstStyle>
          <a:p>
            <a:pPr rtl="0"/>
            <a:r>
              <a:rPr lang="zh-cn"/>
              <a:t>单击此处编辑母版标题样式</a:t>
            </a:r>
          </a:p>
        </p:txBody>
      </p:sp>
      <p:sp>
        <p:nvSpPr>
          <p:cNvPr id="3" name="内容占位符 2">
            <a:extLst>
              <a:ext uri="{FF2B5EF4-FFF2-40B4-BE49-F238E27FC236}">
                <a16:creationId xmlns:a16="http://schemas.microsoft.com/office/drawing/2014/main" id="{0C813049-5F46-053E-6279-8183259649A6}"/>
              </a:ext>
            </a:extLst>
          </p:cNvPr>
          <p:cNvSpPr>
            <a:spLocks noGrp="1"/>
          </p:cNvSpPr>
          <p:nvPr>
            <p:ph sz="half" idx="1" hasCustomPrompt="1"/>
          </p:nvPr>
        </p:nvSpPr>
        <p:spPr>
          <a:xfrm>
            <a:off x="1280160" y="2377440"/>
            <a:ext cx="4663440" cy="3566160"/>
          </a:xfrm>
          <a:solidFill>
            <a:schemeClr val="accent1">
              <a:lumMod val="20000"/>
              <a:lumOff val="80000"/>
            </a:schemeClr>
          </a:solidFill>
        </p:spPr>
        <p:txBody>
          <a:bodyPr lIns="365760" tIns="365760" rIns="365760" bIns="365760" rtlCol="0">
            <a:normAutofit/>
          </a:bodyPr>
          <a:lstStyle>
            <a:lvl1pPr marL="457200">
              <a:lnSpc>
                <a:spcPct val="90000"/>
              </a:lnSpc>
              <a:spcBef>
                <a:spcPts val="1400"/>
              </a:spcBef>
              <a:buClr>
                <a:schemeClr val="tx1"/>
              </a:buClr>
              <a:buSzPct val="80000"/>
              <a:defRPr sz="1800">
                <a:latin typeface="Microsoft YaHei UI" panose="020B0503020204020204" pitchFamily="34" charset="-122"/>
                <a:ea typeface="Microsoft YaHei UI" panose="020B0503020204020204" pitchFamily="34" charset="-122"/>
              </a:defRPr>
            </a:lvl1pPr>
            <a:lvl2pPr marL="914400">
              <a:lnSpc>
                <a:spcPct val="90000"/>
              </a:lnSpc>
              <a:buClr>
                <a:schemeClr val="tx1"/>
              </a:buClr>
              <a:buSzPct val="80000"/>
              <a:defRPr sz="1600">
                <a:latin typeface="Microsoft YaHei UI" panose="020B0503020204020204" pitchFamily="34" charset="-122"/>
                <a:ea typeface="Microsoft YaHei UI" panose="020B0503020204020204" pitchFamily="34" charset="-122"/>
              </a:defRPr>
            </a:lvl2pPr>
            <a:lvl3pPr marL="1371600">
              <a:lnSpc>
                <a:spcPct val="90000"/>
              </a:lnSpc>
              <a:buClr>
                <a:schemeClr val="tx1"/>
              </a:buClr>
              <a:buSzPct val="80000"/>
              <a:defRPr sz="1400">
                <a:latin typeface="Microsoft YaHei UI" panose="020B0503020204020204" pitchFamily="34" charset="-122"/>
                <a:ea typeface="Microsoft YaHei UI" panose="020B0503020204020204" pitchFamily="34" charset="-122"/>
              </a:defRPr>
            </a:lvl3pPr>
            <a:lvl4pPr marL="1828800">
              <a:lnSpc>
                <a:spcPct val="90000"/>
              </a:lnSpc>
              <a:buClr>
                <a:schemeClr val="tx1"/>
              </a:buClr>
              <a:buSzPct val="80000"/>
              <a:defRPr sz="1200">
                <a:latin typeface="Microsoft YaHei UI" panose="020B0503020204020204" pitchFamily="34" charset="-122"/>
                <a:ea typeface="Microsoft YaHei UI" panose="020B0503020204020204" pitchFamily="34" charset="-122"/>
              </a:defRPr>
            </a:lvl4pPr>
            <a:lvl5pPr marL="2286000">
              <a:lnSpc>
                <a:spcPct val="90000"/>
              </a:lnSpc>
              <a:buClr>
                <a:schemeClr val="tx1"/>
              </a:buClr>
              <a:buSzPct val="80000"/>
              <a:defRPr sz="1100">
                <a:latin typeface="Microsoft YaHei UI" panose="020B0503020204020204" pitchFamily="34" charset="-122"/>
                <a:ea typeface="Microsoft YaHei UI" panose="020B0503020204020204" pitchFamily="34" charset="-122"/>
              </a:defRPr>
            </a:lvl5pPr>
          </a:lstStyle>
          <a:p>
            <a:pPr lvl="0" rtl="0"/>
            <a:r>
              <a:rPr lang="zh-cn"/>
              <a:t>单击此处编辑母版文本样式</a:t>
            </a:r>
          </a:p>
          <a:p>
            <a:pPr lvl="1" rtl="0"/>
            <a:r>
              <a:rPr lang="zh-cn"/>
              <a:t>第二级</a:t>
            </a:r>
          </a:p>
          <a:p>
            <a:pPr lvl="2" rtl="0"/>
            <a:r>
              <a:rPr lang="zh-cn"/>
              <a:t>第三级</a:t>
            </a:r>
          </a:p>
          <a:p>
            <a:pPr lvl="3" rtl="0"/>
            <a:r>
              <a:rPr lang="zh-cn"/>
              <a:t>第四级</a:t>
            </a:r>
          </a:p>
          <a:p>
            <a:pPr lvl="4" rtl="0"/>
            <a:r>
              <a:rPr lang="zh-cn"/>
              <a:t>第五级</a:t>
            </a:r>
          </a:p>
        </p:txBody>
      </p:sp>
      <p:sp>
        <p:nvSpPr>
          <p:cNvPr id="4" name="内容占位符 3">
            <a:extLst>
              <a:ext uri="{FF2B5EF4-FFF2-40B4-BE49-F238E27FC236}">
                <a16:creationId xmlns:a16="http://schemas.microsoft.com/office/drawing/2014/main" id="{72DFB03A-367B-9ADA-8071-E22871EC115F}"/>
              </a:ext>
            </a:extLst>
          </p:cNvPr>
          <p:cNvSpPr>
            <a:spLocks noGrp="1"/>
          </p:cNvSpPr>
          <p:nvPr>
            <p:ph sz="half" idx="2" hasCustomPrompt="1"/>
          </p:nvPr>
        </p:nvSpPr>
        <p:spPr>
          <a:xfrm>
            <a:off x="6309360" y="2377440"/>
            <a:ext cx="4663440" cy="3566160"/>
          </a:xfrm>
          <a:solidFill>
            <a:schemeClr val="accent1">
              <a:lumMod val="20000"/>
              <a:lumOff val="80000"/>
            </a:schemeClr>
          </a:solidFill>
        </p:spPr>
        <p:txBody>
          <a:bodyPr lIns="365760" tIns="365760" rIns="365760" bIns="365760" rtlCol="0">
            <a:normAutofit/>
          </a:bodyPr>
          <a:lstStyle>
            <a:lvl1pPr marL="457200">
              <a:lnSpc>
                <a:spcPct val="90000"/>
              </a:lnSpc>
              <a:spcBef>
                <a:spcPts val="1400"/>
              </a:spcBef>
              <a:buClr>
                <a:schemeClr val="tx1"/>
              </a:buClr>
              <a:buSzPct val="80000"/>
              <a:defRPr sz="1800">
                <a:latin typeface="Microsoft YaHei UI" panose="020B0503020204020204" pitchFamily="34" charset="-122"/>
                <a:ea typeface="Microsoft YaHei UI" panose="020B0503020204020204" pitchFamily="34" charset="-122"/>
              </a:defRPr>
            </a:lvl1pPr>
            <a:lvl2pPr marL="914400">
              <a:lnSpc>
                <a:spcPct val="90000"/>
              </a:lnSpc>
              <a:buClr>
                <a:schemeClr val="tx1"/>
              </a:buClr>
              <a:buSzPct val="80000"/>
              <a:defRPr sz="1600">
                <a:latin typeface="Microsoft YaHei UI" panose="020B0503020204020204" pitchFamily="34" charset="-122"/>
                <a:ea typeface="Microsoft YaHei UI" panose="020B0503020204020204" pitchFamily="34" charset="-122"/>
              </a:defRPr>
            </a:lvl2pPr>
            <a:lvl3pPr marL="1371600">
              <a:lnSpc>
                <a:spcPct val="90000"/>
              </a:lnSpc>
              <a:buClr>
                <a:schemeClr val="tx1"/>
              </a:buClr>
              <a:buSzPct val="80000"/>
              <a:defRPr sz="1400">
                <a:latin typeface="Microsoft YaHei UI" panose="020B0503020204020204" pitchFamily="34" charset="-122"/>
                <a:ea typeface="Microsoft YaHei UI" panose="020B0503020204020204" pitchFamily="34" charset="-122"/>
              </a:defRPr>
            </a:lvl3pPr>
            <a:lvl4pPr marL="1828800">
              <a:lnSpc>
                <a:spcPct val="90000"/>
              </a:lnSpc>
              <a:buClr>
                <a:schemeClr val="tx1"/>
              </a:buClr>
              <a:buSzPct val="80000"/>
              <a:defRPr sz="1200">
                <a:latin typeface="Microsoft YaHei UI" panose="020B0503020204020204" pitchFamily="34" charset="-122"/>
                <a:ea typeface="Microsoft YaHei UI" panose="020B0503020204020204" pitchFamily="34" charset="-122"/>
              </a:defRPr>
            </a:lvl4pPr>
            <a:lvl5pPr marL="2286000">
              <a:lnSpc>
                <a:spcPct val="90000"/>
              </a:lnSpc>
              <a:buClr>
                <a:schemeClr val="tx1"/>
              </a:buClr>
              <a:buSzPct val="80000"/>
              <a:defRPr sz="1100">
                <a:latin typeface="Microsoft YaHei UI" panose="020B0503020204020204" pitchFamily="34" charset="-122"/>
                <a:ea typeface="Microsoft YaHei UI" panose="020B0503020204020204" pitchFamily="34" charset="-122"/>
              </a:defRPr>
            </a:lvl5pPr>
          </a:lstStyle>
          <a:p>
            <a:pPr lvl="0" rtl="0"/>
            <a:r>
              <a:rPr lang="zh-cn"/>
              <a:t>单击此处编辑母版文本样式</a:t>
            </a:r>
          </a:p>
          <a:p>
            <a:pPr lvl="1" rtl="0"/>
            <a:r>
              <a:rPr lang="zh-cn"/>
              <a:t>第二级</a:t>
            </a:r>
          </a:p>
          <a:p>
            <a:pPr lvl="2" rtl="0"/>
            <a:r>
              <a:rPr lang="zh-cn"/>
              <a:t>第三级</a:t>
            </a:r>
          </a:p>
          <a:p>
            <a:pPr lvl="3" rtl="0"/>
            <a:r>
              <a:rPr lang="zh-cn"/>
              <a:t>第四级</a:t>
            </a:r>
          </a:p>
          <a:p>
            <a:pPr lvl="4" rtl="0"/>
            <a:r>
              <a:rPr lang="zh-cn"/>
              <a:t>第五级</a:t>
            </a:r>
          </a:p>
        </p:txBody>
      </p:sp>
      <p:sp>
        <p:nvSpPr>
          <p:cNvPr id="7" name="幻灯片编号占位符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rtlCol="0"/>
          <a:lstStyle/>
          <a:p>
            <a:pPr rtl="0"/>
            <a:fld id="{CBD12358-51D2-46B3-9BDE-DF29528B9454}" type="slidenum">
              <a:rPr lang="en-US" smtClean="0"/>
              <a:t>‹#›</a:t>
            </a:fld>
            <a:endParaRPr lang="en-US" dirty="0"/>
          </a:p>
        </p:txBody>
      </p:sp>
      <p:cxnSp>
        <p:nvCxnSpPr>
          <p:cNvPr id="8" name="直接连接符​ 7">
            <a:extLst>
              <a:ext uri="{FF2B5EF4-FFF2-40B4-BE49-F238E27FC236}">
                <a16:creationId xmlns:a16="http://schemas.microsoft.com/office/drawing/2014/main" id="{941554B7-BB36-76F6-DD79-11088AA69E82}"/>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8108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题和两栏内容">
    <p:spTree>
      <p:nvGrpSpPr>
        <p:cNvPr id="1" name=""/>
        <p:cNvGrpSpPr/>
        <p:nvPr/>
      </p:nvGrpSpPr>
      <p:grpSpPr>
        <a:xfrm>
          <a:off x="0" y="0"/>
          <a:ext cx="0" cy="0"/>
          <a:chOff x="0" y="0"/>
          <a:chExt cx="0" cy="0"/>
        </a:xfrm>
      </p:grpSpPr>
      <p:sp>
        <p:nvSpPr>
          <p:cNvPr id="7" name="幻灯片编号占位符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rtlCol="0"/>
          <a:lstStyle/>
          <a:p>
            <a:pPr rtl="0"/>
            <a:fld id="{CBD12358-51D2-46B3-9BDE-DF29528B9454}" type="slidenum">
              <a:rPr lang="en-US" smtClean="0"/>
              <a:t>‹#›</a:t>
            </a:fld>
            <a:endParaRPr lang="en-US" dirty="0"/>
          </a:p>
        </p:txBody>
      </p:sp>
      <p:sp>
        <p:nvSpPr>
          <p:cNvPr id="8" name="标题 1">
            <a:extLst>
              <a:ext uri="{FF2B5EF4-FFF2-40B4-BE49-F238E27FC236}">
                <a16:creationId xmlns:a16="http://schemas.microsoft.com/office/drawing/2014/main" id="{89BC2AC2-003C-AACD-1271-F2F8FBE8FD3D}"/>
              </a:ext>
            </a:extLst>
          </p:cNvPr>
          <p:cNvSpPr>
            <a:spLocks noGrp="1"/>
          </p:cNvSpPr>
          <p:nvPr>
            <p:ph type="title" hasCustomPrompt="1"/>
          </p:nvPr>
        </p:nvSpPr>
        <p:spPr>
          <a:xfrm>
            <a:off x="1280160" y="1097280"/>
            <a:ext cx="5029200" cy="1828800"/>
          </a:xfrm>
        </p:spPr>
        <p:txBody>
          <a:bodyPr rtlCol="0" anchor="t" anchorCtr="0">
            <a:normAutofit/>
          </a:bodyPr>
          <a:lstStyle>
            <a:lvl1pPr>
              <a:defRPr sz="3200">
                <a:latin typeface="Microsoft YaHei UI" panose="020B0503020204020204" pitchFamily="34" charset="-122"/>
                <a:ea typeface="Microsoft YaHei UI" panose="020B0503020204020204" pitchFamily="34" charset="-122"/>
              </a:defRPr>
            </a:lvl1pPr>
          </a:lstStyle>
          <a:p>
            <a:pPr rtl="0"/>
            <a:r>
              <a:rPr lang="zh-cn"/>
              <a:t>单击此处编辑母版标题样式</a:t>
            </a:r>
          </a:p>
        </p:txBody>
      </p:sp>
      <p:sp>
        <p:nvSpPr>
          <p:cNvPr id="9" name="内容占位符 2">
            <a:extLst>
              <a:ext uri="{FF2B5EF4-FFF2-40B4-BE49-F238E27FC236}">
                <a16:creationId xmlns:a16="http://schemas.microsoft.com/office/drawing/2014/main" id="{DD758F50-A87C-F2A1-40E8-08F07081E9C3}"/>
              </a:ext>
            </a:extLst>
          </p:cNvPr>
          <p:cNvSpPr>
            <a:spLocks noGrp="1"/>
          </p:cNvSpPr>
          <p:nvPr>
            <p:ph sz="half" idx="1" hasCustomPrompt="1"/>
          </p:nvPr>
        </p:nvSpPr>
        <p:spPr>
          <a:xfrm>
            <a:off x="6784848" y="1097280"/>
            <a:ext cx="4572000" cy="1828800"/>
          </a:xfrm>
          <a:noFill/>
        </p:spPr>
        <p:txBody>
          <a:bodyPr lIns="0" tIns="0" rIns="0" bIns="0" rtlCol="0">
            <a:normAutofit/>
          </a:bodyPr>
          <a:lstStyle>
            <a:lvl1pPr marL="457200">
              <a:spcBef>
                <a:spcPts val="1400"/>
              </a:spcBef>
              <a:buSzPct val="80000"/>
              <a:defRPr sz="1800">
                <a:latin typeface="Microsoft YaHei UI" panose="020B0503020204020204" pitchFamily="34" charset="-122"/>
                <a:ea typeface="Microsoft YaHei UI" panose="020B0503020204020204" pitchFamily="34" charset="-122"/>
              </a:defRPr>
            </a:lvl1pPr>
            <a:lvl2pPr marL="914400">
              <a:buSzPct val="80000"/>
              <a:defRPr sz="1600">
                <a:latin typeface="Microsoft YaHei UI" panose="020B0503020204020204" pitchFamily="34" charset="-122"/>
                <a:ea typeface="Microsoft YaHei UI" panose="020B0503020204020204" pitchFamily="34" charset="-122"/>
              </a:defRPr>
            </a:lvl2pPr>
            <a:lvl3pPr marL="1371600">
              <a:buSzPct val="80000"/>
              <a:defRPr sz="1400">
                <a:latin typeface="Microsoft YaHei UI" panose="020B0503020204020204" pitchFamily="34" charset="-122"/>
                <a:ea typeface="Microsoft YaHei UI" panose="020B0503020204020204" pitchFamily="34" charset="-122"/>
              </a:defRPr>
            </a:lvl3pPr>
            <a:lvl4pPr marL="1828800">
              <a:buSzPct val="80000"/>
              <a:defRPr sz="1200">
                <a:latin typeface="Microsoft YaHei UI" panose="020B0503020204020204" pitchFamily="34" charset="-122"/>
                <a:ea typeface="Microsoft YaHei UI" panose="020B0503020204020204" pitchFamily="34" charset="-122"/>
              </a:defRPr>
            </a:lvl4pPr>
            <a:lvl5pPr marL="2286000">
              <a:buSzPct val="80000"/>
              <a:defRPr sz="1100">
                <a:latin typeface="Microsoft YaHei UI" panose="020B0503020204020204" pitchFamily="34" charset="-122"/>
                <a:ea typeface="Microsoft YaHei UI" panose="020B0503020204020204" pitchFamily="34" charset="-122"/>
              </a:defRPr>
            </a:lvl5pPr>
          </a:lstStyle>
          <a:p>
            <a:pPr lvl="0" rtl="0"/>
            <a:r>
              <a:rPr lang="zh-cn"/>
              <a:t>单击此处编辑母版文本样式</a:t>
            </a:r>
          </a:p>
          <a:p>
            <a:pPr lvl="1" rtl="0"/>
            <a:r>
              <a:rPr lang="zh-cn"/>
              <a:t>第二级</a:t>
            </a:r>
          </a:p>
          <a:p>
            <a:pPr lvl="2" rtl="0"/>
            <a:r>
              <a:rPr lang="zh-cn"/>
              <a:t>第三级</a:t>
            </a:r>
          </a:p>
          <a:p>
            <a:pPr lvl="3" rtl="0"/>
            <a:r>
              <a:rPr lang="zh-cn"/>
              <a:t>第四级</a:t>
            </a:r>
          </a:p>
          <a:p>
            <a:pPr lvl="4" rtl="0"/>
            <a:r>
              <a:rPr lang="zh-cn"/>
              <a:t>第五级</a:t>
            </a:r>
          </a:p>
        </p:txBody>
      </p:sp>
      <p:sp>
        <p:nvSpPr>
          <p:cNvPr id="10" name="内容占位符 3">
            <a:extLst>
              <a:ext uri="{FF2B5EF4-FFF2-40B4-BE49-F238E27FC236}">
                <a16:creationId xmlns:a16="http://schemas.microsoft.com/office/drawing/2014/main" id="{023B02AB-1DB6-AF79-E1B3-175C76BE57ED}"/>
              </a:ext>
            </a:extLst>
          </p:cNvPr>
          <p:cNvSpPr>
            <a:spLocks noGrp="1"/>
          </p:cNvSpPr>
          <p:nvPr>
            <p:ph sz="half" idx="2" hasCustomPrompt="1"/>
          </p:nvPr>
        </p:nvSpPr>
        <p:spPr>
          <a:xfrm>
            <a:off x="1280160" y="3172968"/>
            <a:ext cx="10076688" cy="3108960"/>
          </a:xfrm>
          <a:noFill/>
        </p:spPr>
        <p:txBody>
          <a:bodyPr lIns="0" tIns="0" rIns="0" bIns="0" rtlCol="0">
            <a:normAutofit/>
          </a:bodyPr>
          <a:lstStyle>
            <a:lvl1pPr marL="457200">
              <a:spcBef>
                <a:spcPts val="1400"/>
              </a:spcBef>
              <a:buSzPct val="80000"/>
              <a:defRPr sz="1800">
                <a:latin typeface="Microsoft YaHei UI" panose="020B0503020204020204" pitchFamily="34" charset="-122"/>
                <a:ea typeface="Microsoft YaHei UI" panose="020B0503020204020204" pitchFamily="34" charset="-122"/>
              </a:defRPr>
            </a:lvl1pPr>
            <a:lvl2pPr marL="914400">
              <a:buSzPct val="80000"/>
              <a:defRPr sz="1600">
                <a:latin typeface="Microsoft YaHei UI" panose="020B0503020204020204" pitchFamily="34" charset="-122"/>
                <a:ea typeface="Microsoft YaHei UI" panose="020B0503020204020204" pitchFamily="34" charset="-122"/>
              </a:defRPr>
            </a:lvl2pPr>
            <a:lvl3pPr marL="1371600">
              <a:buSzPct val="80000"/>
              <a:defRPr sz="1400">
                <a:latin typeface="Microsoft YaHei UI" panose="020B0503020204020204" pitchFamily="34" charset="-122"/>
                <a:ea typeface="Microsoft YaHei UI" panose="020B0503020204020204" pitchFamily="34" charset="-122"/>
              </a:defRPr>
            </a:lvl3pPr>
            <a:lvl4pPr marL="1828800">
              <a:buSzPct val="80000"/>
              <a:defRPr sz="1200">
                <a:latin typeface="Microsoft YaHei UI" panose="020B0503020204020204" pitchFamily="34" charset="-122"/>
                <a:ea typeface="Microsoft YaHei UI" panose="020B0503020204020204" pitchFamily="34" charset="-122"/>
              </a:defRPr>
            </a:lvl4pPr>
            <a:lvl5pPr marL="2286000">
              <a:buSzPct val="80000"/>
              <a:defRPr sz="1100">
                <a:latin typeface="Microsoft YaHei UI" panose="020B0503020204020204" pitchFamily="34" charset="-122"/>
                <a:ea typeface="Microsoft YaHei UI" panose="020B0503020204020204" pitchFamily="34" charset="-122"/>
              </a:defRPr>
            </a:lvl5pPr>
          </a:lstStyle>
          <a:p>
            <a:pPr lvl="0" rtl="0"/>
            <a:r>
              <a:rPr lang="zh-cn"/>
              <a:t>单击此处编辑母版文本样式</a:t>
            </a:r>
          </a:p>
          <a:p>
            <a:pPr lvl="1" rtl="0"/>
            <a:r>
              <a:rPr lang="zh-cn"/>
              <a:t>第二级</a:t>
            </a:r>
          </a:p>
          <a:p>
            <a:pPr lvl="2" rtl="0"/>
            <a:r>
              <a:rPr lang="zh-cn"/>
              <a:t>第三级</a:t>
            </a:r>
          </a:p>
          <a:p>
            <a:pPr lvl="3" rtl="0"/>
            <a:r>
              <a:rPr lang="zh-cn"/>
              <a:t>第四级</a:t>
            </a:r>
          </a:p>
          <a:p>
            <a:pPr lvl="4" rtl="0"/>
            <a:r>
              <a:rPr lang="zh-cn"/>
              <a:t>第五级</a:t>
            </a:r>
          </a:p>
        </p:txBody>
      </p:sp>
      <p:cxnSp>
        <p:nvCxnSpPr>
          <p:cNvPr id="11" name="直接连接符​ 10">
            <a:extLst>
              <a:ext uri="{FF2B5EF4-FFF2-40B4-BE49-F238E27FC236}">
                <a16:creationId xmlns:a16="http://schemas.microsoft.com/office/drawing/2014/main" id="{C2041A78-2CBE-4D73-EF5D-E65139C79DC2}"/>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2774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rmAutofit/>
          </a:bodyPr>
          <a:lstStyle/>
          <a:p>
            <a:pPr rtl="0"/>
            <a:r>
              <a:rPr lang="zh-cn"/>
              <a:t>单击以编辑模板标题样式</a:t>
            </a:r>
          </a:p>
        </p:txBody>
      </p:sp>
      <p:sp>
        <p:nvSpPr>
          <p:cNvPr id="3" name="文本占位符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rmAutofit/>
          </a:bodyPr>
          <a:lstStyle/>
          <a:p>
            <a:pPr lvl="0" rtl="0"/>
            <a:r>
              <a:rPr lang="zh-cn"/>
              <a:t>单击此处编辑母版文本样式</a:t>
            </a:r>
          </a:p>
          <a:p>
            <a:pPr lvl="1" rtl="0"/>
            <a:r>
              <a:rPr lang="zh-cn"/>
              <a:t>第二级</a:t>
            </a:r>
          </a:p>
          <a:p>
            <a:pPr lvl="2" rtl="0"/>
            <a:r>
              <a:rPr lang="zh-cn"/>
              <a:t>第三级</a:t>
            </a:r>
          </a:p>
          <a:p>
            <a:pPr lvl="3" rtl="0"/>
            <a:r>
              <a:rPr lang="zh-cn"/>
              <a:t>第四级</a:t>
            </a:r>
          </a:p>
          <a:p>
            <a:pPr lvl="4" rtl="0"/>
            <a:r>
              <a:rPr lang="zh-cn"/>
              <a:t>第五级</a:t>
            </a:r>
          </a:p>
        </p:txBody>
      </p:sp>
      <p:sp>
        <p:nvSpPr>
          <p:cNvPr id="21" name="灯片编号占位符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pPr rtl="0"/>
            <a:fld id="{75DF2D63-3FF5-D547-96B9-BE9CCD1ABA58}"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74" r:id="rId3"/>
    <p:sldLayoutId id="2147483675" r:id="rId4"/>
    <p:sldLayoutId id="2147483664" r:id="rId5"/>
    <p:sldLayoutId id="2147483676" r:id="rId6"/>
    <p:sldLayoutId id="2147483677" r:id="rId7"/>
    <p:sldLayoutId id="2147483681" r:id="rId8"/>
    <p:sldLayoutId id="2147483682" r:id="rId9"/>
    <p:sldLayoutId id="2147483683" r:id="rId10"/>
    <p:sldLayoutId id="2147483680" r:id="rId11"/>
    <p:sldLayoutId id="2147483684" r:id="rId12"/>
    <p:sldLayoutId id="2147483673" r:id="rId13"/>
  </p:sldLayoutIdLst>
  <p:hf sldNum="0" hdr="0" ftr="0" dt="0"/>
  <p:txStyles>
    <p:titleStyle>
      <a:lvl1pPr algn="l" defTabSz="914400" rtl="0" eaLnBrk="1" latinLnBrk="0" hangingPunct="1">
        <a:lnSpc>
          <a:spcPct val="90000"/>
        </a:lnSpc>
        <a:spcBef>
          <a:spcPct val="0"/>
        </a:spcBef>
        <a:buNone/>
        <a:defRPr sz="4800" kern="1200" cap="all" spc="300" baseline="0">
          <a:solidFill>
            <a:schemeClr val="tx1"/>
          </a:solidFill>
          <a:latin typeface="Microsoft YaHei UI" panose="020B0503020204020204" pitchFamily="34" charset="-122"/>
          <a:ea typeface="Microsoft YaHei UI" panose="020B0503020204020204" pitchFamily="34" charset="-122"/>
          <a:cs typeface="Posterama" panose="020B0504020200020000" pitchFamily="34" charset="0"/>
        </a:defRPr>
      </a:lvl1pPr>
    </p:titleStyle>
    <p:bodyStyle>
      <a:lvl1pPr marL="228600" indent="-457200" algn="l" defTabSz="914400" rtl="0" eaLnBrk="1" latinLnBrk="0" hangingPunct="1">
        <a:lnSpc>
          <a:spcPct val="100000"/>
        </a:lnSpc>
        <a:spcBef>
          <a:spcPts val="1000"/>
        </a:spcBef>
        <a:buClr>
          <a:schemeClr val="accent1"/>
        </a:buClr>
        <a:buFont typeface="Courier New" panose="02070309020205020404" pitchFamily="49" charset="0"/>
        <a:buChar char="o"/>
        <a:defRPr sz="2400" b="0" i="0" kern="1200" cap="none" baseline="0">
          <a:solidFill>
            <a:schemeClr val="tx1"/>
          </a:solidFill>
          <a:latin typeface="Microsoft YaHei UI" panose="020B0503020204020204" pitchFamily="34" charset="-122"/>
          <a:ea typeface="Microsoft YaHei UI" panose="020B0503020204020204" pitchFamily="34" charset="-122"/>
          <a:cs typeface="+mn-cs"/>
        </a:defRPr>
      </a:lvl1pPr>
      <a:lvl2pPr marL="685800" indent="-457200" algn="l" defTabSz="914400" rtl="0" eaLnBrk="1" latinLnBrk="0" hangingPunct="1">
        <a:lnSpc>
          <a:spcPct val="100000"/>
        </a:lnSpc>
        <a:spcBef>
          <a:spcPts val="500"/>
        </a:spcBef>
        <a:buClr>
          <a:schemeClr val="accent1"/>
        </a:buClr>
        <a:buFont typeface="Courier New" panose="02070309020205020404" pitchFamily="49" charset="0"/>
        <a:buChar char="o"/>
        <a:defRPr sz="2000" b="0" i="0" kern="1200" baseline="0">
          <a:solidFill>
            <a:schemeClr val="tx1"/>
          </a:solidFill>
          <a:latin typeface="Microsoft YaHei UI" panose="020B0503020204020204" pitchFamily="34" charset="-122"/>
          <a:ea typeface="Microsoft YaHei UI" panose="020B0503020204020204" pitchFamily="34" charset="-122"/>
          <a:cs typeface="+mn-cs"/>
        </a:defRPr>
      </a:lvl2pPr>
      <a:lvl3pPr marL="1143000" indent="-457200" algn="l" defTabSz="914400" rtl="0" eaLnBrk="1" latinLnBrk="0" hangingPunct="1">
        <a:lnSpc>
          <a:spcPct val="100000"/>
        </a:lnSpc>
        <a:spcBef>
          <a:spcPts val="500"/>
        </a:spcBef>
        <a:buClr>
          <a:schemeClr val="accent1"/>
        </a:buClr>
        <a:buFont typeface="Courier New" panose="02070309020205020404" pitchFamily="49" charset="0"/>
        <a:buChar char="o"/>
        <a:defRPr sz="1800" b="0" i="0" kern="1200" baseline="0">
          <a:solidFill>
            <a:schemeClr val="tx1"/>
          </a:solidFill>
          <a:latin typeface="Microsoft YaHei UI" panose="020B0503020204020204" pitchFamily="34" charset="-122"/>
          <a:ea typeface="Microsoft YaHei UI" panose="020B0503020204020204" pitchFamily="34" charset="-122"/>
          <a:cs typeface="+mn-cs"/>
        </a:defRPr>
      </a:lvl3pPr>
      <a:lvl4pPr marL="1600200" indent="-457200" algn="l" defTabSz="914400" rtl="0" eaLnBrk="1" latinLnBrk="0" hangingPunct="1">
        <a:lnSpc>
          <a:spcPct val="100000"/>
        </a:lnSpc>
        <a:spcBef>
          <a:spcPts val="500"/>
        </a:spcBef>
        <a:buClr>
          <a:schemeClr val="accent1"/>
        </a:buClr>
        <a:buFont typeface="Courier New" panose="02070309020205020404" pitchFamily="49" charset="0"/>
        <a:buChar char="o"/>
        <a:defRPr sz="1600" b="0" i="0" kern="1200" baseline="0">
          <a:solidFill>
            <a:schemeClr val="tx1"/>
          </a:solidFill>
          <a:latin typeface="Microsoft YaHei UI" panose="020B0503020204020204" pitchFamily="34" charset="-122"/>
          <a:ea typeface="Microsoft YaHei UI" panose="020B0503020204020204" pitchFamily="34" charset="-122"/>
          <a:cs typeface="+mn-cs"/>
        </a:defRPr>
      </a:lvl4pPr>
      <a:lvl5pPr marL="2057400" indent="-457200" algn="l" defTabSz="914400" rtl="0" eaLnBrk="1" latinLnBrk="0" hangingPunct="1">
        <a:lnSpc>
          <a:spcPct val="100000"/>
        </a:lnSpc>
        <a:spcBef>
          <a:spcPts val="500"/>
        </a:spcBef>
        <a:buClr>
          <a:schemeClr val="accent1"/>
        </a:buClr>
        <a:buFont typeface="Courier New" panose="02070309020205020404" pitchFamily="49" charset="0"/>
        <a:buChar char="o"/>
        <a:defRPr sz="1400" b="0" i="0" kern="1200" baseline="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05E10E9-9AB7-0642-D4C4-DDFDAB7B5B2C}"/>
              </a:ext>
            </a:extLst>
          </p:cNvPr>
          <p:cNvSpPr>
            <a:spLocks noGrp="1"/>
          </p:cNvSpPr>
          <p:nvPr>
            <p:ph type="title"/>
          </p:nvPr>
        </p:nvSpPr>
        <p:spPr>
          <a:xfrm>
            <a:off x="838200" y="1417320"/>
            <a:ext cx="10515600" cy="4023360"/>
          </a:xfrm>
        </p:spPr>
        <p:txBody>
          <a:bodyPr rtlCol="0">
            <a:normAutofit/>
          </a:bodyPr>
          <a:lstStyle/>
          <a:p>
            <a:r>
              <a:rPr lang="en-US" altLang="zh-CN" dirty="0"/>
              <a:t>TASK analysis system</a:t>
            </a:r>
            <a:endParaRPr lang="zh-cn" dirty="0"/>
          </a:p>
        </p:txBody>
      </p:sp>
      <p:sp>
        <p:nvSpPr>
          <p:cNvPr id="2" name="副标题 1">
            <a:extLst>
              <a:ext uri="{FF2B5EF4-FFF2-40B4-BE49-F238E27FC236}">
                <a16:creationId xmlns:a16="http://schemas.microsoft.com/office/drawing/2014/main" id="{A1307D8B-2864-21B6-1CE1-B605F29281C5}"/>
              </a:ext>
            </a:extLst>
          </p:cNvPr>
          <p:cNvSpPr>
            <a:spLocks noGrp="1"/>
          </p:cNvSpPr>
          <p:nvPr>
            <p:ph type="subTitle" idx="1"/>
          </p:nvPr>
        </p:nvSpPr>
        <p:spPr>
          <a:xfrm>
            <a:off x="1524000" y="6044184"/>
            <a:ext cx="9144000" cy="356616"/>
          </a:xfrm>
        </p:spPr>
        <p:txBody>
          <a:bodyPr vert="horz" lIns="0" tIns="0" rIns="0" bIns="0" rtlCol="0" anchor="t">
            <a:normAutofit lnSpcReduction="10000"/>
          </a:bodyPr>
          <a:lstStyle/>
          <a:p>
            <a:pPr rtl="0"/>
            <a:r>
              <a:rPr lang="en-US" altLang="zh-CN" dirty="0"/>
              <a:t>Li, pengcheng</a:t>
            </a:r>
            <a:endParaRPr lang="zh-cn" dirty="0"/>
          </a:p>
        </p:txBody>
      </p:sp>
    </p:spTree>
    <p:extLst>
      <p:ext uri="{BB962C8B-B14F-4D97-AF65-F5344CB8AC3E}">
        <p14:creationId xmlns:p14="http://schemas.microsoft.com/office/powerpoint/2010/main" val="855215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3EB422-1287-FCEB-63CE-599FDC8468D8}"/>
              </a:ext>
            </a:extLst>
          </p:cNvPr>
          <p:cNvSpPr>
            <a:spLocks noGrp="1"/>
          </p:cNvSpPr>
          <p:nvPr>
            <p:ph type="title"/>
          </p:nvPr>
        </p:nvSpPr>
        <p:spPr>
          <a:xfrm>
            <a:off x="1280160" y="1097280"/>
            <a:ext cx="4114800" cy="2286000"/>
          </a:xfrm>
        </p:spPr>
        <p:txBody>
          <a:bodyPr rtlCol="0">
            <a:normAutofit/>
          </a:bodyPr>
          <a:lstStyle/>
          <a:p>
            <a:r>
              <a:rPr lang="en-US" altLang="zh-CN" dirty="0"/>
              <a:t>contents</a:t>
            </a:r>
            <a:endParaRPr lang="zh-cn" dirty="0"/>
          </a:p>
        </p:txBody>
      </p:sp>
      <p:sp>
        <p:nvSpPr>
          <p:cNvPr id="3" name="内容占位符 2">
            <a:extLst>
              <a:ext uri="{FF2B5EF4-FFF2-40B4-BE49-F238E27FC236}">
                <a16:creationId xmlns:a16="http://schemas.microsoft.com/office/drawing/2014/main" id="{4D038CD2-9585-7E51-5359-D52935A77DF0}"/>
              </a:ext>
            </a:extLst>
          </p:cNvPr>
          <p:cNvSpPr>
            <a:spLocks noGrp="1"/>
          </p:cNvSpPr>
          <p:nvPr>
            <p:ph idx="1"/>
          </p:nvPr>
        </p:nvSpPr>
        <p:spPr>
          <a:xfrm>
            <a:off x="1280160" y="3566160"/>
            <a:ext cx="4114800" cy="2651760"/>
          </a:xfrm>
        </p:spPr>
        <p:txBody>
          <a:bodyPr vert="horz" lIns="0" tIns="0" rIns="0" bIns="0" rtlCol="0" anchor="t">
            <a:normAutofit fontScale="92500"/>
          </a:bodyPr>
          <a:lstStyle/>
          <a:p>
            <a:r>
              <a:rPr lang="en-US" altLang="zh-CN" dirty="0"/>
              <a:t>Scenario &amp; Problems</a:t>
            </a:r>
            <a:endParaRPr lang="zh-cn" dirty="0"/>
          </a:p>
          <a:p>
            <a:r>
              <a:rPr lang="en-US" altLang="zh-CN" dirty="0"/>
              <a:t>ERD Explanation</a:t>
            </a:r>
            <a:endParaRPr lang="zh-cn" dirty="0"/>
          </a:p>
          <a:p>
            <a:r>
              <a:rPr lang="en-US" altLang="zh-CN" dirty="0"/>
              <a:t>View</a:t>
            </a:r>
            <a:endParaRPr lang="zh-cn" dirty="0"/>
          </a:p>
          <a:p>
            <a:r>
              <a:rPr lang="en-US" altLang="zh-CN" dirty="0"/>
              <a:t>Stored Procedure</a:t>
            </a:r>
            <a:endParaRPr lang="zh-cn" dirty="0"/>
          </a:p>
          <a:p>
            <a:r>
              <a:rPr lang="en-US" altLang="zh-CN" dirty="0"/>
              <a:t>Impact &amp; Future Plans</a:t>
            </a:r>
            <a:endParaRPr lang="zh-cn" dirty="0"/>
          </a:p>
        </p:txBody>
      </p:sp>
      <p:pic>
        <p:nvPicPr>
          <p:cNvPr id="8" name="图片占位符 7" descr="在烧瓶中用移液管扩散染料">
            <a:extLst>
              <a:ext uri="{FF2B5EF4-FFF2-40B4-BE49-F238E27FC236}">
                <a16:creationId xmlns:a16="http://schemas.microsoft.com/office/drawing/2014/main" id="{9DA934D8-2609-4227-78DF-CF8F07A2F9C7}"/>
              </a:ext>
            </a:extLst>
          </p:cNvPr>
          <p:cNvPicPr>
            <a:picLocks noGrp="1" noChangeAspect="1"/>
          </p:cNvPicPr>
          <p:nvPr>
            <p:ph type="pic" sz="quarter" idx="13"/>
          </p:nvPr>
        </p:nvPicPr>
        <p:blipFill rotWithShape="1">
          <a:blip r:embed="rId2">
            <a:alphaModFix/>
            <a:extLst>
              <a:ext uri="{28A0092B-C50C-407E-A947-70E740481C1C}">
                <a14:useLocalDpi xmlns:a14="http://schemas.microsoft.com/office/drawing/2010/main" val="0"/>
              </a:ext>
            </a:extLst>
          </a:blip>
          <a:srcRect t="97" b="97"/>
          <a:stretch/>
        </p:blipFill>
        <p:spPr>
          <a:xfrm>
            <a:off x="5687568" y="1435608"/>
            <a:ext cx="5897880" cy="3977640"/>
          </a:xfrm>
        </p:spPr>
      </p:pic>
    </p:spTree>
    <p:extLst>
      <p:ext uri="{BB962C8B-B14F-4D97-AF65-F5344CB8AC3E}">
        <p14:creationId xmlns:p14="http://schemas.microsoft.com/office/powerpoint/2010/main" val="2910866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463CB3-2956-E8D2-C23D-A3BAA7295DEC}"/>
              </a:ext>
            </a:extLst>
          </p:cNvPr>
          <p:cNvSpPr>
            <a:spLocks noGrp="1"/>
          </p:cNvSpPr>
          <p:nvPr>
            <p:ph type="ctrTitle"/>
          </p:nvPr>
        </p:nvSpPr>
        <p:spPr>
          <a:xfrm>
            <a:off x="978408" y="1143000"/>
            <a:ext cx="10241280" cy="2286000"/>
          </a:xfrm>
          <a:noFill/>
        </p:spPr>
        <p:txBody>
          <a:bodyPr rtlCol="0" anchor="b" anchorCtr="0">
            <a:normAutofit/>
          </a:bodyPr>
          <a:lstStyle/>
          <a:p>
            <a:r>
              <a:rPr lang="en-US" altLang="zh-CN" dirty="0"/>
              <a:t>Scenario &amp; Problems</a:t>
            </a:r>
            <a:endParaRPr lang="zh-cn" dirty="0"/>
          </a:p>
        </p:txBody>
      </p:sp>
      <p:sp>
        <p:nvSpPr>
          <p:cNvPr id="3" name="副标题 2">
            <a:extLst>
              <a:ext uri="{FF2B5EF4-FFF2-40B4-BE49-F238E27FC236}">
                <a16:creationId xmlns:a16="http://schemas.microsoft.com/office/drawing/2014/main" id="{FEECEBD4-35BF-26BB-D438-DA43EBD5EE89}"/>
              </a:ext>
            </a:extLst>
          </p:cNvPr>
          <p:cNvSpPr>
            <a:spLocks noGrp="1"/>
          </p:cNvSpPr>
          <p:nvPr>
            <p:ph type="subTitle" idx="1"/>
          </p:nvPr>
        </p:nvSpPr>
        <p:spPr>
          <a:xfrm>
            <a:off x="2075688" y="3803904"/>
            <a:ext cx="8046720" cy="797914"/>
          </a:xfrm>
          <a:noFill/>
        </p:spPr>
        <p:txBody>
          <a:bodyPr rtlCol="0">
            <a:normAutofit fontScale="92500"/>
          </a:bodyPr>
          <a:lstStyle/>
          <a:p>
            <a:r>
              <a:rPr lang="en-US" altLang="zh-CN" b="1" dirty="0"/>
              <a:t>Background:</a:t>
            </a:r>
            <a:r>
              <a:rPr lang="en-US" altLang="zh-CN" dirty="0"/>
              <a:t> In team collaboration, tasks often get stuck due to lack of resources, approval delays, or no follow-up.</a:t>
            </a:r>
            <a:endParaRPr lang="zh-cn" dirty="0"/>
          </a:p>
        </p:txBody>
      </p:sp>
    </p:spTree>
    <p:extLst>
      <p:ext uri="{BB962C8B-B14F-4D97-AF65-F5344CB8AC3E}">
        <p14:creationId xmlns:p14="http://schemas.microsoft.com/office/powerpoint/2010/main" val="435195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9CDAE1E-E42E-274A-F5B7-A61C66136523}"/>
              </a:ext>
            </a:extLst>
          </p:cNvPr>
          <p:cNvSpPr>
            <a:spLocks noGrp="1"/>
          </p:cNvSpPr>
          <p:nvPr>
            <p:ph type="title"/>
          </p:nvPr>
        </p:nvSpPr>
        <p:spPr>
          <a:xfrm>
            <a:off x="1280160" y="1097280"/>
            <a:ext cx="9601200" cy="914400"/>
          </a:xfrm>
        </p:spPr>
        <p:txBody>
          <a:bodyPr/>
          <a:lstStyle/>
          <a:p>
            <a:r>
              <a:rPr lang="en-US" altLang="zh-CN" dirty="0"/>
              <a:t>Key Problems:</a:t>
            </a:r>
            <a:endParaRPr lang="en-US" dirty="0"/>
          </a:p>
        </p:txBody>
      </p:sp>
      <p:sp>
        <p:nvSpPr>
          <p:cNvPr id="10" name="Table Placeholder 2">
            <a:extLst>
              <a:ext uri="{FF2B5EF4-FFF2-40B4-BE49-F238E27FC236}">
                <a16:creationId xmlns:a16="http://schemas.microsoft.com/office/drawing/2014/main" id="{C2CF3ED0-538F-C848-4FD5-83C7A07FA1F7}"/>
              </a:ext>
            </a:extLst>
          </p:cNvPr>
          <p:cNvSpPr>
            <a:spLocks noGrp="1"/>
          </p:cNvSpPr>
          <p:nvPr>
            <p:ph type="tbl" sz="quarter" idx="13"/>
          </p:nvPr>
        </p:nvSpPr>
        <p:spPr>
          <a:xfrm>
            <a:off x="1280160" y="2377440"/>
            <a:ext cx="9619488" cy="3429000"/>
          </a:xfrm>
        </p:spPr>
        <p:txBody>
          <a:bodyPr/>
          <a:lstStyle/>
          <a:p>
            <a:pPr marL="342900" indent="-342900">
              <a:buFont typeface="Arial" panose="020B0604020202020204" pitchFamily="34" charset="0"/>
              <a:buChar char="•"/>
            </a:pPr>
            <a:r>
              <a:rPr lang="en-US" altLang="zh-CN" dirty="0"/>
              <a:t>Only status labels, no bottleneck cause analysis</a:t>
            </a:r>
          </a:p>
          <a:p>
            <a:pPr marL="342900" indent="-342900">
              <a:buFont typeface="Arial" panose="020B0604020202020204" pitchFamily="34" charset="0"/>
              <a:buChar char="•"/>
            </a:pPr>
            <a:r>
              <a:rPr lang="en-US" altLang="zh-CN" dirty="0"/>
              <a:t>No quick way to identify problem tasks and provide suggestions</a:t>
            </a:r>
          </a:p>
          <a:p>
            <a:pPr marL="342900" indent="-342900">
              <a:buFont typeface="Arial" panose="020B0604020202020204" pitchFamily="34" charset="0"/>
              <a:buChar char="•"/>
            </a:pPr>
            <a:r>
              <a:rPr lang="en-US" altLang="zh-CN" dirty="0"/>
              <a:t>Managers must manually check multiple tables, wasting time</a:t>
            </a:r>
          </a:p>
          <a:p>
            <a:endParaRPr lang="en-US" altLang="zh-CN" b="1" dirty="0"/>
          </a:p>
          <a:p>
            <a:r>
              <a:rPr lang="en-US" altLang="zh-CN" b="1" dirty="0"/>
              <a:t>Goal:</a:t>
            </a:r>
            <a:r>
              <a:rPr lang="en-US" altLang="zh-CN" dirty="0"/>
              <a:t> Use SQL views and automated suggestions to quickly identify bottlenecks and provide actionable guidance</a:t>
            </a:r>
            <a:endParaRPr lang="zh-CN" altLang="en-US" dirty="0"/>
          </a:p>
        </p:txBody>
      </p:sp>
    </p:spTree>
    <p:extLst>
      <p:ext uri="{BB962C8B-B14F-4D97-AF65-F5344CB8AC3E}">
        <p14:creationId xmlns:p14="http://schemas.microsoft.com/office/powerpoint/2010/main" val="671874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A9874B-BCA9-8420-1595-EDD1865A099A}"/>
              </a:ext>
            </a:extLst>
          </p:cNvPr>
          <p:cNvSpPr>
            <a:spLocks noGrp="1"/>
          </p:cNvSpPr>
          <p:nvPr>
            <p:ph type="title"/>
          </p:nvPr>
        </p:nvSpPr>
        <p:spPr>
          <a:xfrm>
            <a:off x="1280160" y="1097280"/>
            <a:ext cx="9601200" cy="914400"/>
          </a:xfrm>
        </p:spPr>
        <p:txBody>
          <a:bodyPr rtlCol="0" anchor="t" anchorCtr="0">
            <a:normAutofit/>
          </a:bodyPr>
          <a:lstStyle/>
          <a:p>
            <a:r>
              <a:rPr lang="en-US" altLang="zh-CN" dirty="0"/>
              <a:t>ERD Overview</a:t>
            </a:r>
            <a:endParaRPr lang="zh-cn" dirty="0"/>
          </a:p>
        </p:txBody>
      </p:sp>
      <p:graphicFrame>
        <p:nvGraphicFramePr>
          <p:cNvPr id="5" name="内容占位符 2">
            <a:extLst>
              <a:ext uri="{FF2B5EF4-FFF2-40B4-BE49-F238E27FC236}">
                <a16:creationId xmlns:a16="http://schemas.microsoft.com/office/drawing/2014/main" id="{78628FAA-D367-9B67-0610-1E3A7A78BAC6}"/>
              </a:ext>
            </a:extLst>
          </p:cNvPr>
          <p:cNvGraphicFramePr>
            <a:graphicFrameLocks noGrp="1"/>
          </p:cNvGraphicFramePr>
          <p:nvPr>
            <p:ph type="tbl" sz="quarter" idx="13"/>
            <p:extLst>
              <p:ext uri="{D42A27DB-BD31-4B8C-83A1-F6EECF244321}">
                <p14:modId xmlns:p14="http://schemas.microsoft.com/office/powerpoint/2010/main" val="3360118309"/>
              </p:ext>
            </p:extLst>
          </p:nvPr>
        </p:nvGraphicFramePr>
        <p:xfrm>
          <a:off x="1280160" y="2377440"/>
          <a:ext cx="9619488" cy="3429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37402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43D7B4-24ED-A206-3770-DDDCC44C2D55}"/>
              </a:ext>
            </a:extLst>
          </p:cNvPr>
          <p:cNvSpPr>
            <a:spLocks noGrp="1"/>
          </p:cNvSpPr>
          <p:nvPr>
            <p:ph type="title"/>
          </p:nvPr>
        </p:nvSpPr>
        <p:spPr/>
        <p:txBody>
          <a:bodyPr/>
          <a:lstStyle/>
          <a:p>
            <a:r>
              <a:rPr lang="en-US" altLang="zh-CN" dirty="0"/>
              <a:t>Bottleneck Analysis View</a:t>
            </a:r>
            <a:endParaRPr lang="zh-CN" altLang="en-US" dirty="0"/>
          </a:p>
        </p:txBody>
      </p:sp>
      <p:sp>
        <p:nvSpPr>
          <p:cNvPr id="3" name="表格占位符 2">
            <a:extLst>
              <a:ext uri="{FF2B5EF4-FFF2-40B4-BE49-F238E27FC236}">
                <a16:creationId xmlns:a16="http://schemas.microsoft.com/office/drawing/2014/main" id="{F34A2104-0E04-6168-DB92-8A6DB6EB7C12}"/>
              </a:ext>
            </a:extLst>
          </p:cNvPr>
          <p:cNvSpPr>
            <a:spLocks noGrp="1"/>
          </p:cNvSpPr>
          <p:nvPr>
            <p:ph type="tbl" sz="quarter" idx="13"/>
          </p:nvPr>
        </p:nvSpPr>
        <p:spPr>
          <a:xfrm>
            <a:off x="1280160" y="2188597"/>
            <a:ext cx="9619488" cy="3774882"/>
          </a:xfrm>
        </p:spPr>
        <p:txBody>
          <a:bodyPr>
            <a:noAutofit/>
          </a:bodyPr>
          <a:lstStyle/>
          <a:p>
            <a:r>
              <a:rPr lang="en-US" altLang="zh-CN" sz="2000" b="1" dirty="0"/>
              <a:t>Purpose: Displays all tasks with stuck status</a:t>
            </a:r>
          </a:p>
          <a:p>
            <a:endParaRPr lang="en-US" altLang="zh-CN" sz="2000" dirty="0"/>
          </a:p>
          <a:p>
            <a:r>
              <a:rPr lang="en-US" altLang="zh-CN" sz="2000" dirty="0"/>
              <a:t>Output:</a:t>
            </a:r>
          </a:p>
          <a:p>
            <a:pPr marL="342900" indent="-342900">
              <a:buFont typeface="Arial" panose="020B0604020202020204" pitchFamily="34" charset="0"/>
              <a:buChar char="•"/>
            </a:pPr>
            <a:r>
              <a:rPr lang="en-US" altLang="zh-CN" sz="2000" dirty="0"/>
              <a:t>Bottleneck type (missing resources, approval pending, long inactivity)</a:t>
            </a:r>
          </a:p>
          <a:p>
            <a:pPr marL="342900" indent="-342900">
              <a:buFont typeface="Arial" panose="020B0604020202020204" pitchFamily="34" charset="0"/>
              <a:buChar char="•"/>
            </a:pPr>
            <a:r>
              <a:rPr lang="en-US" altLang="zh-CN" sz="2000" dirty="0"/>
              <a:t>Days stuck</a:t>
            </a:r>
          </a:p>
          <a:p>
            <a:pPr marL="342900" indent="-342900">
              <a:buFont typeface="Arial" panose="020B0604020202020204" pitchFamily="34" charset="0"/>
              <a:buChar char="•"/>
            </a:pPr>
            <a:r>
              <a:rPr lang="en-US" altLang="zh-CN" sz="2000" dirty="0"/>
              <a:t>Priority order</a:t>
            </a:r>
          </a:p>
          <a:p>
            <a:endParaRPr lang="en-US" altLang="zh-CN" sz="2000" dirty="0"/>
          </a:p>
          <a:p>
            <a:r>
              <a:rPr lang="en-US" altLang="zh-CN" sz="2000" b="1" dirty="0"/>
              <a:t>Advantage: </a:t>
            </a:r>
            <a:r>
              <a:rPr lang="en-US" altLang="zh-CN" sz="2000" dirty="0"/>
              <a:t>No complex SQL needed—managers get a clear overview instantly</a:t>
            </a:r>
            <a:endParaRPr lang="zh-CN" altLang="en-US" sz="2000" dirty="0"/>
          </a:p>
        </p:txBody>
      </p:sp>
    </p:spTree>
    <p:extLst>
      <p:ext uri="{BB962C8B-B14F-4D97-AF65-F5344CB8AC3E}">
        <p14:creationId xmlns:p14="http://schemas.microsoft.com/office/powerpoint/2010/main" val="1348433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DF3D12-A01F-B8A4-64AE-0CF2AAC5A606}"/>
              </a:ext>
            </a:extLst>
          </p:cNvPr>
          <p:cNvSpPr>
            <a:spLocks noGrp="1"/>
          </p:cNvSpPr>
          <p:nvPr>
            <p:ph type="title"/>
          </p:nvPr>
        </p:nvSpPr>
        <p:spPr/>
        <p:txBody>
          <a:bodyPr/>
          <a:lstStyle/>
          <a:p>
            <a:r>
              <a:rPr lang="en-US" altLang="zh-CN" dirty="0"/>
              <a:t>Automated Logging &amp; Suggestions</a:t>
            </a:r>
            <a:endParaRPr lang="zh-CN" altLang="en-US" dirty="0"/>
          </a:p>
        </p:txBody>
      </p:sp>
      <p:sp>
        <p:nvSpPr>
          <p:cNvPr id="5" name="文本框 4">
            <a:extLst>
              <a:ext uri="{FF2B5EF4-FFF2-40B4-BE49-F238E27FC236}">
                <a16:creationId xmlns:a16="http://schemas.microsoft.com/office/drawing/2014/main" id="{FABA76E9-CB95-BD76-C014-9657DC3EE9D0}"/>
              </a:ext>
            </a:extLst>
          </p:cNvPr>
          <p:cNvSpPr txBox="1"/>
          <p:nvPr/>
        </p:nvSpPr>
        <p:spPr>
          <a:xfrm>
            <a:off x="1295400" y="2011680"/>
            <a:ext cx="9601200" cy="4093428"/>
          </a:xfrm>
          <a:prstGeom prst="rect">
            <a:avLst/>
          </a:prstGeom>
          <a:noFill/>
        </p:spPr>
        <p:txBody>
          <a:bodyPr wrap="square">
            <a:spAutoFit/>
          </a:bodyPr>
          <a:lstStyle/>
          <a:p>
            <a:r>
              <a:rPr lang="zh-CN" altLang="en-US" sz="2000" dirty="0">
                <a:latin typeface="Microsoft YaHei UI" panose="020B0503020204020204" pitchFamily="34" charset="-122"/>
                <a:ea typeface="Microsoft YaHei UI" panose="020B0503020204020204" pitchFamily="34" charset="-122"/>
              </a:rPr>
              <a:t>Trigger trg_update_task_log:</a:t>
            </a:r>
          </a:p>
          <a:p>
            <a:endParaRPr lang="zh-CN" altLang="en-US" sz="2000" dirty="0">
              <a:latin typeface="Microsoft YaHei UI" panose="020B0503020204020204" pitchFamily="34" charset="-122"/>
              <a:ea typeface="Microsoft YaHei UI" panose="020B0503020204020204" pitchFamily="34" charset="-122"/>
            </a:endParaRPr>
          </a:p>
          <a:p>
            <a:r>
              <a:rPr lang="zh-CN" altLang="en-US" sz="2000" dirty="0">
                <a:latin typeface="Microsoft YaHei UI" panose="020B0503020204020204" pitchFamily="34" charset="-122"/>
                <a:ea typeface="Microsoft YaHei UI" panose="020B0503020204020204" pitchFamily="34" charset="-122"/>
              </a:rPr>
              <a:t>Records old status, new status, and timestamp automatically</a:t>
            </a:r>
          </a:p>
          <a:p>
            <a:endParaRPr lang="zh-CN" altLang="en-US" sz="2000" dirty="0">
              <a:latin typeface="Microsoft YaHei UI" panose="020B0503020204020204" pitchFamily="34" charset="-122"/>
              <a:ea typeface="Microsoft YaHei UI" panose="020B0503020204020204" pitchFamily="34" charset="-122"/>
            </a:endParaRPr>
          </a:p>
          <a:p>
            <a:r>
              <a:rPr lang="zh-CN" altLang="en-US" sz="2000" dirty="0">
                <a:latin typeface="Microsoft YaHei UI" panose="020B0503020204020204" pitchFamily="34" charset="-122"/>
                <a:ea typeface="Microsoft YaHei UI" panose="020B0503020204020204" pitchFamily="34" charset="-122"/>
              </a:rPr>
              <a:t>Stored Procedure usp_generate_suggestions:</a:t>
            </a:r>
          </a:p>
          <a:p>
            <a:endParaRPr lang="zh-CN" altLang="en-US" sz="2000" dirty="0">
              <a:latin typeface="Microsoft YaHei UI" panose="020B0503020204020204" pitchFamily="34" charset="-122"/>
              <a:ea typeface="Microsoft YaHei UI" panose="020B0503020204020204" pitchFamily="34" charset="-122"/>
            </a:endParaRPr>
          </a:p>
          <a:p>
            <a:pPr marL="285750" indent="-285750">
              <a:buFont typeface="Arial" panose="020B0604020202020204" pitchFamily="34" charset="0"/>
              <a:buChar char="•"/>
            </a:pPr>
            <a:r>
              <a:rPr lang="zh-CN" altLang="en-US" sz="2000" dirty="0">
                <a:latin typeface="Microsoft YaHei UI" panose="020B0503020204020204" pitchFamily="34" charset="-122"/>
                <a:ea typeface="Microsoft YaHei UI" panose="020B0503020204020204" pitchFamily="34" charset="-122"/>
              </a:rPr>
              <a:t>Rule 1: Resource unavailable → Suggest adding missing resources</a:t>
            </a:r>
          </a:p>
          <a:p>
            <a:pPr marL="285750" indent="-285750">
              <a:buFont typeface="Arial" panose="020B0604020202020204" pitchFamily="34" charset="0"/>
              <a:buChar char="•"/>
            </a:pPr>
            <a:endParaRPr lang="zh-CN" altLang="en-US" sz="2000" dirty="0">
              <a:latin typeface="Microsoft YaHei UI" panose="020B0503020204020204" pitchFamily="34" charset="-122"/>
              <a:ea typeface="Microsoft YaHei UI" panose="020B0503020204020204" pitchFamily="34" charset="-122"/>
            </a:endParaRPr>
          </a:p>
          <a:p>
            <a:pPr marL="285750" indent="-285750">
              <a:buFont typeface="Arial" panose="020B0604020202020204" pitchFamily="34" charset="0"/>
              <a:buChar char="•"/>
            </a:pPr>
            <a:r>
              <a:rPr lang="zh-CN" altLang="en-US" sz="2000" dirty="0">
                <a:latin typeface="Microsoft YaHei UI" panose="020B0503020204020204" pitchFamily="34" charset="-122"/>
                <a:ea typeface="Microsoft YaHei UI" panose="020B0503020204020204" pitchFamily="34" charset="-122"/>
              </a:rPr>
              <a:t>Rule 2: Long inactivity → Suggest adding manpower</a:t>
            </a:r>
          </a:p>
          <a:p>
            <a:pPr marL="285750" indent="-285750">
              <a:buFont typeface="Arial" panose="020B0604020202020204" pitchFamily="34" charset="0"/>
              <a:buChar char="•"/>
            </a:pPr>
            <a:endParaRPr lang="zh-CN" altLang="en-US" sz="2000" dirty="0">
              <a:latin typeface="Microsoft YaHei UI" panose="020B0503020204020204" pitchFamily="34" charset="-122"/>
              <a:ea typeface="Microsoft YaHei UI" panose="020B0503020204020204" pitchFamily="34" charset="-122"/>
            </a:endParaRPr>
          </a:p>
          <a:p>
            <a:pPr marL="285750" indent="-285750">
              <a:buFont typeface="Arial" panose="020B0604020202020204" pitchFamily="34" charset="0"/>
              <a:buChar char="•"/>
            </a:pPr>
            <a:r>
              <a:rPr lang="zh-CN" altLang="en-US" sz="2000" dirty="0">
                <a:latin typeface="Microsoft YaHei UI" panose="020B0503020204020204" pitchFamily="34" charset="-122"/>
                <a:ea typeface="Microsoft YaHei UI" panose="020B0503020204020204" pitchFamily="34" charset="-122"/>
              </a:rPr>
              <a:t>Rule 3: Approval pending → Suggest contacting approver</a:t>
            </a:r>
          </a:p>
          <a:p>
            <a:endParaRPr lang="zh-CN" altLang="en-US" sz="2000" dirty="0">
              <a:latin typeface="Microsoft YaHei UI" panose="020B0503020204020204" pitchFamily="34" charset="-122"/>
              <a:ea typeface="Microsoft YaHei UI" panose="020B0503020204020204" pitchFamily="34" charset="-122"/>
            </a:endParaRPr>
          </a:p>
          <a:p>
            <a:r>
              <a:rPr lang="zh-CN" altLang="en-US" sz="2000" dirty="0">
                <a:latin typeface="Microsoft YaHei UI" panose="020B0503020204020204" pitchFamily="34" charset="-122"/>
                <a:ea typeface="Microsoft YaHei UI" panose="020B0503020204020204" pitchFamily="34" charset="-122"/>
              </a:rPr>
              <a:t>Optimization: NOT EXISTS prevents duplicate suggestions</a:t>
            </a:r>
          </a:p>
        </p:txBody>
      </p:sp>
    </p:spTree>
    <p:extLst>
      <p:ext uri="{BB962C8B-B14F-4D97-AF65-F5344CB8AC3E}">
        <p14:creationId xmlns:p14="http://schemas.microsoft.com/office/powerpoint/2010/main" val="3746587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14287C-5B72-2876-7AF8-2B7B404F141D}"/>
              </a:ext>
            </a:extLst>
          </p:cNvPr>
          <p:cNvSpPr>
            <a:spLocks noGrp="1"/>
          </p:cNvSpPr>
          <p:nvPr>
            <p:ph type="title"/>
          </p:nvPr>
        </p:nvSpPr>
        <p:spPr/>
        <p:txBody>
          <a:bodyPr/>
          <a:lstStyle/>
          <a:p>
            <a:r>
              <a:rPr lang="en-US" altLang="zh-CN" dirty="0"/>
              <a:t>Impact &amp; Future Plans</a:t>
            </a:r>
            <a:endParaRPr lang="zh-CN" altLang="en-US" dirty="0"/>
          </a:p>
        </p:txBody>
      </p:sp>
      <p:sp>
        <p:nvSpPr>
          <p:cNvPr id="3" name="内容占位符 2">
            <a:extLst>
              <a:ext uri="{FF2B5EF4-FFF2-40B4-BE49-F238E27FC236}">
                <a16:creationId xmlns:a16="http://schemas.microsoft.com/office/drawing/2014/main" id="{27790390-2F9C-BE42-804F-EF5C97787117}"/>
              </a:ext>
            </a:extLst>
          </p:cNvPr>
          <p:cNvSpPr>
            <a:spLocks noGrp="1"/>
          </p:cNvSpPr>
          <p:nvPr>
            <p:ph sz="half" idx="1"/>
          </p:nvPr>
        </p:nvSpPr>
        <p:spPr/>
        <p:txBody>
          <a:bodyPr/>
          <a:lstStyle/>
          <a:p>
            <a:pPr marL="0" indent="0">
              <a:buNone/>
            </a:pPr>
            <a:r>
              <a:rPr lang="en-US" altLang="zh-CN" dirty="0"/>
              <a:t>Results:</a:t>
            </a:r>
          </a:p>
          <a:p>
            <a:r>
              <a:rPr lang="en-US" altLang="zh-CN" b="0" dirty="0"/>
              <a:t>Quickly locate bottleneck tasks</a:t>
            </a:r>
          </a:p>
          <a:p>
            <a:endParaRPr lang="en-US" altLang="zh-CN" b="0" dirty="0"/>
          </a:p>
          <a:p>
            <a:r>
              <a:rPr lang="en-US" altLang="zh-CN" b="0" dirty="0"/>
              <a:t>Provide actionable suggestions</a:t>
            </a:r>
          </a:p>
          <a:p>
            <a:endParaRPr lang="en-US" altLang="zh-CN" b="0" dirty="0"/>
          </a:p>
          <a:p>
            <a:r>
              <a:rPr lang="en-US" altLang="zh-CN" b="0" dirty="0"/>
              <a:t>Improve workflow efficiency</a:t>
            </a:r>
            <a:endParaRPr lang="zh-CN" altLang="en-US" b="0" dirty="0"/>
          </a:p>
        </p:txBody>
      </p:sp>
      <p:sp>
        <p:nvSpPr>
          <p:cNvPr id="4" name="内容占位符 3">
            <a:extLst>
              <a:ext uri="{FF2B5EF4-FFF2-40B4-BE49-F238E27FC236}">
                <a16:creationId xmlns:a16="http://schemas.microsoft.com/office/drawing/2014/main" id="{5831D2F8-887F-E3BB-4117-CB6BC2D60367}"/>
              </a:ext>
            </a:extLst>
          </p:cNvPr>
          <p:cNvSpPr>
            <a:spLocks noGrp="1"/>
          </p:cNvSpPr>
          <p:nvPr>
            <p:ph sz="half" idx="2"/>
          </p:nvPr>
        </p:nvSpPr>
        <p:spPr/>
        <p:txBody>
          <a:bodyPr/>
          <a:lstStyle/>
          <a:p>
            <a:pPr marL="0" indent="0">
              <a:buNone/>
            </a:pPr>
            <a:r>
              <a:rPr lang="en-US" altLang="zh-CN" b="1" dirty="0"/>
              <a:t>Future Plans:</a:t>
            </a:r>
          </a:p>
          <a:p>
            <a:r>
              <a:rPr lang="en-US" altLang="zh-CN" dirty="0"/>
              <a:t>Expand into a full task management platform</a:t>
            </a:r>
          </a:p>
          <a:p>
            <a:endParaRPr lang="en-US" altLang="zh-CN" dirty="0"/>
          </a:p>
          <a:p>
            <a:r>
              <a:rPr lang="en-US" altLang="zh-CN" dirty="0"/>
              <a:t>Add web-based visualization interface</a:t>
            </a:r>
          </a:p>
          <a:p>
            <a:endParaRPr lang="en-US" altLang="zh-CN" dirty="0"/>
          </a:p>
          <a:p>
            <a:r>
              <a:rPr lang="en-US" altLang="zh-CN" dirty="0"/>
              <a:t>Include task dependency analysis for large-scale teams</a:t>
            </a:r>
            <a:endParaRPr lang="zh-CN" altLang="en-US" dirty="0"/>
          </a:p>
        </p:txBody>
      </p:sp>
    </p:spTree>
    <p:extLst>
      <p:ext uri="{BB962C8B-B14F-4D97-AF65-F5344CB8AC3E}">
        <p14:creationId xmlns:p14="http://schemas.microsoft.com/office/powerpoint/2010/main" val="3735217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3E39FA-84F2-3624-49D6-32B9E0363C56}"/>
              </a:ext>
            </a:extLst>
          </p:cNvPr>
          <p:cNvSpPr>
            <a:spLocks noGrp="1"/>
          </p:cNvSpPr>
          <p:nvPr>
            <p:ph type="title"/>
          </p:nvPr>
        </p:nvSpPr>
        <p:spPr>
          <a:xfrm>
            <a:off x="841248" y="3163824"/>
            <a:ext cx="10515600" cy="2322576"/>
          </a:xfrm>
          <a:noFill/>
        </p:spPr>
        <p:txBody>
          <a:bodyPr bIns="0" rtlCol="0" anchor="ctr" anchorCtr="0">
            <a:normAutofit/>
          </a:bodyPr>
          <a:lstStyle/>
          <a:p>
            <a:pPr rtl="0"/>
            <a:r>
              <a:rPr lang="en-US" altLang="zh-CN" dirty="0"/>
              <a:t>thanks</a:t>
            </a:r>
            <a:endParaRPr lang="zh-cn" dirty="0"/>
          </a:p>
        </p:txBody>
      </p:sp>
      <p:pic>
        <p:nvPicPr>
          <p:cNvPr id="7" name="图片占位符 25" descr="为实验室或科学调查在培养皿中培养的细菌">
            <a:extLst>
              <a:ext uri="{FF2B5EF4-FFF2-40B4-BE49-F238E27FC236}">
                <a16:creationId xmlns:a16="http://schemas.microsoft.com/office/drawing/2014/main" id="{F46DA087-2662-0725-53F9-CF835D1DC8F1}"/>
              </a:ext>
            </a:extLst>
          </p:cNvPr>
          <p:cNvPicPr>
            <a:picLocks noGrp="1" noChangeAspect="1"/>
          </p:cNvPicPr>
          <p:nvPr>
            <p:ph type="pic" sz="quarter" idx="13"/>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74" r="74"/>
          <a:stretch/>
        </p:blipFill>
        <p:spPr>
          <a:xfrm>
            <a:off x="4953000" y="548640"/>
            <a:ext cx="2286000" cy="2286000"/>
          </a:xfrm>
        </p:spPr>
      </p:pic>
      <p:sp>
        <p:nvSpPr>
          <p:cNvPr id="5" name="文本占位符 4">
            <a:extLst>
              <a:ext uri="{FF2B5EF4-FFF2-40B4-BE49-F238E27FC236}">
                <a16:creationId xmlns:a16="http://schemas.microsoft.com/office/drawing/2014/main" id="{37B66A30-9E17-C2AF-9FDF-AE112F7E1684}"/>
              </a:ext>
            </a:extLst>
          </p:cNvPr>
          <p:cNvSpPr>
            <a:spLocks noGrp="1"/>
          </p:cNvSpPr>
          <p:nvPr>
            <p:ph type="body" sz="quarter" idx="14"/>
          </p:nvPr>
        </p:nvSpPr>
        <p:spPr/>
        <p:txBody>
          <a:bodyPr/>
          <a:lstStyle/>
          <a:p>
            <a:endParaRPr lang="zh-CN" altLang="en-US"/>
          </a:p>
        </p:txBody>
      </p:sp>
    </p:spTree>
    <p:extLst>
      <p:ext uri="{BB962C8B-B14F-4D97-AF65-F5344CB8AC3E}">
        <p14:creationId xmlns:p14="http://schemas.microsoft.com/office/powerpoint/2010/main" val="487522735"/>
      </p:ext>
    </p:extLst>
  </p:cSld>
  <p:clrMapOvr>
    <a:masterClrMapping/>
  </p:clrMapOvr>
</p:sld>
</file>

<file path=ppt/theme/theme1.xml><?xml version="1.0" encoding="utf-8"?>
<a:theme xmlns:a="http://schemas.openxmlformats.org/drawingml/2006/main" name="自定义">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7061901_Win32" id="{4EA84E6A-7172-47AE-9234-B8BA751B4AA0}" vid="{16D7476A-49C1-4DC8-91E6-A3658B88237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881D8D6-8849-400B-8BC9-21D401C7DD0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C9A734A7-6096-47AA-9737-CDF62701A00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F8397A0-8C35-4EEE-8E61-47C914415B57}">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{91F772A1-BCC3-43E1-9FCB-52B2FEE55F21}tf67061901_win32</Template>
  <TotalTime>30</TotalTime>
  <Words>964</Words>
  <Application>Microsoft Office PowerPoint</Application>
  <PresentationFormat>宽屏</PresentationFormat>
  <Paragraphs>83</Paragraphs>
  <Slides>9</Slides>
  <Notes>6</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9</vt:i4>
      </vt:variant>
    </vt:vector>
  </HeadingPairs>
  <TitlesOfParts>
    <vt:vector size="15" baseType="lpstr">
      <vt:lpstr>Microsoft YaHei UI</vt:lpstr>
      <vt:lpstr>Arial</vt:lpstr>
      <vt:lpstr>Calibri</vt:lpstr>
      <vt:lpstr>Courier New</vt:lpstr>
      <vt:lpstr>Posterama</vt:lpstr>
      <vt:lpstr>自定义</vt:lpstr>
      <vt:lpstr>TASK analysis system</vt:lpstr>
      <vt:lpstr>contents</vt:lpstr>
      <vt:lpstr>Scenario &amp; Problems</vt:lpstr>
      <vt:lpstr>Key Problems:</vt:lpstr>
      <vt:lpstr>ERD Overview</vt:lpstr>
      <vt:lpstr>Bottleneck Analysis View</vt:lpstr>
      <vt:lpstr>Automated Logging &amp; Suggestions</vt:lpstr>
      <vt:lpstr>Impact &amp; Future Plans</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pengcheng li</dc:creator>
  <cp:lastModifiedBy>pengcheng li</cp:lastModifiedBy>
  <cp:revision>1</cp:revision>
  <dcterms:created xsi:type="dcterms:W3CDTF">2025-08-09T13:15:49Z</dcterms:created>
  <dcterms:modified xsi:type="dcterms:W3CDTF">2025-08-09T13:46:23Z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