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F27B28-AF32-4704-B1D4-6EACE3F88C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D72CA2-FB6C-4C74-89DE-DC8CB3FBC9A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Linux </a:t>
            </a:r>
          </a:p>
          <a:p>
            <a:r>
              <a:rPr lang="en-US" dirty="0" smtClean="0"/>
              <a:t>Larry Ferretti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Arducopter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3400425" cy="34004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6800" y="457200"/>
            <a:ext cx="3429000" cy="5715000"/>
          </a:xfrm>
        </p:spPr>
        <p:txBody>
          <a:bodyPr/>
          <a:lstStyle/>
          <a:p>
            <a:r>
              <a:rPr lang="en-US" dirty="0" err="1" smtClean="0"/>
              <a:t>Arducopter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Model:</a:t>
            </a:r>
            <a:br>
              <a:rPr lang="en-US" dirty="0" smtClean="0"/>
            </a:br>
            <a:r>
              <a:rPr lang="en-US" dirty="0" err="1" smtClean="0"/>
              <a:t>Hexa</a:t>
            </a:r>
            <a:r>
              <a:rPr lang="en-US" dirty="0" smtClean="0"/>
              <a:t> C</a:t>
            </a:r>
            <a:br>
              <a:rPr lang="en-US" dirty="0" smtClean="0"/>
            </a:br>
            <a:r>
              <a:rPr lang="en-US" dirty="0" smtClean="0"/>
              <a:t>Maximum height: 11,000 feet </a:t>
            </a:r>
            <a:br>
              <a:rPr lang="en-US" dirty="0" smtClean="0"/>
            </a:br>
            <a:r>
              <a:rPr lang="en-US" dirty="0" smtClean="0"/>
              <a:t>Max weight capacity:</a:t>
            </a:r>
            <a:br>
              <a:rPr lang="en-US" dirty="0" smtClean="0"/>
            </a:br>
            <a:r>
              <a:rPr lang="en-US" dirty="0" smtClean="0"/>
              <a:t>4lbs </a:t>
            </a:r>
            <a:br>
              <a:rPr lang="en-US" dirty="0" smtClean="0"/>
            </a:br>
            <a:r>
              <a:rPr lang="en-US" dirty="0" smtClean="0"/>
              <a:t>Processor:</a:t>
            </a:r>
            <a:br>
              <a:rPr lang="en-US" dirty="0" smtClean="0"/>
            </a:br>
            <a:r>
              <a:rPr lang="en-US" dirty="0" smtClean="0"/>
              <a:t>ARM:2.5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5645"/>
            <a:ext cx="3657600" cy="24381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br>
              <a:rPr lang="en-US" dirty="0" smtClean="0"/>
            </a:br>
            <a:r>
              <a:rPr lang="en-US" dirty="0" smtClean="0"/>
              <a:t>Distribution:</a:t>
            </a:r>
            <a:br>
              <a:rPr lang="en-US" dirty="0" smtClean="0"/>
            </a:br>
            <a:r>
              <a:rPr lang="en-US" dirty="0" err="1" smtClean="0"/>
              <a:t>Raspian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What's Running?:</a:t>
            </a:r>
            <a:br>
              <a:rPr lang="en-US" dirty="0" smtClean="0"/>
            </a:br>
            <a:r>
              <a:rPr lang="en-US" dirty="0" smtClean="0"/>
              <a:t>Motion </a:t>
            </a:r>
            <a:r>
              <a:rPr lang="en-US" dirty="0"/>
              <a:t>I</a:t>
            </a:r>
            <a:r>
              <a:rPr lang="en-US" dirty="0" smtClean="0"/>
              <a:t>mage Capture</a:t>
            </a:r>
            <a:br>
              <a:rPr lang="en-US" dirty="0" smtClean="0"/>
            </a:br>
            <a:r>
              <a:rPr lang="en-US" dirty="0" smtClean="0"/>
              <a:t>Open CV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48200"/>
            <a:ext cx="1190625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3" y="5142985"/>
            <a:ext cx="120605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885950"/>
            <a:ext cx="2857500" cy="2857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Logitech Webcam</a:t>
            </a:r>
            <a:br>
              <a:rPr lang="en-US" dirty="0" smtClean="0"/>
            </a:br>
            <a:r>
              <a:rPr lang="en-US" dirty="0" smtClean="0"/>
              <a:t>4.0 megapixels </a:t>
            </a:r>
            <a:br>
              <a:rPr lang="en-US" dirty="0" smtClean="0"/>
            </a:br>
            <a:r>
              <a:rPr lang="en-US" dirty="0" smtClean="0"/>
              <a:t>Benefits:</a:t>
            </a:r>
            <a:br>
              <a:rPr lang="en-US" dirty="0" smtClean="0"/>
            </a:br>
            <a:r>
              <a:rPr lang="en-US" dirty="0" smtClean="0"/>
              <a:t>Low power</a:t>
            </a:r>
            <a:br>
              <a:rPr lang="en-US" dirty="0" smtClean="0"/>
            </a:br>
            <a:r>
              <a:rPr lang="en-US" dirty="0" smtClean="0"/>
              <a:t>high capture rate </a:t>
            </a:r>
            <a:br>
              <a:rPr lang="en-US" dirty="0" smtClean="0"/>
            </a:br>
            <a:r>
              <a:rPr lang="en-US" dirty="0" smtClean="0"/>
              <a:t>fixed focus lenses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1600"/>
            <a:ext cx="6019800" cy="3733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4" y="992048"/>
            <a:ext cx="3324225" cy="44943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Remote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8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makes a very good lawnmower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flight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23439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122</TotalTime>
  <Words>23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Composite</vt:lpstr>
      <vt:lpstr>Arducopter</vt:lpstr>
      <vt:lpstr>Arducopter  Model: Hexa C Maximum height: 11,000 feet  Max weight capacity: 4lbs  Processor: ARM:2.5 </vt:lpstr>
      <vt:lpstr>Raspberry Pi Distribution: Raspian   What's Running?: Motion Image Capture Open CV </vt:lpstr>
      <vt:lpstr>Logitech Webcam 4.0 megapixels  Benefits: Low power high capture rate  fixed focus lenses </vt:lpstr>
      <vt:lpstr>The Setup  </vt:lpstr>
      <vt:lpstr>The Remote </vt:lpstr>
      <vt:lpstr>The First flight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Arducopter</dc:title>
  <dc:creator>Larry</dc:creator>
  <cp:lastModifiedBy>Larry</cp:lastModifiedBy>
  <cp:revision>5</cp:revision>
  <dcterms:created xsi:type="dcterms:W3CDTF">2013-10-15T14:43:37Z</dcterms:created>
  <dcterms:modified xsi:type="dcterms:W3CDTF">2013-10-18T15:25:12Z</dcterms:modified>
</cp:coreProperties>
</file>