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2337-A63C-43BA-AD96-C325C3E5864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4221-5586-4DB6-A5A3-E60690784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2 types of propellers for this copter on push and one pull. </a:t>
            </a:r>
          </a:p>
          <a:p>
            <a:pPr>
              <a:buNone/>
            </a:pPr>
            <a:r>
              <a:rPr lang="en-US" dirty="0" smtClean="0"/>
              <a:t>Benefits of the materials used </a:t>
            </a:r>
          </a:p>
          <a:p>
            <a:pPr>
              <a:buNone/>
            </a:pPr>
            <a:r>
              <a:rPr lang="en-US" dirty="0" smtClean="0"/>
              <a:t>Plastic vs. carbon fiber </a:t>
            </a:r>
          </a:p>
          <a:p>
            <a:pPr>
              <a:buNone/>
            </a:pPr>
            <a:r>
              <a:rPr lang="en-US" dirty="0" smtClean="0"/>
              <a:t>Cant use carbon fiber since most events when landing could have flexing the carbon fiber blades might pull off the motor from the mount 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Streaming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is </a:t>
            </a:r>
            <a:r>
              <a:rPr lang="en-US" dirty="0" err="1" smtClean="0"/>
              <a:t>laggy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Three different types of connections from the stream WIFI, cellular, and wired all produce the same amount of video quality. </a:t>
            </a:r>
          </a:p>
          <a:p>
            <a:r>
              <a:rPr lang="en-US" dirty="0" smtClean="0"/>
              <a:t>The current method motion, and mpeg streamer will need to be tested </a:t>
            </a:r>
            <a:r>
              <a:rPr lang="en-US" dirty="0" err="1" smtClean="0"/>
              <a:t>extensivly</a:t>
            </a:r>
            <a:r>
              <a:rPr lang="en-US" dirty="0" smtClean="0"/>
              <a:t> to improve quality.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Flying the copter proved to be successful there are new factors to be included before a flight specifically take off and landing.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and take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the amount of wind during take off will increasingly reduce the chance of crashing.</a:t>
            </a:r>
          </a:p>
          <a:p>
            <a:r>
              <a:rPr lang="en-US" dirty="0" smtClean="0"/>
              <a:t>During pre flight preventing gusts of wind from entering one side will prevent it from flipping over.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Replace old propellers </a:t>
            </a:r>
          </a:p>
          <a:p>
            <a:pPr>
              <a:buNone/>
            </a:pPr>
            <a:r>
              <a:rPr lang="en-US" dirty="0" smtClean="0"/>
              <a:t>Begin short range autonomous flying </a:t>
            </a:r>
          </a:p>
          <a:p>
            <a:pPr>
              <a:buNone/>
            </a:pPr>
            <a:r>
              <a:rPr lang="en-US" dirty="0" smtClean="0"/>
              <a:t>Attach camera and pi</a:t>
            </a:r>
          </a:p>
          <a:p>
            <a:pPr>
              <a:buNone/>
            </a:pPr>
            <a:r>
              <a:rPr lang="en-US" dirty="0" smtClean="0"/>
              <a:t>Begin tests using image processing on parking 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185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Update</vt:lpstr>
      <vt:lpstr>Propellers</vt:lpstr>
      <vt:lpstr>Video Streaming </vt:lpstr>
      <vt:lpstr>Flying </vt:lpstr>
      <vt:lpstr>Wind and take off</vt:lpstr>
      <vt:lpstr>Next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fudd02</dc:creator>
  <cp:lastModifiedBy>fudd02</cp:lastModifiedBy>
  <cp:revision>1</cp:revision>
  <dcterms:created xsi:type="dcterms:W3CDTF">2013-11-01T15:00:47Z</dcterms:created>
  <dcterms:modified xsi:type="dcterms:W3CDTF">2013-11-01T15:07:57Z</dcterms:modified>
</cp:coreProperties>
</file>