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AAD40-4115-428B-BB76-B2BE87D2A0E4}" type="datetimeFigureOut">
              <a:rPr lang="en-US" smtClean="0"/>
              <a:pPr/>
              <a:t>10/4/2013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56886-F066-4662-A7D3-AF09E8AE75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AAD40-4115-428B-BB76-B2BE87D2A0E4}" type="datetimeFigureOut">
              <a:rPr lang="en-US" smtClean="0"/>
              <a:pPr/>
              <a:t>10/4/2013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56886-F066-4662-A7D3-AF09E8AE75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AAD40-4115-428B-BB76-B2BE87D2A0E4}" type="datetimeFigureOut">
              <a:rPr lang="en-US" smtClean="0"/>
              <a:pPr/>
              <a:t>10/4/2013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56886-F066-4662-A7D3-AF09E8AE75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AAD40-4115-428B-BB76-B2BE87D2A0E4}" type="datetimeFigureOut">
              <a:rPr lang="en-US" smtClean="0"/>
              <a:pPr/>
              <a:t>10/4/2013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56886-F066-4662-A7D3-AF09E8AE75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AAD40-4115-428B-BB76-B2BE87D2A0E4}" type="datetimeFigureOut">
              <a:rPr lang="en-US" smtClean="0"/>
              <a:pPr/>
              <a:t>10/4/2013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56886-F066-4662-A7D3-AF09E8AE75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AAD40-4115-428B-BB76-B2BE87D2A0E4}" type="datetimeFigureOut">
              <a:rPr lang="en-US" smtClean="0"/>
              <a:pPr/>
              <a:t>10/4/2013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56886-F066-4662-A7D3-AF09E8AE75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AAD40-4115-428B-BB76-B2BE87D2A0E4}" type="datetimeFigureOut">
              <a:rPr lang="en-US" smtClean="0"/>
              <a:pPr/>
              <a:t>10/4/2013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56886-F066-4662-A7D3-AF09E8AE75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AAD40-4115-428B-BB76-B2BE87D2A0E4}" type="datetimeFigureOut">
              <a:rPr lang="en-US" smtClean="0"/>
              <a:pPr/>
              <a:t>10/4/2013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56886-F066-4662-A7D3-AF09E8AE75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AAD40-4115-428B-BB76-B2BE87D2A0E4}" type="datetimeFigureOut">
              <a:rPr lang="en-US" smtClean="0"/>
              <a:pPr/>
              <a:t>10/4/2013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56886-F066-4662-A7D3-AF09E8AE75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AAD40-4115-428B-BB76-B2BE87D2A0E4}" type="datetimeFigureOut">
              <a:rPr lang="en-US" smtClean="0"/>
              <a:pPr/>
              <a:t>10/4/2013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56886-F066-4662-A7D3-AF09E8AE75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AAD40-4115-428B-BB76-B2BE87D2A0E4}" type="datetimeFigureOut">
              <a:rPr lang="en-US" smtClean="0"/>
              <a:pPr/>
              <a:t>10/4/2013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56886-F066-4662-A7D3-AF09E8AE75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AAD40-4115-428B-BB76-B2BE87D2A0E4}" type="datetimeFigureOut">
              <a:rPr lang="en-US" smtClean="0"/>
              <a:pPr/>
              <a:t>10/4/2013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56886-F066-4662-A7D3-AF09E8AE75C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/>
          <p:cNvSpPr/>
          <p:nvPr/>
        </p:nvSpPr>
        <p:spPr>
          <a:xfrm>
            <a:off x="1600200" y="533400"/>
            <a:ext cx="6248400" cy="914400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/>
          <p:cNvGrpSpPr/>
          <p:nvPr/>
        </p:nvGrpSpPr>
        <p:grpSpPr>
          <a:xfrm>
            <a:off x="5629276" y="2444262"/>
            <a:ext cx="3133724" cy="3352801"/>
            <a:chOff x="5181601" y="1600199"/>
            <a:chExt cx="3133724" cy="3352801"/>
          </a:xfrm>
        </p:grpSpPr>
        <p:pic>
          <p:nvPicPr>
            <p:cNvPr id="8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-5400000">
              <a:off x="5230454" y="1551346"/>
              <a:ext cx="969093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33" name="Picture 9" descr="http://www.newark.com/productimages/nio/standard/5008299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62600" y="3048000"/>
              <a:ext cx="2752725" cy="1905000"/>
            </a:xfrm>
            <a:prstGeom prst="rect">
              <a:avLst/>
            </a:prstGeom>
            <a:noFill/>
          </p:spPr>
        </p:pic>
        <p:cxnSp>
          <p:nvCxnSpPr>
            <p:cNvPr id="82" name="Straight Connector 81"/>
            <p:cNvCxnSpPr/>
            <p:nvPr/>
          </p:nvCxnSpPr>
          <p:spPr>
            <a:xfrm rot="5400000">
              <a:off x="5029200" y="2971800"/>
              <a:ext cx="9144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10800000">
              <a:off x="5486400" y="3429000"/>
              <a:ext cx="1524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5400000" flipH="1" flipV="1">
              <a:off x="5638800" y="3048000"/>
              <a:ext cx="6096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5400000" flipH="1" flipV="1">
              <a:off x="5448300" y="2628900"/>
              <a:ext cx="2286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5562600" y="2743200"/>
              <a:ext cx="3810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5400000" flipH="1" flipV="1">
              <a:off x="5486400" y="3124200"/>
              <a:ext cx="457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5400000" flipH="1" flipV="1">
              <a:off x="5981700" y="2705100"/>
              <a:ext cx="381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5715000" y="2895600"/>
              <a:ext cx="457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6096000" y="25908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GND</a:t>
              </a:r>
              <a:endParaRPr lang="en-US" sz="8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562600" y="25146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RXD</a:t>
              </a:r>
              <a:endParaRPr lang="en-US" sz="8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257800" y="2514600"/>
              <a:ext cx="3048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3</a:t>
              </a:r>
              <a:r>
                <a:rPr lang="en-US" sz="800" dirty="0" smtClean="0"/>
                <a:t>V</a:t>
              </a:r>
              <a:endParaRPr lang="en-US" sz="800" dirty="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14676" y="3282462"/>
            <a:ext cx="96909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7676" y="2596662"/>
            <a:ext cx="2057400" cy="395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6" name="Straight Connector 35"/>
          <p:cNvCxnSpPr/>
          <p:nvPr/>
        </p:nvCxnSpPr>
        <p:spPr>
          <a:xfrm rot="5400000">
            <a:off x="2009776" y="4311162"/>
            <a:ext cx="14478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0800000">
            <a:off x="2733676" y="3587262"/>
            <a:ext cx="4572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352676" y="5035062"/>
            <a:ext cx="381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>
            <a:off x="2695576" y="4539762"/>
            <a:ext cx="533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0800000">
            <a:off x="2962276" y="4273062"/>
            <a:ext cx="228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10800000">
            <a:off x="2352676" y="4806462"/>
            <a:ext cx="609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10800000" flipV="1">
            <a:off x="600076" y="3663462"/>
            <a:ext cx="2590800" cy="76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10800000" flipV="1">
            <a:off x="600076" y="3739662"/>
            <a:ext cx="2590800" cy="76200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2352676" y="4882662"/>
            <a:ext cx="381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3V</a:t>
            </a:r>
            <a:endParaRPr lang="en-US" sz="8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352676" y="4654062"/>
            <a:ext cx="381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GND</a:t>
            </a:r>
            <a:endParaRPr lang="en-US" sz="800" dirty="0"/>
          </a:p>
        </p:txBody>
      </p:sp>
      <p:sp>
        <p:nvSpPr>
          <p:cNvPr id="116" name="Arc 115"/>
          <p:cNvSpPr/>
          <p:nvPr/>
        </p:nvSpPr>
        <p:spPr>
          <a:xfrm>
            <a:off x="3952876" y="2444262"/>
            <a:ext cx="2895600" cy="1828800"/>
          </a:xfrm>
          <a:prstGeom prst="arc">
            <a:avLst>
              <a:gd name="adj1" fmla="val 10742857"/>
              <a:gd name="adj2" fmla="val 177375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Arc 116"/>
          <p:cNvSpPr/>
          <p:nvPr/>
        </p:nvSpPr>
        <p:spPr>
          <a:xfrm rot="12239945">
            <a:off x="2759565" y="1059697"/>
            <a:ext cx="3072423" cy="2279154"/>
          </a:xfrm>
          <a:prstGeom prst="arc">
            <a:avLst>
              <a:gd name="adj1" fmla="val 10236284"/>
              <a:gd name="adj2" fmla="val 1543620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Arc 117"/>
          <p:cNvSpPr/>
          <p:nvPr/>
        </p:nvSpPr>
        <p:spPr>
          <a:xfrm>
            <a:off x="3952876" y="2596662"/>
            <a:ext cx="2895600" cy="1828800"/>
          </a:xfrm>
          <a:prstGeom prst="arc">
            <a:avLst>
              <a:gd name="adj1" fmla="val 11164270"/>
              <a:gd name="adj2" fmla="val 172402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Arc 118"/>
          <p:cNvSpPr/>
          <p:nvPr/>
        </p:nvSpPr>
        <p:spPr>
          <a:xfrm rot="12239945">
            <a:off x="2761568" y="910766"/>
            <a:ext cx="3092480" cy="2293269"/>
          </a:xfrm>
          <a:prstGeom prst="arc">
            <a:avLst>
              <a:gd name="adj1" fmla="val 10677470"/>
              <a:gd name="adj2" fmla="val 154700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 rot="20321575">
            <a:off x="4443317" y="2764040"/>
            <a:ext cx="990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Wireless Communication</a:t>
            </a:r>
            <a:endParaRPr lang="en-US" sz="900" dirty="0"/>
          </a:p>
        </p:txBody>
      </p:sp>
      <p:sp>
        <p:nvSpPr>
          <p:cNvPr id="133" name="TextBox 132"/>
          <p:cNvSpPr txBox="1"/>
          <p:nvPr/>
        </p:nvSpPr>
        <p:spPr>
          <a:xfrm>
            <a:off x="2352676" y="3511062"/>
            <a:ext cx="381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RXD</a:t>
            </a:r>
            <a:endParaRPr lang="en-US" sz="800" dirty="0"/>
          </a:p>
        </p:txBody>
      </p:sp>
      <p:sp>
        <p:nvSpPr>
          <p:cNvPr id="134" name="TextBox 133"/>
          <p:cNvSpPr txBox="1"/>
          <p:nvPr/>
        </p:nvSpPr>
        <p:spPr>
          <a:xfrm>
            <a:off x="2352676" y="3739662"/>
            <a:ext cx="381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</a:t>
            </a:r>
            <a:r>
              <a:rPr lang="en-US" sz="800" dirty="0" smtClean="0"/>
              <a:t>XD</a:t>
            </a:r>
            <a:endParaRPr lang="en-US" sz="800" dirty="0"/>
          </a:p>
        </p:txBody>
      </p:sp>
      <p:cxnSp>
        <p:nvCxnSpPr>
          <p:cNvPr id="145" name="Straight Connector 144"/>
          <p:cNvCxnSpPr/>
          <p:nvPr/>
        </p:nvCxnSpPr>
        <p:spPr>
          <a:xfrm>
            <a:off x="3686176" y="240616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2886076" y="2291862"/>
            <a:ext cx="762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7" name="Straight Connector 156"/>
          <p:cNvCxnSpPr/>
          <p:nvPr/>
        </p:nvCxnSpPr>
        <p:spPr>
          <a:xfrm>
            <a:off x="2352676" y="2977662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rot="5400000" flipH="1" flipV="1">
            <a:off x="2771776" y="2787162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rot="5400000">
            <a:off x="2962276" y="2672862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2962276" y="2749062"/>
            <a:ext cx="7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rot="5400000" flipH="1" flipV="1">
            <a:off x="3038476" y="2672862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3114676" y="2749062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rot="5400000" flipH="1" flipV="1">
            <a:off x="3419476" y="2291862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2886076" y="2291862"/>
            <a:ext cx="76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LM 324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2886076" y="2444262"/>
            <a:ext cx="152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-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3038476" y="2444262"/>
            <a:ext cx="152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+</a:t>
            </a:r>
          </a:p>
        </p:txBody>
      </p:sp>
      <p:cxnSp>
        <p:nvCxnSpPr>
          <p:cNvPr id="185" name="Straight Connector 184"/>
          <p:cNvCxnSpPr/>
          <p:nvPr/>
        </p:nvCxnSpPr>
        <p:spPr>
          <a:xfrm rot="5400000" flipH="1" flipV="1">
            <a:off x="2390776" y="3701562"/>
            <a:ext cx="1143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rot="10800000">
            <a:off x="2962276" y="3130062"/>
            <a:ext cx="304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>
            <a:endCxn id="151" idx="2"/>
          </p:cNvCxnSpPr>
          <p:nvPr/>
        </p:nvCxnSpPr>
        <p:spPr>
          <a:xfrm rot="5400000" flipH="1" flipV="1">
            <a:off x="3000376" y="2863362"/>
            <a:ext cx="533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/>
          <p:cNvSpPr/>
          <p:nvPr/>
        </p:nvSpPr>
        <p:spPr>
          <a:xfrm>
            <a:off x="3724276" y="1606062"/>
            <a:ext cx="3048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extBox 196"/>
          <p:cNvSpPr txBox="1"/>
          <p:nvPr/>
        </p:nvSpPr>
        <p:spPr>
          <a:xfrm>
            <a:off x="3648076" y="1606062"/>
            <a:ext cx="533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 LM35</a:t>
            </a:r>
            <a:endParaRPr lang="en-US" sz="800" dirty="0"/>
          </a:p>
        </p:txBody>
      </p:sp>
      <p:cxnSp>
        <p:nvCxnSpPr>
          <p:cNvPr id="202" name="Straight Connector 201"/>
          <p:cNvCxnSpPr/>
          <p:nvPr/>
        </p:nvCxnSpPr>
        <p:spPr>
          <a:xfrm>
            <a:off x="2352676" y="4882662"/>
            <a:ext cx="4572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rot="5400000" flipH="1" flipV="1">
            <a:off x="1438276" y="3587262"/>
            <a:ext cx="27432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2809876" y="2215662"/>
            <a:ext cx="9906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stCxn id="170" idx="0"/>
          </p:cNvCxnSpPr>
          <p:nvPr/>
        </p:nvCxnSpPr>
        <p:spPr>
          <a:xfrm rot="5400000" flipH="1" flipV="1">
            <a:off x="3228976" y="2253762"/>
            <a:ext cx="762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3114676" y="1987062"/>
            <a:ext cx="381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5V</a:t>
            </a:r>
            <a:endParaRPr lang="en-US" sz="800" dirty="0"/>
          </a:p>
        </p:txBody>
      </p:sp>
      <p:cxnSp>
        <p:nvCxnSpPr>
          <p:cNvPr id="223" name="Straight Connector 222"/>
          <p:cNvCxnSpPr/>
          <p:nvPr/>
        </p:nvCxnSpPr>
        <p:spPr>
          <a:xfrm rot="5400000" flipH="1" flipV="1">
            <a:off x="3609976" y="2025162"/>
            <a:ext cx="3810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 rot="10800000">
            <a:off x="3267076" y="2672862"/>
            <a:ext cx="685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 rot="5400000">
            <a:off x="3533776" y="2253762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600200" y="685800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Remote Data Collection using Arduino with Wireless Serial Communication to Raspberry Pi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3" name="Cloud Callout 62"/>
          <p:cNvSpPr/>
          <p:nvPr/>
        </p:nvSpPr>
        <p:spPr>
          <a:xfrm>
            <a:off x="7239000" y="1905000"/>
            <a:ext cx="1524000" cy="1676400"/>
          </a:xfrm>
          <a:prstGeom prst="cloudCallout">
            <a:avLst>
              <a:gd name="adj1" fmla="val -24833"/>
              <a:gd name="adj2" fmla="val 788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7467600" y="2133600"/>
            <a:ext cx="114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Web Base Application With </a:t>
            </a:r>
            <a:r>
              <a:rPr lang="en-US" sz="1600" dirty="0" err="1" smtClean="0"/>
              <a:t>SQLite</a:t>
            </a:r>
            <a:r>
              <a:rPr lang="en-US" sz="1600" dirty="0" smtClean="0"/>
              <a:t> Database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34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fudd02</dc:creator>
  <cp:lastModifiedBy>fudd02</cp:lastModifiedBy>
  <cp:revision>15</cp:revision>
  <dcterms:created xsi:type="dcterms:W3CDTF">2013-10-03T00:50:41Z</dcterms:created>
  <dcterms:modified xsi:type="dcterms:W3CDTF">2013-10-04T16:36:56Z</dcterms:modified>
</cp:coreProperties>
</file>