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BBC78-F3FE-415B-86BA-8D70E6889A7A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E4E7-26CE-4CDF-8467-CCCB9C832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Nick </a:t>
            </a:r>
            <a:r>
              <a:rPr lang="en-US" dirty="0" err="1" smtClean="0">
                <a:solidFill>
                  <a:schemeClr val="tx1"/>
                </a:solidFill>
              </a:rPr>
              <a:t>Falco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02300077\Desktop\811263992_2870907511_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295400"/>
            <a:ext cx="2609850" cy="461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28800"/>
            <a:ext cx="6731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0" y="914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Temperatures Received By Serial Port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Arduino Data Collection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Data Collection</dc:title>
  <dc:creator>fudd02</dc:creator>
  <cp:lastModifiedBy>fudd02</cp:lastModifiedBy>
  <cp:revision>4</cp:revision>
  <dcterms:created xsi:type="dcterms:W3CDTF">2013-10-17T20:55:42Z</dcterms:created>
  <dcterms:modified xsi:type="dcterms:W3CDTF">2013-10-17T21:18:15Z</dcterms:modified>
</cp:coreProperties>
</file>