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Moisture, Humidity, and Temperature Control for a Garden Container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15093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State University of New York at New Paltz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90525" y="278878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Jason Goodman, Karen Ho, Kevyn Martinez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Goal: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To implement a system that monitors the soil and ambient atmospheric conditions of a container that holds plants.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The system will keep the soil at a constant predetermined level.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The system will use a mobile friendly web app to monitor the container.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Used: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796475"/>
            <a:ext cx="8222100" cy="334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Python - Used for the main build</a:t>
            </a:r>
          </a:p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Initializr - Generated HTML5 template</a:t>
            </a:r>
          </a:p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Shell - Used for automation of command line arguments</a:t>
            </a:r>
          </a:p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Expect - Automates shell scripts</a:t>
            </a:r>
          </a:p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Adafruit DHT22 library - Interacts with the DHT22 sensor</a:t>
            </a:r>
          </a:p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JSON - Logs values after program execution</a:t>
            </a:r>
          </a:p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MySQL - Used for storing sensor data</a:t>
            </a:r>
          </a:p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PHP - Interacts with the database </a:t>
            </a:r>
          </a:p>
          <a:p>
            <a:pPr indent="-3048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New Paltz Wyvern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Design and Architecture 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4950"/>
            <a:ext cx="444303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Website: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Initializr was used for the creation of the site.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Initializr allows you to generate HTML5 templates for whatever suits your needs.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Feel free to check out the site on your phones at-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cs.newpaltz.edu/~goodmanj3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352" y="152400"/>
            <a:ext cx="27217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