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Boom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 Nevone, Anthony Rivera &amp; Raymond Borriello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Task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 develop a mechanism using the Raspberry Pi that can take still photos, in any direction possible.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The user must be able to control this mechanism by a web interface which allows the user to enter the desired position of the camera.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One of the main challenges we faced during this project was figuring out efficient and effective method of moving the two servos in accurate coordination with the user's desired input.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to Challenge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We figured out we didn’t have to actually make a coordinate system, we simply studied how the pulse feature worked and found the needed input to make the servos move down/right and up/left.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The next challenge we faced while doing this project was, figuring out a way to send the </a:t>
            </a:r>
            <a:r>
              <a:rPr lang="en" sz="2400"/>
              <a:t>pictures</a:t>
            </a:r>
            <a:r>
              <a:rPr lang="en" sz="2400"/>
              <a:t> being taken on the Pi to the web interface we created.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to Challenge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To solve this problem we realized that loading the picture onto the web server was just writing the picture to a static folder and then we configured flask to load static images from that folder onto the web interface.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We learned a few useful skills after doing this project, some of those being…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Sending photos from a Rasp Pi to a web interface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Coding the movement of not one, but two servos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Working in a group environment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Refresher on </a:t>
            </a:r>
            <a:r>
              <a:rPr lang="en" sz="2400"/>
              <a:t>soldering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hank you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357000"/>
            <a:ext cx="6299199" cy="42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