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9D4799E-C199-4C00-B550-35F1AA87BD1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721C818-6B32-41AB-8085-3D94DDFE81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Raspberry-PI-and-DHT22-temperature-and-humidity-lo/" TargetMode="External"/><Relationship Id="rId2" Type="http://schemas.openxmlformats.org/officeDocument/2006/relationships/hyperlink" Target="http://www.instructables.com/id/Turning-your-Raspberry-Pi-into-a-personal-web-ser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 &amp; Humidity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438400"/>
            <a:ext cx="8763000" cy="2971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Embedded Linux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By: John </a:t>
            </a:r>
            <a:r>
              <a:rPr lang="en-US" sz="2400" dirty="0" err="1" smtClean="0">
                <a:solidFill>
                  <a:schemeClr val="tx1"/>
                </a:solidFill>
              </a:rPr>
              <a:t>Padoginog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/>
              <a:t>Steven </a:t>
            </a:r>
            <a:r>
              <a:rPr lang="en-US" sz="2400" dirty="0" err="1" smtClean="0"/>
              <a:t>Selementi</a:t>
            </a:r>
            <a:r>
              <a:rPr lang="en-US" sz="2400" dirty="0" smtClean="0"/>
              <a:t>, David </a:t>
            </a:r>
            <a:r>
              <a:rPr lang="en-US" sz="2400" dirty="0" err="1"/>
              <a:t>Bisgrove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John\Desktop\raspberry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17"/>
          <a:stretch/>
        </p:blipFill>
        <p:spPr bwMode="auto">
          <a:xfrm>
            <a:off x="191489" y="914399"/>
            <a:ext cx="1094232" cy="13239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3200" u="sng" dirty="0">
                <a:solidFill>
                  <a:srgbClr val="1155CC"/>
                </a:solidFill>
                <a:latin typeface="Arial"/>
                <a:hlinkClick r:id="rId2"/>
              </a:rPr>
              <a:t>http://www.instructables.com/id/Turning-your-Raspberry-Pi-into-a-personal-web-serv/</a:t>
            </a:r>
            <a:endParaRPr lang="en-US" dirty="0"/>
          </a:p>
          <a:p>
            <a:r>
              <a:rPr lang="en-US" sz="3200" u="sng" dirty="0">
                <a:solidFill>
                  <a:srgbClr val="1155CC"/>
                </a:solidFill>
                <a:latin typeface="Arial"/>
                <a:hlinkClick r:id="rId3"/>
              </a:rPr>
              <a:t>http://www.instructables.com/id/Raspberry-PI-and-DHT22-temperature-and-humidity-lo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Collects temperature &amp; humidity.</a:t>
            </a:r>
          </a:p>
          <a:p>
            <a:pPr lvl="1"/>
            <a:r>
              <a:rPr lang="en-US" dirty="0" smtClean="0"/>
              <a:t>Records at user-inputted intervals.</a:t>
            </a:r>
          </a:p>
          <a:p>
            <a:r>
              <a:rPr lang="en-US" dirty="0" smtClean="0"/>
              <a:t>Stores data locally and remotely.</a:t>
            </a:r>
          </a:p>
          <a:p>
            <a:r>
              <a:rPr lang="en-US" dirty="0" smtClean="0"/>
              <a:t>External website displays recorded data.</a:t>
            </a:r>
          </a:p>
          <a:p>
            <a:pPr lvl="1"/>
            <a:r>
              <a:rPr lang="en-US" dirty="0" smtClean="0"/>
              <a:t>Requires user login.</a:t>
            </a:r>
          </a:p>
          <a:p>
            <a:pPr lvl="1"/>
            <a:r>
              <a:rPr lang="en-US" dirty="0" smtClean="0"/>
              <a:t>Ability for frequency and timeframe adjustment.</a:t>
            </a:r>
          </a:p>
        </p:txBody>
      </p:sp>
    </p:spTree>
    <p:extLst>
      <p:ext uri="{BB962C8B-B14F-4D97-AF65-F5344CB8AC3E}">
        <p14:creationId xmlns:p14="http://schemas.microsoft.com/office/powerpoint/2010/main" val="8293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Successful reading of temperature and humidity via DHT22 sensor.</a:t>
            </a:r>
          </a:p>
          <a:p>
            <a:pPr lvl="1"/>
            <a:r>
              <a:rPr lang="en-US" dirty="0" smtClean="0"/>
              <a:t>Data table with recordings.</a:t>
            </a:r>
          </a:p>
          <a:p>
            <a:r>
              <a:rPr lang="en-US" dirty="0" smtClean="0"/>
              <a:t>Administrative website:</a:t>
            </a:r>
          </a:p>
          <a:p>
            <a:pPr lvl="1"/>
            <a:r>
              <a:rPr lang="en-US" dirty="0" smtClean="0"/>
              <a:t>Displays data.</a:t>
            </a:r>
          </a:p>
          <a:p>
            <a:pPr lvl="1"/>
            <a:r>
              <a:rPr lang="en-US" dirty="0" smtClean="0"/>
              <a:t>Set frequency and time frame.</a:t>
            </a:r>
          </a:p>
          <a:p>
            <a:r>
              <a:rPr lang="en-US" dirty="0" smtClean="0"/>
              <a:t>Acquire skills in:</a:t>
            </a:r>
          </a:p>
          <a:p>
            <a:pPr lvl="1"/>
            <a:r>
              <a:rPr lang="en-US" dirty="0" smtClean="0"/>
              <a:t>Python programming.</a:t>
            </a:r>
          </a:p>
          <a:p>
            <a:pPr lvl="1"/>
            <a:r>
              <a:rPr lang="en-US" dirty="0" smtClean="0"/>
              <a:t>Web programming/design.</a:t>
            </a:r>
          </a:p>
          <a:p>
            <a:pPr lvl="1"/>
            <a:r>
              <a:rPr lang="en-US" dirty="0" smtClean="0"/>
              <a:t>Team skills.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buClr>
                <a:schemeClr val="tx1"/>
              </a:buClr>
              <a:buNone/>
            </a:pPr>
            <a:r>
              <a:rPr lang="en-US" dirty="0" smtClean="0"/>
              <a:t>Our project implementation was broken into two major parts:</a:t>
            </a:r>
          </a:p>
          <a:p>
            <a:pPr marL="57835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Operating Python code (Raspberry Pi):</a:t>
            </a:r>
          </a:p>
          <a:p>
            <a:pPr marL="953262" lvl="1" indent="-514350">
              <a:buClr>
                <a:schemeClr val="tx1"/>
              </a:buClr>
            </a:pPr>
            <a:r>
              <a:rPr lang="en-US" dirty="0" smtClean="0"/>
              <a:t>Reads and stores temperature and humidity values.</a:t>
            </a:r>
          </a:p>
          <a:p>
            <a:pPr marL="953262" lvl="1" indent="-514350">
              <a:buClr>
                <a:schemeClr val="tx1"/>
              </a:buClr>
            </a:pPr>
            <a:r>
              <a:rPr lang="en-US" dirty="0" smtClean="0"/>
              <a:t>Variable timeframe and frequency parameters.</a:t>
            </a:r>
          </a:p>
          <a:p>
            <a:pPr marL="953262" lvl="1" indent="-514350">
              <a:buClr>
                <a:schemeClr val="tx1"/>
              </a:buClr>
            </a:pPr>
            <a:r>
              <a:rPr lang="en-US" dirty="0" smtClean="0"/>
              <a:t>Stores values into an SQL database.</a:t>
            </a:r>
          </a:p>
          <a:p>
            <a:pPr marL="57835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Online Website (Wyvern):</a:t>
            </a:r>
          </a:p>
          <a:p>
            <a:pPr marL="953262" lvl="1" indent="-514350">
              <a:buClr>
                <a:schemeClr val="tx1"/>
              </a:buClr>
            </a:pPr>
            <a:r>
              <a:rPr lang="en-US" dirty="0" smtClean="0"/>
              <a:t>Displays data tables remotely.</a:t>
            </a:r>
          </a:p>
          <a:p>
            <a:pPr marL="953262" lvl="1" indent="-514350">
              <a:buClr>
                <a:schemeClr val="tx1"/>
              </a:buClr>
            </a:pPr>
            <a:r>
              <a:rPr lang="en-US" dirty="0" smtClean="0"/>
              <a:t>HTML Based.</a:t>
            </a:r>
          </a:p>
          <a:p>
            <a:pPr marL="953262" lvl="1" indent="-514350">
              <a:buClr>
                <a:schemeClr val="tx1"/>
              </a:buClr>
            </a:pPr>
            <a:r>
              <a:rPr lang="en-US" dirty="0" smtClean="0"/>
              <a:t>Control of timeframe and frequency remotely.</a:t>
            </a:r>
          </a:p>
          <a:p>
            <a:pPr marL="953262" lvl="1" indent="-514350">
              <a:buClr>
                <a:schemeClr val="tx1"/>
              </a:buClr>
            </a:pPr>
            <a:endParaRPr lang="en-US" dirty="0" smtClean="0"/>
          </a:p>
          <a:p>
            <a:pPr marL="953262" lvl="1" indent="-514350">
              <a:buClr>
                <a:schemeClr val="tx1"/>
              </a:buClr>
            </a:pPr>
            <a:endParaRPr lang="en-US" dirty="0" smtClean="0"/>
          </a:p>
          <a:p>
            <a:pPr marL="578358" indent="-51435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7848600" cy="4441792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3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DHT22 Sensor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4.7K Resistor</a:t>
            </a:r>
          </a:p>
          <a:p>
            <a:r>
              <a:rPr lang="en-US" dirty="0" smtClean="0"/>
              <a:t>Jumper wires</a:t>
            </a:r>
          </a:p>
          <a:p>
            <a:r>
              <a:rPr lang="en-US" dirty="0" smtClean="0"/>
              <a:t>T-Cobbler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John\Desktop\rpi1bpl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2895600" cy="18097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SQLite3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Wyvern</a:t>
            </a:r>
          </a:p>
          <a:p>
            <a:r>
              <a:rPr lang="en-US" dirty="0" smtClean="0"/>
              <a:t>FileZilla</a:t>
            </a:r>
            <a:endParaRPr lang="en-US" dirty="0"/>
          </a:p>
        </p:txBody>
      </p:sp>
      <p:pic>
        <p:nvPicPr>
          <p:cNvPr id="3074" name="Picture 2" descr="C:\Users\John\Desktop\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4343400" cy="21717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en-US" dirty="0" smtClean="0"/>
              <a:t>Our system is set up to have communication between our local (Pi) and remote component (Webserver).</a:t>
            </a:r>
          </a:p>
          <a:p>
            <a:pPr marL="57835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Raspberry Pi:</a:t>
            </a:r>
          </a:p>
          <a:p>
            <a:pPr lvl="1"/>
            <a:r>
              <a:rPr lang="en-US" dirty="0" smtClean="0"/>
              <a:t>Powered with 5V power adapter</a:t>
            </a:r>
          </a:p>
          <a:p>
            <a:pPr lvl="1"/>
            <a:r>
              <a:rPr lang="en-US" dirty="0" smtClean="0"/>
              <a:t>Connected to breadboard via </a:t>
            </a:r>
            <a:r>
              <a:rPr lang="en-US" i="1" dirty="0" smtClean="0"/>
              <a:t>T-Cobbler Plus</a:t>
            </a:r>
          </a:p>
          <a:p>
            <a:pPr lvl="1"/>
            <a:r>
              <a:rPr lang="en-US" dirty="0" smtClean="0"/>
              <a:t>DHT22 Sensor:</a:t>
            </a:r>
          </a:p>
          <a:p>
            <a:pPr lvl="2"/>
            <a:r>
              <a:rPr lang="en-US" dirty="0" smtClean="0"/>
              <a:t>1: VCC(3.3V)</a:t>
            </a:r>
          </a:p>
          <a:p>
            <a:pPr lvl="2"/>
            <a:r>
              <a:rPr lang="en-US" dirty="0" smtClean="0"/>
              <a:t>2: Data – Connected to GPIO pin 04</a:t>
            </a:r>
          </a:p>
          <a:p>
            <a:pPr lvl="2"/>
            <a:r>
              <a:rPr lang="en-US" dirty="0" smtClean="0"/>
              <a:t>3: N/A</a:t>
            </a:r>
          </a:p>
          <a:p>
            <a:pPr lvl="2"/>
            <a:r>
              <a:rPr lang="en-US" dirty="0" smtClean="0"/>
              <a:t>4: GND</a:t>
            </a:r>
          </a:p>
          <a:p>
            <a:pPr lvl="1"/>
            <a:r>
              <a:rPr lang="en-US" dirty="0" smtClean="0"/>
              <a:t>Python Code:</a:t>
            </a:r>
          </a:p>
          <a:p>
            <a:pPr lvl="2"/>
            <a:r>
              <a:rPr lang="en-US" dirty="0" smtClean="0"/>
              <a:t>Reads and stores data into SQL database.</a:t>
            </a:r>
          </a:p>
          <a:p>
            <a:pPr lvl="2"/>
            <a:r>
              <a:rPr lang="en-US" dirty="0" smtClean="0"/>
              <a:t>Set up to communicate to Wyvern Webserver.</a:t>
            </a:r>
          </a:p>
          <a:p>
            <a:pPr lvl="2"/>
            <a:r>
              <a:rPr lang="en-US" dirty="0" smtClean="0"/>
              <a:t>Variable frequency and timeframe.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Clr>
                <a:schemeClr val="tx1"/>
              </a:buClr>
              <a:buFont typeface="+mj-lt"/>
              <a:buAutoNum type="arabicPeriod" startAt="2"/>
            </a:pPr>
            <a:r>
              <a:rPr lang="en-US" dirty="0" smtClean="0"/>
              <a:t>Remote webserver:</a:t>
            </a:r>
          </a:p>
          <a:p>
            <a:pPr marL="953262" lvl="1" indent="-514350">
              <a:buClr>
                <a:schemeClr val="tx1"/>
              </a:buClr>
            </a:pPr>
            <a:r>
              <a:rPr lang="en-US" dirty="0" err="1" smtClean="0"/>
              <a:t>PHPMyAdmin</a:t>
            </a:r>
            <a:endParaRPr lang="en-US" dirty="0" smtClean="0"/>
          </a:p>
          <a:p>
            <a:pPr marL="953262" lvl="1" indent="-514350">
              <a:buClr>
                <a:schemeClr val="tx1"/>
              </a:buClr>
            </a:pPr>
            <a:r>
              <a:rPr lang="en-US" dirty="0" smtClean="0"/>
              <a:t>Apache2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The Good:</a:t>
            </a:r>
          </a:p>
          <a:p>
            <a:pPr marL="953262" lvl="1" indent="-514350"/>
            <a:r>
              <a:rPr lang="en-US" dirty="0" smtClean="0"/>
              <a:t>Operating temperature and sensor reading</a:t>
            </a:r>
          </a:p>
          <a:p>
            <a:pPr marL="953262" lvl="1" indent="-514350"/>
            <a:r>
              <a:rPr lang="en-US" dirty="0" smtClean="0"/>
              <a:t>User input for variable frequency and timeframe</a:t>
            </a:r>
          </a:p>
          <a:p>
            <a:pPr marL="953262" lvl="1" indent="-514350"/>
            <a:r>
              <a:rPr lang="en-US" dirty="0" smtClean="0"/>
              <a:t>New knowledge of:</a:t>
            </a:r>
          </a:p>
          <a:p>
            <a:pPr marL="1236726" lvl="2" indent="-514350"/>
            <a:r>
              <a:rPr lang="en-US" dirty="0" smtClean="0"/>
              <a:t>Python</a:t>
            </a:r>
          </a:p>
          <a:p>
            <a:pPr marL="1236726" lvl="2" indent="-514350"/>
            <a:r>
              <a:rPr lang="en-US" dirty="0" smtClean="0"/>
              <a:t>Webserver Configuration</a:t>
            </a:r>
          </a:p>
          <a:p>
            <a:pPr marL="578358" indent="-514350"/>
            <a:r>
              <a:rPr lang="en-US" dirty="0" smtClean="0"/>
              <a:t>The Bad:</a:t>
            </a:r>
          </a:p>
          <a:p>
            <a:pPr marL="953262" lvl="1" indent="-514350"/>
            <a:r>
              <a:rPr lang="en-US" dirty="0" smtClean="0"/>
              <a:t>Invalid permissions for PHPMYADMIN</a:t>
            </a:r>
          </a:p>
          <a:p>
            <a:pPr marL="953262" lvl="1" indent="-514350"/>
            <a:endParaRPr lang="en-US" dirty="0" smtClean="0"/>
          </a:p>
          <a:p>
            <a:pPr marL="953262" lvl="1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4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208</TotalTime>
  <Words>299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Temperature &amp; Humidity Measurement</vt:lpstr>
      <vt:lpstr>Project Description</vt:lpstr>
      <vt:lpstr>Goals</vt:lpstr>
      <vt:lpstr>Implementation</vt:lpstr>
      <vt:lpstr>Physical Components</vt:lpstr>
      <vt:lpstr>Software</vt:lpstr>
      <vt:lpstr>Process</vt:lpstr>
      <vt:lpstr>Process (cont.)</vt:lpstr>
      <vt:lpstr>Aspects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&amp; Humidity Measurement</dc:title>
  <dc:creator>John</dc:creator>
  <cp:lastModifiedBy>John</cp:lastModifiedBy>
  <cp:revision>10</cp:revision>
  <dcterms:created xsi:type="dcterms:W3CDTF">2017-05-12T23:44:57Z</dcterms:created>
  <dcterms:modified xsi:type="dcterms:W3CDTF">2017-05-13T03:13:09Z</dcterms:modified>
</cp:coreProperties>
</file>