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8A97F-20AC-459F-8679-AE4A6AB1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4" b="15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0CD0-8069-4D80-BF53-B99ED45A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6800"/>
              <a:t>PLACEMENT</a:t>
            </a:r>
            <a:br>
              <a:rPr lang="en-GB" sz="6800"/>
            </a:br>
            <a:r>
              <a:rPr lang="en-GB" sz="680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5340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t1">
            <a:extLst>
              <a:ext uri="{FF2B5EF4-FFF2-40B4-BE49-F238E27FC236}">
                <a16:creationId xmlns:a16="http://schemas.microsoft.com/office/drawing/2014/main" id="{E9230C1F-146E-4B7A-B419-D4B1723E3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1" r="1" b="6630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ED576-4581-482B-954C-C991E050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</a:rPr>
              <a:t>Prestige designz</a:t>
            </a:r>
          </a:p>
        </p:txBody>
      </p:sp>
    </p:spTree>
    <p:extLst>
      <p:ext uri="{BB962C8B-B14F-4D97-AF65-F5344CB8AC3E}">
        <p14:creationId xmlns:p14="http://schemas.microsoft.com/office/powerpoint/2010/main" val="358856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C5406-A8DA-4EB8-A6A0-F639834AC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3" r="21213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9A6F-6B83-44E8-92DE-46112476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</a:rPr>
              <a:t>My role</a:t>
            </a:r>
          </a:p>
        </p:txBody>
      </p:sp>
    </p:spTree>
    <p:extLst>
      <p:ext uri="{BB962C8B-B14F-4D97-AF65-F5344CB8AC3E}">
        <p14:creationId xmlns:p14="http://schemas.microsoft.com/office/powerpoint/2010/main" val="138030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html">
            <a:extLst>
              <a:ext uri="{FF2B5EF4-FFF2-40B4-BE49-F238E27FC236}">
                <a16:creationId xmlns:a16="http://schemas.microsoft.com/office/drawing/2014/main" id="{3FC19EBD-2ABA-4FD0-84B8-A5A240980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79" b="3"/>
          <a:stretch/>
        </p:blipFill>
        <p:spPr bwMode="auto">
          <a:xfrm>
            <a:off x="-1" y="10"/>
            <a:ext cx="6095997" cy="45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illustrator">
            <a:extLst>
              <a:ext uri="{FF2B5EF4-FFF2-40B4-BE49-F238E27FC236}">
                <a16:creationId xmlns:a16="http://schemas.microsoft.com/office/drawing/2014/main" id="{A4C38061-B40C-4C88-8E7B-3A231B73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r="10884" b="2"/>
          <a:stretch/>
        </p:blipFill>
        <p:spPr bwMode="auto">
          <a:xfrm>
            <a:off x="6096004" y="10"/>
            <a:ext cx="6095996" cy="45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C614A-A3E0-4C32-BF14-3106E475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chemeClr val="tx1"/>
                </a:solidFill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04944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08FEC-7F72-4532-9B1E-4DE9B46C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Mistakes made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istake">
            <a:extLst>
              <a:ext uri="{FF2B5EF4-FFF2-40B4-BE49-F238E27FC236}">
                <a16:creationId xmlns:a16="http://schemas.microsoft.com/office/drawing/2014/main" id="{CA1EDE09-368F-4118-AA1E-4D5BF2C5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357441"/>
            <a:ext cx="6202238" cy="41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6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48B2-93A9-4A99-AD66-0E07E9DD7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Skills I gained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skills">
            <a:extLst>
              <a:ext uri="{FF2B5EF4-FFF2-40B4-BE49-F238E27FC236}">
                <a16:creationId xmlns:a16="http://schemas.microsoft.com/office/drawing/2014/main" id="{E041F799-3AAF-4428-8E02-B8D72DA4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357" y="645106"/>
            <a:ext cx="5564663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skills">
            <a:extLst>
              <a:ext uri="{FF2B5EF4-FFF2-40B4-BE49-F238E27FC236}">
                <a16:creationId xmlns:a16="http://schemas.microsoft.com/office/drawing/2014/main" id="{18859E24-82C2-483C-95E5-5EBBA9E3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65193"/>
            <a:ext cx="6202238" cy="41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F8-743D-4BB5-B4C7-ED4200D4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Skills I need to improve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75C73-0043-45C7-A626-4A9801EB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08186"/>
            <a:ext cx="2978282" cy="992223"/>
          </a:xfrm>
        </p:spPr>
        <p:txBody>
          <a:bodyPr>
            <a:normAutofit/>
          </a:bodyPr>
          <a:lstStyle/>
          <a:p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0E89-3E86-47E9-B8E6-D7C5472B6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61C1-C0E0-4EAC-A34C-01830BFF4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4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3524D"/>
      </a:accent1>
      <a:accent2>
        <a:srgbClr val="B1723B"/>
      </a:accent2>
      <a:accent3>
        <a:srgbClr val="B1A446"/>
      </a:accent3>
      <a:accent4>
        <a:srgbClr val="3BADB1"/>
      </a:accent4>
      <a:accent5>
        <a:srgbClr val="4D8EC3"/>
      </a:accent5>
      <a:accent6>
        <a:srgbClr val="4655B6"/>
      </a:accent6>
      <a:hlink>
        <a:srgbClr val="3F84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Selawik Light</vt:lpstr>
      <vt:lpstr>Speak Pro</vt:lpstr>
      <vt:lpstr>SavonVTI</vt:lpstr>
      <vt:lpstr>PLACEMENT PRESENTATION</vt:lpstr>
      <vt:lpstr>Prestige designz</vt:lpstr>
      <vt:lpstr>My role</vt:lpstr>
      <vt:lpstr>Activities</vt:lpstr>
      <vt:lpstr>Mistakes made</vt:lpstr>
      <vt:lpstr>Skills I gained</vt:lpstr>
      <vt:lpstr>Skills I need to improve 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PRESENTATION</dc:title>
  <dc:creator>Hamid Raza</dc:creator>
  <cp:lastModifiedBy>Hamid Raza</cp:lastModifiedBy>
  <cp:revision>1</cp:revision>
  <dcterms:created xsi:type="dcterms:W3CDTF">2019-10-18T21:55:04Z</dcterms:created>
  <dcterms:modified xsi:type="dcterms:W3CDTF">2019-10-18T21:55:32Z</dcterms:modified>
</cp:coreProperties>
</file>