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  <p:embeddedFont>
      <p:font typeface="La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bold.fntdata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how will this device work?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can see the system design for the handheld pitch-shifting microphone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singer sings into the device and this audio is picked up by the ECM and is amplified and converted into I2S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I2S data-stream is then input to the Raspberry Pi through the I2S configured pin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Following this, the data-stream is piped through an IIR filter to reduce the band to only the vocal range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FFT is applied to analyse the frequency spectrum and determine the dominant frequency of the signal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in order to change the pitch of the vocals, phase vocoding will be used based on the results of this analysis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then output to a speaker for playback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GUI allows the user to change the note which is being shifted 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input could be done in a number of ways including using a pre-programmed karaoke song with pre-determined pitch requirements or, as you can see here, a slider interface where the desired note can be selected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also provides feedback to let the singer know how far away from the desired note the vocals are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I’ll now pass you over to Hanoz who will outline some of the values associated with this process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____________________________________________________________________________________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HANOZ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 - frequency of vocals (100-5kz), frequency of microphone output (up to 20kHz), hard real-time deadline (200ms - taken from vocal experiments), aiming for 20ms (un-noticable delay for vocals - equivelant to being 5m away from  the speakers)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latency that could be added by the processing (10ms buffers plus calculation times)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hyperlink" Target="https://twitter.com/PerfectorPitch" TargetMode="External"/><Relationship Id="rId6" Type="http://schemas.openxmlformats.org/officeDocument/2006/relationships/image" Target="../media/image1.png"/><Relationship Id="rId7" Type="http://schemas.openxmlformats.org/officeDocument/2006/relationships/hyperlink" Target="https://github.com/a2198699s/pitch-perfector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265500" y="3124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</a:rPr>
              <a:t>Pitch Perfector</a:t>
            </a:r>
            <a:endParaRPr b="1">
              <a:solidFill>
                <a:srgbClr val="434343"/>
              </a:solidFill>
            </a:endParaRPr>
          </a:p>
        </p:txBody>
      </p:sp>
      <p:sp>
        <p:nvSpPr>
          <p:cNvPr id="55" name="Google Shape;55;p13"/>
          <p:cNvSpPr txBox="1"/>
          <p:nvPr>
            <p:ph idx="2" type="body"/>
          </p:nvPr>
        </p:nvSpPr>
        <p:spPr>
          <a:xfrm>
            <a:off x="4939500" y="8766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 Functionality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500"/>
              <a:t>Vocal pitch correction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Programmable shifting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Core Demographic</a:t>
            </a:r>
            <a:endParaRPr b="1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Nervous karaoke singers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Bad X-Factor contestants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Unique Selling Points</a:t>
            </a:r>
            <a:endParaRPr b="1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Handheld operation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Cost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Portability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56" name="Google Shape;56;p13"/>
          <p:cNvSpPr txBox="1"/>
          <p:nvPr/>
        </p:nvSpPr>
        <p:spPr>
          <a:xfrm>
            <a:off x="329750" y="1209150"/>
            <a:ext cx="32493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A real-time pitch shifting microphone</a:t>
            </a:r>
            <a:endParaRPr b="1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 amt="72000"/>
          </a:blip>
          <a:stretch>
            <a:fillRect/>
          </a:stretch>
        </p:blipFill>
        <p:spPr>
          <a:xfrm>
            <a:off x="1107725" y="3132675"/>
            <a:ext cx="2010824" cy="201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675" y="1661575"/>
            <a:ext cx="290925" cy="2909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651600" y="1630650"/>
            <a:ext cx="34977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5"/>
              </a:rPr>
              <a:t>@PerfectorPitch</a:t>
            </a:r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2075" y="2038650"/>
            <a:ext cx="235226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651600" y="1967963"/>
            <a:ext cx="34977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u="sng">
                <a:solidFill>
                  <a:schemeClr val="hlink"/>
                </a:solidFill>
                <a:hlinkClick r:id="rId7"/>
              </a:rPr>
              <a:t>pitch-perfector</a:t>
            </a:r>
            <a:endParaRPr sz="11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5932075" y="107925"/>
            <a:ext cx="4045200" cy="1318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System Design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67" name="Google Shape;67;p14"/>
          <p:cNvCxnSpPr/>
          <p:nvPr/>
        </p:nvCxnSpPr>
        <p:spPr>
          <a:xfrm flipH="1" rot="10800000">
            <a:off x="4937025" y="1032425"/>
            <a:ext cx="3746700" cy="6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275" y="1038425"/>
            <a:ext cx="8711450" cy="3828224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5510625" y="1032425"/>
            <a:ext cx="32493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r>
              <a:rPr b="1" lang="en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eal-time pitch shifting microphone</a:t>
            </a:r>
            <a:endParaRPr b="1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