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1BD7-9274-4B69-A882-327F0AC478F1}" type="datetimeFigureOut">
              <a:rPr lang="pt-PT" smtClean="0"/>
              <a:t>03-09-2010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A3A9-5F29-403C-89D6-A88389FBF08B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 err="1" smtClean="0">
                <a:latin typeface="Arial Black" pitchFamily="34" charset="0"/>
              </a:rPr>
              <a:t>PointIt</a:t>
            </a:r>
            <a:r>
              <a:rPr lang="pt-PT" b="1" dirty="0" smtClean="0">
                <a:latin typeface="Arial Black" pitchFamily="34" charset="0"/>
              </a:rPr>
              <a:t> </a:t>
            </a:r>
            <a:r>
              <a:rPr lang="pt-PT" b="1" dirty="0" err="1" smtClean="0">
                <a:latin typeface="Arial Black" pitchFamily="34" charset="0"/>
              </a:rPr>
              <a:t>Library</a:t>
            </a:r>
            <a:r>
              <a:rPr lang="pt-PT" b="1" dirty="0" smtClean="0">
                <a:latin typeface="Arial Black" pitchFamily="34" charset="0"/>
              </a:rPr>
              <a:t> - </a:t>
            </a:r>
            <a:r>
              <a:rPr lang="pt-PT" b="1" dirty="0" err="1" smtClean="0">
                <a:latin typeface="Arial Black" pitchFamily="34" charset="0"/>
              </a:rPr>
              <a:t>libpointit</a:t>
            </a:r>
            <a:endParaRPr lang="pt-PT" b="1" dirty="0">
              <a:latin typeface="Arial Black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29454" y="5643578"/>
            <a:ext cx="152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David Serrano</a:t>
            </a:r>
          </a:p>
          <a:p>
            <a:r>
              <a:rPr lang="pt-PT" b="1" dirty="0" smtClean="0"/>
              <a:t>Ana Garcia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1472" y="714356"/>
            <a:ext cx="5958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latin typeface="Arial" pitchFamily="34" charset="0"/>
                <a:cs typeface="Arial" pitchFamily="34" charset="0"/>
              </a:rPr>
              <a:t>Como tudo começou…</a:t>
            </a:r>
            <a:endParaRPr lang="pt-PT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4071934" y="1993037"/>
            <a:ext cx="4286280" cy="4293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1378" y="214290"/>
            <a:ext cx="4242588" cy="64304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ixaDeTexto 4"/>
          <p:cNvSpPr txBox="1"/>
          <p:nvPr/>
        </p:nvSpPr>
        <p:spPr>
          <a:xfrm>
            <a:off x="571472" y="1857364"/>
            <a:ext cx="3000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pt-P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</a:t>
            </a:r>
          </a:p>
          <a:p>
            <a:pPr algn="ctr"/>
            <a:r>
              <a:rPr lang="pt-P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2" y="428604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Os modelos utilizados</a:t>
            </a:r>
            <a:endParaRPr lang="pt-P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00923" y="298437"/>
            <a:ext cx="1271605" cy="12017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163" y="2816239"/>
            <a:ext cx="2967581" cy="2898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814909"/>
            <a:ext cx="3071834" cy="2900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/>
          <p:cNvSpPr txBox="1"/>
          <p:nvPr/>
        </p:nvSpPr>
        <p:spPr>
          <a:xfrm>
            <a:off x="1643042" y="2000240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RGB</a:t>
            </a:r>
            <a:endParaRPr lang="pt-PT" sz="3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00760" y="1986969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HSV</a:t>
            </a:r>
            <a:endParaRPr lang="pt-PT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804" y="-439742"/>
            <a:ext cx="8229600" cy="608332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rmAutofit/>
          </a:bodyPr>
          <a:lstStyle/>
          <a:p>
            <a:r>
              <a:rPr lang="pt-PT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Ficámos por aqui?</a:t>
            </a:r>
            <a:endParaRPr lang="pt-PT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15338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43768" y="5715016"/>
            <a:ext cx="150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NÃO.</a:t>
            </a:r>
            <a:endParaRPr lang="pt-PT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Elegemos uma nova cor!! =D</a:t>
            </a:r>
            <a:endParaRPr lang="pt-P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214554"/>
            <a:ext cx="37909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14554"/>
            <a:ext cx="371261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571472" y="3289229"/>
            <a:ext cx="35004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Mais rapidez</a:t>
            </a:r>
          </a:p>
          <a:p>
            <a:pPr algn="ctr"/>
            <a:r>
              <a:rPr lang="pt-PT" sz="3200" dirty="0" smtClean="0"/>
              <a:t>Maior eficácia</a:t>
            </a:r>
          </a:p>
          <a:p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857752" y="3487167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Em experiência</a:t>
            </a:r>
          </a:p>
          <a:p>
            <a:pPr algn="ctr"/>
            <a:r>
              <a:rPr lang="pt-PT" sz="3200" dirty="0" smtClean="0"/>
              <a:t>(teste, 1, 2 …)</a:t>
            </a: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52" y="142860"/>
            <a:ext cx="8229600" cy="1143000"/>
          </a:xfrm>
        </p:spPr>
        <p:txBody>
          <a:bodyPr>
            <a:normAutofit/>
          </a:bodyPr>
          <a:lstStyle/>
          <a:p>
            <a:r>
              <a:rPr lang="pt-PT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Vejamos os resultados!!</a:t>
            </a:r>
            <a:endParaRPr lang="pt-PT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923" y="2065105"/>
            <a:ext cx="5584415" cy="43642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50</Words>
  <Application>Microsoft Office PowerPoint</Application>
  <PresentationFormat>Apresentação no Ecrã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PointIt Library - libpointit</vt:lpstr>
      <vt:lpstr>Diapositivo 2</vt:lpstr>
      <vt:lpstr>Diapositivo 3</vt:lpstr>
      <vt:lpstr>Os modelos utilizados</vt:lpstr>
      <vt:lpstr>Ficámos por aqui?</vt:lpstr>
      <vt:lpstr>Elegemos uma nova cor!! =D</vt:lpstr>
      <vt:lpstr>Vejamos os resultados!!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filipa</dc:creator>
  <cp:lastModifiedBy>filipa</cp:lastModifiedBy>
  <cp:revision>11</cp:revision>
  <dcterms:created xsi:type="dcterms:W3CDTF">2010-09-03T03:07:42Z</dcterms:created>
  <dcterms:modified xsi:type="dcterms:W3CDTF">2010-09-03T04:50:22Z</dcterms:modified>
</cp:coreProperties>
</file>