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6912-C4FF-4564-9DF8-91E77562D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6D657-30A2-4B69-87F1-801B8C4FB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4E948-40C6-468D-8300-AFD7E359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AB75-A3BC-423E-A63B-96EDF422BAC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FA62-862E-4DB1-A911-A6354717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E60B-EEC7-4500-B47F-39FFEAF4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46DE-10FA-4FDF-AB66-8D36AFBD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BC0C-C296-4A6F-BB4B-50DA86F0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93BEA-050D-4090-AE2D-0E20F24E9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541C-F383-4765-AD7C-6B9AF19D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AB75-A3BC-423E-A63B-96EDF422BAC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8DCF3-F3F7-444C-A9D3-D9167B60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12A1-8C4B-4FEB-B724-21BD8575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46DE-10FA-4FDF-AB66-8D36AFBD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1F898-2D33-4EF4-A3A9-79D27DC97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FDC8-2D93-446B-B089-B516F6A04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ABAE-B521-4450-BD4D-F633D14A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AB75-A3BC-423E-A63B-96EDF422BAC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CCEF-0F6A-4AD3-AC93-711DC39A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78728-D9F3-4170-94FE-FFF5CA06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46DE-10FA-4FDF-AB66-8D36AFBD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5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55FC-D04F-4E08-9C4B-DB368F5D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C2C3-054F-4C8A-B2F7-C08263FB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9FF2-8B72-4E54-B23B-CDB98044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AB75-A3BC-423E-A63B-96EDF422BAC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9F31-1376-4D02-8D4D-166FDFAC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5637-6C72-4753-BA35-E91CE3D9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46DE-10FA-4FDF-AB66-8D36AFBD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7462-0219-49B0-AA92-5F43C237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3A17A-18C8-4023-B91A-1D06E3D6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ADA5-BA69-43C9-A785-F7ED741D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AB75-A3BC-423E-A63B-96EDF422BAC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41E1-2C37-431D-B45E-800DE5FE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A0F5-831D-4AE9-87F5-D155A45E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46DE-10FA-4FDF-AB66-8D36AFBD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2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A64A-B8C6-4A58-BB8E-6C94D009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8849-CB6A-4442-A121-F319D6C2A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68AA0-290F-48D0-B546-4F9F68FFC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431A6-425D-4863-BD10-5A533056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AB75-A3BC-423E-A63B-96EDF422BAC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62F44-563E-493C-8D07-3F586502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E199A-0A40-4EC1-A33E-E9DFAEA4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46DE-10FA-4FDF-AB66-8D36AFBD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6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3A8C-A4B4-4D7D-9E2E-DED70096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27775-8FA6-4793-8D20-F66A1397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EEBFF-23EF-45C1-BA0B-2D92205EF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AAF0-498E-4EA3-B9C1-0BAD5D352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BEE6E-AE74-4357-8280-8BF783F5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81103-EB9E-4FC2-B06E-EC7EDA5F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AB75-A3BC-423E-A63B-96EDF422BAC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E2870-2A9F-495B-B421-29F30D7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2F6DC-97CA-4164-AFC1-CDC2EE0D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46DE-10FA-4FDF-AB66-8D36AFBD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8FA8-F195-46E2-A6D7-F2B43D4B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4E194-BF2E-4189-A8A7-C9C650E5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AB75-A3BC-423E-A63B-96EDF422BAC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2843E-9CDC-49EA-89D6-77462569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0301A-AC88-47D3-A75A-154C4314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46DE-10FA-4FDF-AB66-8D36AFBD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9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E3470-F83C-465E-A99D-327A2BC0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AB75-A3BC-423E-A63B-96EDF422BAC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52530-B7C3-45B9-9476-A693FCD0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313F7-5AE5-43E0-A87E-C71012C9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46DE-10FA-4FDF-AB66-8D36AFBD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2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EC30-1964-4A17-93DD-508DD2DB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1919-1D99-4B8B-A0FC-D04EB30E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89D41-B73B-4865-BE01-1E85A2B96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75504-752B-48C5-8743-148B6AB5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AB75-A3BC-423E-A63B-96EDF422BAC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E91EF-A04B-4B13-8946-D83D874B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A7D16-F8EB-4E2C-BA22-9A9C2CF0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46DE-10FA-4FDF-AB66-8D36AFBD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5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E695-710C-47C8-A85D-9ED23A56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07B7F-DDFC-4926-91AC-C2079D53F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CC5AF-D5BF-404F-9C07-D8377A94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85A8D-59C4-47B5-90FA-312A6F33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AB75-A3BC-423E-A63B-96EDF422BAC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76045-23DF-4DB0-8566-B2F8EEE2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AEF5C-A3AD-4F38-B63E-1688AD81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46DE-10FA-4FDF-AB66-8D36AFBD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0D70D-E600-43C6-9437-36BC3252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3E829-365D-4A2F-8365-67A834DC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831B8-920A-450D-8AAF-0D6CBDEBF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AB75-A3BC-423E-A63B-96EDF422BAC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B9E3-DB75-41B1-808F-BFD684028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F107E-EBA3-429E-AFB8-EA27F3008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46DE-10FA-4FDF-AB66-8D36AFBD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97D398-8C99-4BD0-82F8-6A4336DB5BFA}"/>
              </a:ext>
            </a:extLst>
          </p:cNvPr>
          <p:cNvSpPr txBox="1"/>
          <p:nvPr/>
        </p:nvSpPr>
        <p:spPr>
          <a:xfrm>
            <a:off x="203961" y="280161"/>
            <a:ext cx="114065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Sub-process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FABF4-3FB6-4791-9FF5-7FADB7372C8A}"/>
              </a:ext>
            </a:extLst>
          </p:cNvPr>
          <p:cNvSpPr txBox="1"/>
          <p:nvPr/>
        </p:nvSpPr>
        <p:spPr>
          <a:xfrm>
            <a:off x="1711624" y="292266"/>
            <a:ext cx="134340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FD061-C6F3-49EC-BAFC-3C45224AC8EE}"/>
              </a:ext>
            </a:extLst>
          </p:cNvPr>
          <p:cNvSpPr txBox="1"/>
          <p:nvPr/>
        </p:nvSpPr>
        <p:spPr>
          <a:xfrm>
            <a:off x="3376323" y="284132"/>
            <a:ext cx="151923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/>
              <a:t>warehouse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3F7A3-C978-4D8D-AA66-43704C2EA851}"/>
              </a:ext>
            </a:extLst>
          </p:cNvPr>
          <p:cNvSpPr txBox="1"/>
          <p:nvPr/>
        </p:nvSpPr>
        <p:spPr>
          <a:xfrm>
            <a:off x="5281297" y="280161"/>
            <a:ext cx="15962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/>
              <a:t>manufacturing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30887-1818-4234-A435-E035DF67D780}"/>
              </a:ext>
            </a:extLst>
          </p:cNvPr>
          <p:cNvSpPr txBox="1"/>
          <p:nvPr/>
        </p:nvSpPr>
        <p:spPr>
          <a:xfrm>
            <a:off x="7133633" y="292265"/>
            <a:ext cx="151923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/>
              <a:t>preserve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82829-1174-4ADC-9648-4A6893274F75}"/>
              </a:ext>
            </a:extLst>
          </p:cNvPr>
          <p:cNvSpPr txBox="1"/>
          <p:nvPr/>
        </p:nvSpPr>
        <p:spPr>
          <a:xfrm>
            <a:off x="8910126" y="260973"/>
            <a:ext cx="151923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/>
              <a:t>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1F965-8802-4B1E-9063-D217CD7B2724}"/>
              </a:ext>
            </a:extLst>
          </p:cNvPr>
          <p:cNvSpPr txBox="1"/>
          <p:nvPr/>
        </p:nvSpPr>
        <p:spPr>
          <a:xfrm rot="16200000">
            <a:off x="400623" y="901906"/>
            <a:ext cx="1087758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/>
          </a:p>
          <a:p>
            <a:pPr algn="ctr"/>
            <a:r>
              <a:rPr lang="en-US" sz="1400"/>
              <a:t>Activities</a:t>
            </a:r>
          </a:p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4B9D42-B67A-47D0-934D-753548664B9A}"/>
              </a:ext>
            </a:extLst>
          </p:cNvPr>
          <p:cNvSpPr txBox="1"/>
          <p:nvPr/>
        </p:nvSpPr>
        <p:spPr>
          <a:xfrm>
            <a:off x="1711625" y="758136"/>
            <a:ext cx="1343401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+ receive orders</a:t>
            </a:r>
          </a:p>
          <a:p>
            <a:r>
              <a:rPr lang="en-US" sz="1400"/>
              <a:t>+ create order</a:t>
            </a:r>
          </a:p>
          <a:p>
            <a:r>
              <a:rPr lang="en-US" sz="1400"/>
              <a:t>+ review and approve order</a:t>
            </a:r>
          </a:p>
          <a:p>
            <a:r>
              <a:rPr lang="en-US" sz="1400"/>
              <a:t>+ send orders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91049-EC35-40EA-825A-6589E815EC0C}"/>
              </a:ext>
            </a:extLst>
          </p:cNvPr>
          <p:cNvSpPr txBox="1"/>
          <p:nvPr/>
        </p:nvSpPr>
        <p:spPr>
          <a:xfrm>
            <a:off x="3376323" y="758136"/>
            <a:ext cx="1519234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+ receive products </a:t>
            </a:r>
          </a:p>
          <a:p>
            <a:r>
              <a:rPr lang="en-US" sz="1400"/>
              <a:t>+ review and approve order </a:t>
            </a:r>
          </a:p>
          <a:p>
            <a:r>
              <a:rPr lang="en-US" sz="1400"/>
              <a:t>+ send payment </a:t>
            </a:r>
          </a:p>
          <a:p>
            <a:r>
              <a:rPr lang="en-US" sz="1400"/>
              <a:t>+ store products </a:t>
            </a:r>
          </a:p>
          <a:p>
            <a:r>
              <a:rPr lang="en-US" sz="1400"/>
              <a:t>+ update quantity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520E3-3B38-4900-8A9F-47D068A9296C}"/>
              </a:ext>
            </a:extLst>
          </p:cNvPr>
          <p:cNvSpPr txBox="1"/>
          <p:nvPr/>
        </p:nvSpPr>
        <p:spPr>
          <a:xfrm>
            <a:off x="5281297" y="758136"/>
            <a:ext cx="1519234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+ product classification</a:t>
            </a:r>
          </a:p>
          <a:p>
            <a:r>
              <a:rPr lang="en-US" sz="1400"/>
              <a:t>+ produced by 2 processes: advanced energy snack and body building proteins” snack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A1E6FA-2B73-4997-A801-32541EEB724F}"/>
              </a:ext>
            </a:extLst>
          </p:cNvPr>
          <p:cNvSpPr txBox="1"/>
          <p:nvPr/>
        </p:nvSpPr>
        <p:spPr>
          <a:xfrm>
            <a:off x="7133633" y="865857"/>
            <a:ext cx="1519234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+ packing</a:t>
            </a:r>
          </a:p>
          <a:p>
            <a:r>
              <a:rPr lang="en-US" sz="1400"/>
              <a:t>+ labeling</a:t>
            </a:r>
          </a:p>
          <a:p>
            <a:r>
              <a:rPr lang="en-US" sz="1400"/>
              <a:t>+ storaging</a:t>
            </a:r>
          </a:p>
          <a:p>
            <a:r>
              <a:rPr lang="en-US" sz="1400"/>
              <a:t>+ update product quantity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AB146-46DF-4E0A-825E-AEC1E44CA2F5}"/>
              </a:ext>
            </a:extLst>
          </p:cNvPr>
          <p:cNvSpPr txBox="1"/>
          <p:nvPr/>
        </p:nvSpPr>
        <p:spPr>
          <a:xfrm>
            <a:off x="8910126" y="902512"/>
            <a:ext cx="1519234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+ export according to order</a:t>
            </a:r>
          </a:p>
          <a:p>
            <a:r>
              <a:rPr lang="en-US" sz="1400"/>
              <a:t>+ delivery</a:t>
            </a:r>
          </a:p>
          <a:p>
            <a:r>
              <a:rPr lang="en-US" sz="1400"/>
              <a:t>+ receive money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8A722B-9095-4F54-B57B-4EE01FE7F531}"/>
              </a:ext>
            </a:extLst>
          </p:cNvPr>
          <p:cNvSpPr txBox="1"/>
          <p:nvPr/>
        </p:nvSpPr>
        <p:spPr>
          <a:xfrm>
            <a:off x="203960" y="2821087"/>
            <a:ext cx="118636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Odoo process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D7F314-7143-46CC-AC16-131A0E5EDBAD}"/>
              </a:ext>
            </a:extLst>
          </p:cNvPr>
          <p:cNvSpPr txBox="1"/>
          <p:nvPr/>
        </p:nvSpPr>
        <p:spPr>
          <a:xfrm>
            <a:off x="1711624" y="2833192"/>
            <a:ext cx="134340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shopping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9D1EFC-AF86-4F0D-BC57-DAF2C3350652}"/>
              </a:ext>
            </a:extLst>
          </p:cNvPr>
          <p:cNvSpPr txBox="1"/>
          <p:nvPr/>
        </p:nvSpPr>
        <p:spPr>
          <a:xfrm>
            <a:off x="3376323" y="2825058"/>
            <a:ext cx="151923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/>
              <a:t>inventory and accounting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C14359-CC24-4AFA-94EC-1EDD4359B928}"/>
              </a:ext>
            </a:extLst>
          </p:cNvPr>
          <p:cNvSpPr txBox="1"/>
          <p:nvPr/>
        </p:nvSpPr>
        <p:spPr>
          <a:xfrm>
            <a:off x="5281297" y="2821087"/>
            <a:ext cx="15962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/>
              <a:t>manufacturing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A524C1-1E44-4855-8FDE-5DF542EBFB68}"/>
              </a:ext>
            </a:extLst>
          </p:cNvPr>
          <p:cNvSpPr txBox="1"/>
          <p:nvPr/>
        </p:nvSpPr>
        <p:spPr>
          <a:xfrm>
            <a:off x="7133633" y="2833191"/>
            <a:ext cx="151923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/>
              <a:t>manufacturing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ED4622-473B-4018-95BC-0EB23C9B9B14}"/>
              </a:ext>
            </a:extLst>
          </p:cNvPr>
          <p:cNvSpPr txBox="1"/>
          <p:nvPr/>
        </p:nvSpPr>
        <p:spPr>
          <a:xfrm>
            <a:off x="8908979" y="2838776"/>
            <a:ext cx="151923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business</a:t>
            </a:r>
            <a:endParaRPr 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2A8130-FE2A-40D0-BB1B-4E25565F57A6}"/>
              </a:ext>
            </a:extLst>
          </p:cNvPr>
          <p:cNvSpPr txBox="1"/>
          <p:nvPr/>
        </p:nvSpPr>
        <p:spPr>
          <a:xfrm rot="16200000">
            <a:off x="338615" y="3596224"/>
            <a:ext cx="1087758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/>
          </a:p>
          <a:p>
            <a:pPr algn="ctr"/>
            <a:r>
              <a:rPr lang="en-US" sz="1400"/>
              <a:t>Odoo function</a:t>
            </a:r>
          </a:p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2EAD99-2C10-4CA9-8317-6518F7CA0F60}"/>
              </a:ext>
            </a:extLst>
          </p:cNvPr>
          <p:cNvSpPr txBox="1"/>
          <p:nvPr/>
        </p:nvSpPr>
        <p:spPr>
          <a:xfrm>
            <a:off x="1733924" y="3553836"/>
            <a:ext cx="1343401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+ create quotation</a:t>
            </a:r>
          </a:p>
          <a:p>
            <a:r>
              <a:rPr lang="en-US" sz="1400"/>
              <a:t>+ create invoice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FC22EA-8CC2-4CF3-8F6B-9CEE016D45E0}"/>
              </a:ext>
            </a:extLst>
          </p:cNvPr>
          <p:cNvSpPr txBox="1"/>
          <p:nvPr/>
        </p:nvSpPr>
        <p:spPr>
          <a:xfrm>
            <a:off x="3420923" y="3553836"/>
            <a:ext cx="1343401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+ receive the product</a:t>
            </a:r>
          </a:p>
          <a:p>
            <a:r>
              <a:rPr lang="en-US" sz="1400"/>
              <a:t>+ pay bills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012B5D-3AA0-429D-8465-B4EDE2494916}"/>
              </a:ext>
            </a:extLst>
          </p:cNvPr>
          <p:cNvSpPr txBox="1"/>
          <p:nvPr/>
        </p:nvSpPr>
        <p:spPr>
          <a:xfrm>
            <a:off x="5276800" y="3553836"/>
            <a:ext cx="1519234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+ create a command for production</a:t>
            </a:r>
          </a:p>
          <a:p>
            <a:r>
              <a:rPr lang="en-US" sz="1400"/>
              <a:t>+ check inventory</a:t>
            </a:r>
          </a:p>
          <a:p>
            <a:r>
              <a:rPr lang="en-US" sz="1400"/>
              <a:t>+ production confirmation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34C345-2EA9-4C53-9801-4E8B8A9DC19F}"/>
              </a:ext>
            </a:extLst>
          </p:cNvPr>
          <p:cNvSpPr txBox="1"/>
          <p:nvPr/>
        </p:nvSpPr>
        <p:spPr>
          <a:xfrm>
            <a:off x="7133633" y="3553836"/>
            <a:ext cx="151923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212121"/>
                </a:solidFill>
                <a:latin typeface="-apple-system"/>
              </a:rPr>
              <a:t>s</a:t>
            </a:r>
            <a:r>
              <a:rPr lang="en-US" sz="1400" b="0" i="0">
                <a:solidFill>
                  <a:srgbClr val="212121"/>
                </a:solidFill>
                <a:effectLst/>
                <a:latin typeface="-apple-system"/>
              </a:rPr>
              <a:t>tock receiving confirmation</a:t>
            </a:r>
            <a:endParaRPr 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0C79AC-09B4-494A-AE17-56F5D711BA1F}"/>
              </a:ext>
            </a:extLst>
          </p:cNvPr>
          <p:cNvSpPr txBox="1"/>
          <p:nvPr/>
        </p:nvSpPr>
        <p:spPr>
          <a:xfrm>
            <a:off x="8908979" y="3600697"/>
            <a:ext cx="1519234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212121"/>
                </a:solidFill>
                <a:latin typeface="-apple-system"/>
              </a:rPr>
              <a:t>+ send quotation to customer</a:t>
            </a:r>
          </a:p>
          <a:p>
            <a:r>
              <a:rPr lang="en-US" sz="1400">
                <a:solidFill>
                  <a:srgbClr val="212121"/>
                </a:solidFill>
                <a:latin typeface="-apple-system"/>
              </a:rPr>
              <a:t>+ create invoice for customer</a:t>
            </a:r>
          </a:p>
          <a:p>
            <a:r>
              <a:rPr lang="en-US" sz="1400">
                <a:solidFill>
                  <a:srgbClr val="212121"/>
                </a:solidFill>
                <a:latin typeface="-apple-system"/>
              </a:rPr>
              <a:t>+ receive product confirmation</a:t>
            </a:r>
          </a:p>
          <a:p>
            <a:r>
              <a:rPr lang="en-US" sz="1400">
                <a:solidFill>
                  <a:srgbClr val="212121"/>
                </a:solidFill>
                <a:latin typeface="-apple-system"/>
              </a:rPr>
              <a:t>+ payment confirmation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9690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132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Trí Nguyễn Lưu</dc:creator>
  <cp:lastModifiedBy>Trí Nguyễn Lưu</cp:lastModifiedBy>
  <cp:revision>6</cp:revision>
  <dcterms:created xsi:type="dcterms:W3CDTF">2022-05-02T08:21:11Z</dcterms:created>
  <dcterms:modified xsi:type="dcterms:W3CDTF">2022-05-02T10:09:15Z</dcterms:modified>
</cp:coreProperties>
</file>