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82" r:id="rId4"/>
    <p:sldId id="283" r:id="rId5"/>
    <p:sldId id="284" r:id="rId6"/>
    <p:sldId id="269" r:id="rId7"/>
    <p:sldId id="270" r:id="rId8"/>
    <p:sldId id="285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0"/>
    <p:restoredTop sz="95940"/>
  </p:normalViewPr>
  <p:slideViewPr>
    <p:cSldViewPr snapToGrid="0">
      <p:cViewPr varScale="1">
        <p:scale>
          <a:sx n="115" d="100"/>
          <a:sy n="115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78059" y="2065865"/>
            <a:ext cx="12801188" cy="2277547"/>
          </a:xfrm>
          <a:prstGeom prst="rect">
            <a:avLst/>
          </a:prstGeom>
          <a:solidFill>
            <a:srgbClr val="3B3B3B"/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F6600"/>
                </a:solidFill>
              </a:rPr>
              <a:t>Predicting Customer Subscription for</a:t>
            </a:r>
          </a:p>
          <a:p>
            <a:r>
              <a:rPr lang="en-US" sz="4800" dirty="0">
                <a:solidFill>
                  <a:srgbClr val="FF6600"/>
                </a:solidFill>
              </a:rPr>
              <a:t> Term Deposits</a:t>
            </a:r>
          </a:p>
          <a:p>
            <a:r>
              <a:rPr lang="en-US" sz="2800" dirty="0"/>
              <a:t>Final Project Results and website</a:t>
            </a:r>
          </a:p>
          <a:p>
            <a:r>
              <a:rPr lang="en-US" b="1" dirty="0"/>
              <a:t>29-Feb-2024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Introduction to Service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Why This Model?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Insight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Service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B21AD05-422D-2AA0-2FB6-7A18BAAD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ore-KR" sz="2400" dirty="0"/>
              <a:t>https://</a:t>
            </a:r>
            <a:r>
              <a:rPr lang="en" altLang="ko-Kore-KR" sz="2400" dirty="0" err="1"/>
              <a:t>github.com</a:t>
            </a:r>
            <a:r>
              <a:rPr lang="en" altLang="ko-Kore-KR" sz="2400" dirty="0"/>
              <a:t>/N0VA-code/Data-Glacier-Data-Based-Consulting-</a:t>
            </a:r>
            <a:r>
              <a:rPr lang="en" altLang="ko-Kore-KR" sz="2400" dirty="0" err="1"/>
              <a:t>Project.git</a:t>
            </a:r>
            <a:endParaRPr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0874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b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Service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8CE5383-4E60-D8DD-A489-74BE2DCC5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622" y="1631091"/>
            <a:ext cx="3340275" cy="4880919"/>
          </a:xfrm>
          <a:prstGeom prst="rect">
            <a:avLst/>
          </a:prstGeom>
        </p:spPr>
      </p:pic>
      <p:pic>
        <p:nvPicPr>
          <p:cNvPr id="11" name="그림 10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94774794-CA67-8972-58B7-BFD655F85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21" y="3398108"/>
            <a:ext cx="8338984" cy="1828801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5974DFA7-E131-0846-06A3-7A8AA92B2E69}"/>
              </a:ext>
            </a:extLst>
          </p:cNvPr>
          <p:cNvSpPr/>
          <p:nvPr/>
        </p:nvSpPr>
        <p:spPr>
          <a:xfrm>
            <a:off x="3200400" y="3624147"/>
            <a:ext cx="8586439" cy="390292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5BD5EF12-9BC2-F288-E5CC-078B7FEA2566}"/>
              </a:ext>
            </a:extLst>
          </p:cNvPr>
          <p:cNvSpPr/>
          <p:nvPr/>
        </p:nvSpPr>
        <p:spPr>
          <a:xfrm>
            <a:off x="11228289" y="2957860"/>
            <a:ext cx="613317" cy="551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A3A1CB-CDA3-0AA8-729E-7FE4A48DBE9D}"/>
              </a:ext>
            </a:extLst>
          </p:cNvPr>
          <p:cNvSpPr txBox="1"/>
          <p:nvPr/>
        </p:nvSpPr>
        <p:spPr>
          <a:xfrm>
            <a:off x="10564790" y="2208488"/>
            <a:ext cx="194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Target</a:t>
            </a:r>
          </a:p>
          <a:p>
            <a:pPr algn="ctr"/>
            <a:r>
              <a:rPr kumimoji="1" lang="en-US" altLang="ko-Kore-KR" dirty="0"/>
              <a:t>Column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000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b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Service - Example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B0F044D-91A9-5090-8272-B10E0EB4C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25" y="1417637"/>
            <a:ext cx="3657631" cy="5285678"/>
          </a:xfrm>
          <a:prstGeom prst="rect">
            <a:avLst/>
          </a:prstGeo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1E3C2FA-994B-CC8A-5429-D0EA9EFEF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3" y="2973039"/>
            <a:ext cx="6287274" cy="1232421"/>
          </a:xfrm>
          <a:prstGeom prst="rect">
            <a:avLst/>
          </a:prstGeom>
        </p:spPr>
      </p:pic>
      <p:sp>
        <p:nvSpPr>
          <p:cNvPr id="8" name="아래쪽 화살표[D] 7">
            <a:extLst>
              <a:ext uri="{FF2B5EF4-FFF2-40B4-BE49-F238E27FC236}">
                <a16:creationId xmlns:a16="http://schemas.microsoft.com/office/drawing/2014/main" id="{0648185F-A8A6-E109-5CA4-390AE031F010}"/>
              </a:ext>
            </a:extLst>
          </p:cNvPr>
          <p:cNvSpPr/>
          <p:nvPr/>
        </p:nvSpPr>
        <p:spPr>
          <a:xfrm rot="16200000">
            <a:off x="4016705" y="3153007"/>
            <a:ext cx="613317" cy="551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5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This Model?</a:t>
            </a:r>
          </a:p>
        </p:txBody>
      </p:sp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3AFF71F-5D41-BA8E-7A92-1A0AD568F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82" y="1616927"/>
            <a:ext cx="6075437" cy="50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5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F046D01-12F3-BAB3-85CC-15E437A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22" y="1417637"/>
            <a:ext cx="3527827" cy="5252224"/>
          </a:xfrm>
          <a:prstGeom prst="rect">
            <a:avLst/>
          </a:prstGeom>
        </p:spPr>
      </p:pic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FEC828F8-81E4-8828-ACD9-E1AC5ED2E66F}"/>
              </a:ext>
            </a:extLst>
          </p:cNvPr>
          <p:cNvSpPr/>
          <p:nvPr/>
        </p:nvSpPr>
        <p:spPr>
          <a:xfrm rot="16200000">
            <a:off x="5076071" y="3766324"/>
            <a:ext cx="613317" cy="551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2" name="그림 1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B7D90B5-C16E-79FF-034B-27DE6969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893" y="3429000"/>
            <a:ext cx="5402455" cy="1035341"/>
          </a:xfrm>
          <a:prstGeom prst="rect">
            <a:avLst/>
          </a:prstGeom>
        </p:spPr>
      </p:pic>
      <p:sp>
        <p:nvSpPr>
          <p:cNvPr id="13" name="액자 12">
            <a:extLst>
              <a:ext uri="{FF2B5EF4-FFF2-40B4-BE49-F238E27FC236}">
                <a16:creationId xmlns:a16="http://schemas.microsoft.com/office/drawing/2014/main" id="{BFF36641-678A-D669-32CC-58C0D13254C0}"/>
              </a:ext>
            </a:extLst>
          </p:cNvPr>
          <p:cNvSpPr/>
          <p:nvPr/>
        </p:nvSpPr>
        <p:spPr>
          <a:xfrm>
            <a:off x="10493148" y="3429000"/>
            <a:ext cx="992459" cy="58543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F64F9E3B-490D-C181-6A67-0A6EEC64E3F2}"/>
              </a:ext>
            </a:extLst>
          </p:cNvPr>
          <p:cNvSpPr/>
          <p:nvPr/>
        </p:nvSpPr>
        <p:spPr>
          <a:xfrm>
            <a:off x="1158018" y="4832622"/>
            <a:ext cx="1217192" cy="58543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91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7FB9F15E-82C6-8142-5869-88DD6D626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629" y="3525095"/>
            <a:ext cx="5677055" cy="1067181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BBFD175-7CB5-0951-6988-FC0CBF711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320" y="1305408"/>
            <a:ext cx="3576813" cy="54403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26CBCB-8ADA-0E48-96D7-11EEE402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FEC828F8-81E4-8828-ACD9-E1AC5ED2E66F}"/>
              </a:ext>
            </a:extLst>
          </p:cNvPr>
          <p:cNvSpPr/>
          <p:nvPr/>
        </p:nvSpPr>
        <p:spPr>
          <a:xfrm rot="16200000">
            <a:off x="5076071" y="3766324"/>
            <a:ext cx="613317" cy="5519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FF36641-678A-D669-32CC-58C0D13254C0}"/>
              </a:ext>
            </a:extLst>
          </p:cNvPr>
          <p:cNvSpPr/>
          <p:nvPr/>
        </p:nvSpPr>
        <p:spPr>
          <a:xfrm>
            <a:off x="10493148" y="3429000"/>
            <a:ext cx="992459" cy="58543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F64F9E3B-490D-C181-6A67-0A6EEC64E3F2}"/>
              </a:ext>
            </a:extLst>
          </p:cNvPr>
          <p:cNvSpPr/>
          <p:nvPr/>
        </p:nvSpPr>
        <p:spPr>
          <a:xfrm>
            <a:off x="1158018" y="4832622"/>
            <a:ext cx="1217192" cy="58543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6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5A3-2E84-0849-82EA-36D2326D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12608"/>
            <a:ext cx="10515600" cy="3004719"/>
          </a:xfrm>
        </p:spPr>
        <p:txBody>
          <a:bodyPr>
            <a:normAutofit/>
          </a:bodyPr>
          <a:lstStyle/>
          <a:p>
            <a:r>
              <a:rPr lang="en" altLang="ko-Kore-KR" sz="1800" b="0" i="0" dirty="0">
                <a:effectLst/>
              </a:rPr>
              <a:t>One interesting fact is that the most effective factor is Duration 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B960C-F6E1-AE45-98A6-122DB2A97B5B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0472D-1BEC-755D-1D85-8C69B81C4036}"/>
              </a:ext>
            </a:extLst>
          </p:cNvPr>
          <p:cNvSpPr txBox="1">
            <a:spLocks/>
          </p:cNvSpPr>
          <p:nvPr/>
        </p:nvSpPr>
        <p:spPr>
          <a:xfrm>
            <a:off x="838200" y="46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b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US" sz="35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10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테마</Template>
  <TotalTime>220</TotalTime>
  <Words>79</Words>
  <Application>Microsoft Macintosh PowerPoint</Application>
  <PresentationFormat>와이드스크린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   Agenda</vt:lpstr>
      <vt:lpstr>introduction to Service</vt:lpstr>
      <vt:lpstr> Introduction to Service</vt:lpstr>
      <vt:lpstr> Introduction to Service - Example</vt:lpstr>
      <vt:lpstr>Why This Model?</vt:lpstr>
      <vt:lpstr>Insights</vt:lpstr>
      <vt:lpstr>Insights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민석 김</dc:creator>
  <cp:lastModifiedBy>민석 김</cp:lastModifiedBy>
  <cp:revision>4</cp:revision>
  <dcterms:created xsi:type="dcterms:W3CDTF">2023-12-21T01:44:22Z</dcterms:created>
  <dcterms:modified xsi:type="dcterms:W3CDTF">2024-02-29T15:26:36Z</dcterms:modified>
</cp:coreProperties>
</file>