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A8D1FC9-E9C1-4CD5-B748-288D6FF7376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6F32B-C313-4559-A635-71447FFE995E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BE5EF-B2F8-481F-B2A7-8E1642B0F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5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BE5EF-B2F8-481F-B2A7-8E1642B0FE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7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90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77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8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9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1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1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06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7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9B53C8-9748-46D3-BF55-0D3BD3AC2A3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FFF33B-BA47-4B72-8683-6FC434ACFE4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5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213E-C8ED-A7C4-A801-9C9EC970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Loginom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066620-5E7F-C9D0-D7DD-C6FCC6C9B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Гологузов</a:t>
            </a:r>
            <a:r>
              <a:rPr lang="ru-RU" dirty="0"/>
              <a:t> К.А, Кислов М. Д.</a:t>
            </a:r>
            <a:br>
              <a:rPr lang="ru-RU" dirty="0"/>
            </a:br>
            <a:r>
              <a:rPr lang="ru-RU" dirty="0"/>
              <a:t>ИКБО-22-20</a:t>
            </a:r>
          </a:p>
        </p:txBody>
      </p:sp>
    </p:spTree>
    <p:extLst>
      <p:ext uri="{BB962C8B-B14F-4D97-AF65-F5344CB8AC3E}">
        <p14:creationId xmlns:p14="http://schemas.microsoft.com/office/powerpoint/2010/main" val="350738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236E7-EAA4-BF82-7F5E-45444133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23FF4-6B95-8ADB-2133-FA1A76372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9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695934A4-004C-8A34-B10D-67F0299B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Loginom</a:t>
            </a:r>
            <a:r>
              <a:rPr lang="ru-RU" sz="3600" dirty="0"/>
              <a:t> — аналитическая </a:t>
            </a:r>
            <a:r>
              <a:rPr lang="ru-RU" sz="3600" dirty="0" err="1"/>
              <a:t>low-code</a:t>
            </a:r>
            <a:r>
              <a:rPr lang="ru-RU" sz="3600" dirty="0"/>
              <a:t> платформа, которая позволяет проводить анализ данных любого уровня сложности без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578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6203F-23C2-AEB0-4EA9-C52DB6A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12DAFEE-B347-9DD9-C297-2100D8629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619451"/>
              </p:ext>
            </p:extLst>
          </p:nvPr>
        </p:nvGraphicFramePr>
        <p:xfrm>
          <a:off x="1096963" y="1846262"/>
          <a:ext cx="10192955" cy="317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7357">
                  <a:extLst>
                    <a:ext uri="{9D8B030D-6E8A-4147-A177-3AD203B41FA5}">
                      <a16:colId xmlns:a16="http://schemas.microsoft.com/office/drawing/2014/main" val="41691850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448506159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347907181"/>
                    </a:ext>
                  </a:extLst>
                </a:gridCol>
              </a:tblGrid>
              <a:tr h="1586605">
                <a:tc>
                  <a:txBody>
                    <a:bodyPr/>
                    <a:lstStyle/>
                    <a:p>
                      <a:r>
                        <a:rPr lang="ru-RU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Управление рисками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-Кредитный конвейер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-Скоринг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ru-RU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Антифрод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Клиентская аналитика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-Сегментация клиентов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-Противодействие оттоку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-Кросс-продажи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Очистка данных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-Очистка и удаление дублей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-Создание золотой записи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-Стандартизация НСИ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80649"/>
                  </a:ext>
                </a:extLst>
              </a:tr>
              <a:tr h="1586605">
                <a:tc>
                  <a:txBody>
                    <a:bodyPr/>
                    <a:lstStyle/>
                    <a:p>
                      <a:r>
                        <a:rPr lang="ru-RU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Маркетинг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-Директ-маркетинг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-Оптимизация цен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-Оценка эффективности рекламы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Логистика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-Прогнозирование спроса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-Оптимизация запасов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-Расчет страховых запасов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Диагностика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-Статистический контроль качества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-Оценка вероятности поломок</a:t>
                      </a:r>
                    </a:p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-Цифровые двойники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8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4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CA85-333A-5950-3533-BEF306C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E3719A6-06B8-46B0-62C9-FCA522F3F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818626"/>
              </p:ext>
            </p:extLst>
          </p:nvPr>
        </p:nvGraphicFramePr>
        <p:xfrm>
          <a:off x="1096963" y="1846263"/>
          <a:ext cx="10058397" cy="2579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03917503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60662353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39604681"/>
                    </a:ext>
                  </a:extLst>
                </a:gridCol>
              </a:tblGrid>
              <a:tr h="2579822">
                <a:tc>
                  <a:txBody>
                    <a:bodyPr/>
                    <a:lstStyle/>
                    <a:p>
                      <a:r>
                        <a:rPr lang="ru-RU" sz="25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Для руководителя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Разработайте четкую стратегию для быстрой окупаемости ресурсов и инвестиций. Принимайте решения, основанные на данных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Для аналитика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Автоматизируйте рутинную работу, самостоятельно анализируйте огромные массивы данных без ожидания ответа от IT-департамента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Для IT-специалиста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Избавьтесь от рутинных задач, предоставив бизнес-пользователям </a:t>
                      </a:r>
                      <a:r>
                        <a:rPr lang="ru-RU" sz="18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low-code</a:t>
                      </a:r>
                      <a:r>
                        <a:rPr lang="ru-RU" sz="18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инструмент для самостоятельного анализа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7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BBB4-D652-4997-31DA-A2901344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анализа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3DC5F2-FED6-F80E-8DC7-3C2C510817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Интеграция</a:t>
            </a:r>
            <a:br>
              <a:rPr lang="ru-RU" dirty="0"/>
            </a:b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с источниками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Предобработка</a:t>
            </a:r>
            <a:br>
              <a:rPr lang="ru-RU" dirty="0"/>
            </a:b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и консолидация данных</a:t>
            </a:r>
            <a:endParaRPr lang="ru-RU" dirty="0">
              <a:solidFill>
                <a:srgbClr val="283243"/>
              </a:solidFill>
              <a:latin typeface="Source Sans Pro" panose="020B0503030403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Разведочный</a:t>
            </a:r>
            <a:br>
              <a:rPr lang="ru-RU" dirty="0"/>
            </a:b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анализ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AB12D370-BC4F-CCCF-53B1-B60D3332C8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Моделирование</a:t>
            </a:r>
            <a:br>
              <a:rPr lang="ru-RU" dirty="0"/>
            </a:b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и прогнозирование</a:t>
            </a:r>
            <a:endParaRPr lang="ru-RU" dirty="0">
              <a:solidFill>
                <a:srgbClr val="283243"/>
              </a:solidFill>
              <a:latin typeface="Source Sans Pro" panose="020B0503030403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Визуализация</a:t>
            </a:r>
            <a:br>
              <a:rPr lang="ru-RU" dirty="0"/>
            </a:b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и интерпретация данных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Развертывание</a:t>
            </a:r>
            <a:br>
              <a:rPr lang="ru-RU" dirty="0"/>
            </a:br>
            <a:r>
              <a:rPr lang="ru-RU" b="0" i="0" dirty="0">
                <a:solidFill>
                  <a:srgbClr val="283243"/>
                </a:solidFill>
                <a:effectLst/>
                <a:latin typeface="Source Sans Pro" panose="020B0503030403020204" pitchFamily="34" charset="0"/>
              </a:rPr>
              <a:t>и интеграция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71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266E6-3759-A8EE-8FDD-6748CD38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19336-890D-548B-8D62-72361BE9AF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Визуальное проектирование</a:t>
            </a:r>
          </a:p>
          <a:p>
            <a:r>
              <a:rPr lang="ru-RU" sz="2500" dirty="0"/>
              <a:t>Веб-интерфейс</a:t>
            </a:r>
          </a:p>
          <a:p>
            <a:r>
              <a:rPr lang="ru-RU" sz="2500" dirty="0"/>
              <a:t>Компоненты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F0DFC1-3C36-3649-A424-883755BB49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Публикация веб-сервисов</a:t>
            </a:r>
          </a:p>
          <a:p>
            <a:r>
              <a:rPr lang="ru-RU" sz="2500" dirty="0"/>
              <a:t>Производительность</a:t>
            </a:r>
          </a:p>
          <a:p>
            <a:r>
              <a:rPr lang="ru-RU" sz="2500" dirty="0"/>
              <a:t>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6609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8B9FC-E21B-0CA1-9CB0-122BC420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9799F-0C81-802A-62EA-487B635546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Loginom</a:t>
            </a:r>
            <a:r>
              <a:rPr lang="ru-RU" dirty="0"/>
              <a:t> обеспечит доступ к требуемой информации путем подключения к источникам/приемникам данных. Интеграция со сторонними веб-сервисами и публикация собственных упрощает интеграцию в IT-инфраструктуру любой компании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4EC2092-268D-3B8E-DFD7-5D41CDF7E2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803" y="1846263"/>
            <a:ext cx="3305995" cy="4022725"/>
          </a:xfrm>
        </p:spPr>
      </p:pic>
    </p:spTree>
    <p:extLst>
      <p:ext uri="{BB962C8B-B14F-4D97-AF65-F5344CB8AC3E}">
        <p14:creationId xmlns:p14="http://schemas.microsoft.com/office/powerpoint/2010/main" val="409129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36B15-56EA-A56C-2933-03AC49F0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0B14DC7-DFF1-2D41-17AB-93D5EAEF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OLAP-</a:t>
            </a:r>
            <a:r>
              <a:rPr lang="ru-RU" sz="2500" dirty="0"/>
              <a:t>куб</a:t>
            </a:r>
          </a:p>
          <a:p>
            <a:r>
              <a:rPr lang="ru-RU" sz="2500" dirty="0"/>
              <a:t>Табличные данные</a:t>
            </a:r>
          </a:p>
          <a:p>
            <a:r>
              <a:rPr lang="ru-RU" sz="2500" dirty="0"/>
              <a:t>Специализированные</a:t>
            </a:r>
          </a:p>
          <a:p>
            <a:r>
              <a:rPr lang="ru-RU" sz="2500" dirty="0"/>
              <a:t>Панель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247161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409DA-4419-59E6-28CB-3754372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развертывания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8326C52-AA48-AB45-9559-C51CC233C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90283"/>
              </p:ext>
            </p:extLst>
          </p:nvPr>
        </p:nvGraphicFramePr>
        <p:xfrm>
          <a:off x="1096963" y="1737360"/>
          <a:ext cx="10058397" cy="418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43646102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923788778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35626604"/>
                    </a:ext>
                  </a:extLst>
                </a:gridCol>
              </a:tblGrid>
              <a:tr h="14477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56084"/>
                  </a:ext>
                </a:extLst>
              </a:tr>
              <a:tr h="2739042">
                <a:tc>
                  <a:txBody>
                    <a:bodyPr/>
                    <a:lstStyle/>
                    <a:p>
                      <a:r>
                        <a:rPr lang="ru-RU" sz="2500" b="1" dirty="0"/>
                        <a:t>Приложение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Аналитическая обработка на локальном компьютере позволяет подключаться к источникам, преобразовывать и визуализировать данные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dirty="0"/>
                        <a:t>Сервер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Коллективная работа с данными для организаций различных размеров позволяет достичь требуемого уровня производительности и масштабируемости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500" b="1" dirty="0"/>
                        <a:t>Облако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</a:rPr>
                        <a:t>Масштабируемый отказоустойчивый облачный сервис включает все методы обработки и визуализации, подключение к веб-сервисам и их публикацию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31670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16DD07-C797-2D6D-245B-1A780FB1F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090" y="1626017"/>
            <a:ext cx="1562100" cy="15621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6B5621-8AE7-F2AB-1DCE-AC1C60D14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950" y="1626017"/>
            <a:ext cx="1562100" cy="1562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4EC3144-4A91-97DE-7BE4-598EF97C9A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1810" y="1626017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0426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275</Words>
  <Application>Microsoft Office PowerPoint</Application>
  <PresentationFormat>Широкоэкранный</PresentationFormat>
  <Paragraphs>65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Ретро</vt:lpstr>
      <vt:lpstr>Loginom</vt:lpstr>
      <vt:lpstr>Презентация PowerPoint</vt:lpstr>
      <vt:lpstr>Использование</vt:lpstr>
      <vt:lpstr>Пользователи</vt:lpstr>
      <vt:lpstr>Процесс анализа данных</vt:lpstr>
      <vt:lpstr>Возможности</vt:lpstr>
      <vt:lpstr>Интеграция</vt:lpstr>
      <vt:lpstr>Визуализация</vt:lpstr>
      <vt:lpstr>Варианты развертывания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Loginom</dc:title>
  <dc:creator>Kirill</dc:creator>
  <cp:lastModifiedBy>Kirill</cp:lastModifiedBy>
  <cp:revision>18</cp:revision>
  <dcterms:created xsi:type="dcterms:W3CDTF">2023-12-13T06:46:02Z</dcterms:created>
  <dcterms:modified xsi:type="dcterms:W3CDTF">2023-12-13T08:26:13Z</dcterms:modified>
</cp:coreProperties>
</file>