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01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2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6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23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4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F6A6-7895-442A-8AD0-B3B3F455B077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31FC-F388-4E36-B8EB-EB428C4B4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1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051" y="1479415"/>
            <a:ext cx="11477897" cy="16905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настольной игры </a:t>
            </a:r>
            <a:r>
              <a:rPr lang="en-US" dirty="0" smtClean="0"/>
              <a:t>“</a:t>
            </a:r>
            <a:r>
              <a:rPr lang="ru-RU" dirty="0" smtClean="0"/>
              <a:t>Лудо</a:t>
            </a:r>
            <a:r>
              <a:rPr lang="en-US" dirty="0" smtClean="0"/>
              <a:t>”</a:t>
            </a:r>
            <a:r>
              <a:rPr lang="ru-RU" dirty="0" smtClean="0"/>
              <a:t> при помощи </a:t>
            </a:r>
            <a:r>
              <a:rPr lang="ru-RU" dirty="0" err="1" smtClean="0"/>
              <a:t>библотеки</a:t>
            </a:r>
            <a:r>
              <a:rPr lang="ru-RU" dirty="0" smtClean="0"/>
              <a:t> </a:t>
            </a:r>
            <a:r>
              <a:rPr lang="en-US" dirty="0" err="1" smtClean="0"/>
              <a:t>Pygame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67020" y="6484744"/>
            <a:ext cx="9144000" cy="1655762"/>
          </a:xfrm>
        </p:spPr>
        <p:txBody>
          <a:bodyPr/>
          <a:lstStyle/>
          <a:p>
            <a:r>
              <a:rPr lang="ru-RU" dirty="0" smtClean="0"/>
              <a:t>Сделал</a:t>
            </a:r>
            <a:r>
              <a:rPr lang="en-US" dirty="0" smtClean="0"/>
              <a:t>: </a:t>
            </a:r>
            <a:r>
              <a:rPr lang="ru-RU" dirty="0" err="1" smtClean="0"/>
              <a:t>Поллак</a:t>
            </a:r>
            <a:r>
              <a:rPr lang="ru-RU" dirty="0" smtClean="0"/>
              <a:t> Артур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4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и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Тема проекта</a:t>
            </a:r>
            <a:r>
              <a:rPr lang="en-US" dirty="0"/>
              <a:t>:</a:t>
            </a:r>
            <a:r>
              <a:rPr lang="ru-RU" dirty="0"/>
              <a:t> Реализация настольной игры </a:t>
            </a:r>
            <a:r>
              <a:rPr lang="en-US" dirty="0"/>
              <a:t>“</a:t>
            </a:r>
            <a:r>
              <a:rPr lang="ru-RU" dirty="0"/>
              <a:t>Лудо</a:t>
            </a:r>
            <a:r>
              <a:rPr lang="en-US" dirty="0"/>
              <a:t>”</a:t>
            </a:r>
            <a:r>
              <a:rPr lang="ru-RU" dirty="0"/>
              <a:t> в виде игры для ПК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проекта</a:t>
            </a:r>
            <a:r>
              <a:rPr lang="en-US" dirty="0" smtClean="0"/>
              <a:t>:</a:t>
            </a:r>
            <a:r>
              <a:rPr lang="ru-RU" dirty="0" smtClean="0"/>
              <a:t> Создание рабочей игры на языке </a:t>
            </a:r>
            <a:r>
              <a:rPr lang="en-US" dirty="0" smtClean="0"/>
              <a:t>Python</a:t>
            </a:r>
            <a:r>
              <a:rPr lang="ru-RU" dirty="0" smtClean="0"/>
              <a:t> при помощи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, которая является реализацией настольной игры </a:t>
            </a:r>
            <a:r>
              <a:rPr lang="en-US" dirty="0" smtClean="0"/>
              <a:t>“</a:t>
            </a:r>
            <a:r>
              <a:rPr lang="ru-RU" dirty="0" smtClean="0"/>
              <a:t>Лудо</a:t>
            </a:r>
            <a:r>
              <a:rPr lang="en-US" dirty="0" smtClean="0"/>
              <a:t>”</a:t>
            </a:r>
            <a:r>
              <a:rPr lang="ru-RU" dirty="0" smtClean="0"/>
              <a:t> для ПК.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4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Встроенные библиотеки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Math, random</a:t>
            </a:r>
          </a:p>
          <a:p>
            <a:pPr marL="0" indent="0">
              <a:buNone/>
            </a:pPr>
            <a:r>
              <a:rPr lang="ru-RU" dirty="0" smtClean="0"/>
              <a:t>Установленные библиотеки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err="1" smtClean="0"/>
              <a:t>Pygame</a:t>
            </a:r>
            <a:r>
              <a:rPr lang="ru-RU" dirty="0" smtClean="0"/>
              <a:t> версии </a:t>
            </a:r>
            <a:r>
              <a:rPr lang="en-US" dirty="0" smtClean="0"/>
              <a:t>2.1.2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77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работает на 2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файлах</a:t>
            </a:r>
            <a:r>
              <a:rPr lang="en-US" smtClean="0"/>
              <a:t>: </a:t>
            </a:r>
            <a:r>
              <a:rPr lang="en-US" smtClean="0"/>
              <a:t>game </a:t>
            </a:r>
            <a:r>
              <a:rPr lang="ru-RU" smtClean="0"/>
              <a:t>и </a:t>
            </a:r>
            <a:r>
              <a:rPr lang="en-US" dirty="0" err="1" smtClean="0"/>
              <a:t>playersandgame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Playersandgame</a:t>
            </a:r>
            <a:r>
              <a:rPr lang="en-US" dirty="0" smtClean="0"/>
              <a:t> </a:t>
            </a:r>
            <a:r>
              <a:rPr lang="ru-RU" dirty="0" smtClean="0"/>
              <a:t>хранит в себе класс фигур, разметку для доски и параметры для фигур и игры</a:t>
            </a:r>
          </a:p>
          <a:p>
            <a:r>
              <a:rPr lang="en-US" dirty="0" smtClean="0"/>
              <a:t>Game </a:t>
            </a:r>
            <a:r>
              <a:rPr lang="ru-RU" dirty="0" err="1" smtClean="0"/>
              <a:t>отрисовывает</a:t>
            </a:r>
            <a:r>
              <a:rPr lang="ru-RU" dirty="0" smtClean="0"/>
              <a:t> </a:t>
            </a:r>
            <a:r>
              <a:rPr lang="ru-RU" dirty="0" smtClean="0"/>
              <a:t>игру и отвечает за бросок кубика и действия с доской.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Правила игры находятся в </a:t>
            </a:r>
            <a:r>
              <a:rPr lang="en-US" dirty="0" smtClean="0"/>
              <a:t>rules_ru.txt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Сама игра была конвертирована в </a:t>
            </a:r>
            <a:r>
              <a:rPr lang="en-US" dirty="0" smtClean="0"/>
              <a:t>.exe </a:t>
            </a:r>
            <a:r>
              <a:rPr lang="ru-RU" dirty="0" smtClean="0"/>
              <a:t>файл и лежит на </a:t>
            </a:r>
            <a:r>
              <a:rPr lang="ru-RU" dirty="0" err="1" smtClean="0"/>
              <a:t>Гитхабе</a:t>
            </a:r>
            <a:r>
              <a:rPr lang="ru-RU" dirty="0" smtClean="0"/>
              <a:t> в папке </a:t>
            </a:r>
            <a:r>
              <a:rPr lang="en-US" dirty="0" smtClean="0"/>
              <a:t>dist.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7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игры</a:t>
            </a:r>
            <a:r>
              <a:rPr lang="en-US" dirty="0" smtClean="0"/>
              <a:t> (</a:t>
            </a:r>
            <a:r>
              <a:rPr lang="ru-RU" dirty="0" smtClean="0"/>
              <a:t>скриншоты)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97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игры (код)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5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проекта выполнена. Удалось реализовать рабочую игру на библиотеке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В будущем стоит добавить стартовое меню, опцию масштабирования окна, звуковых эффектов, возможность загружать свои </a:t>
            </a:r>
            <a:r>
              <a:rPr lang="ru-RU" dirty="0" err="1" smtClean="0"/>
              <a:t>ресурспаки</a:t>
            </a:r>
            <a:r>
              <a:rPr lang="ru-RU" dirty="0" smtClean="0"/>
              <a:t> (набор спрайтов, звуков и </a:t>
            </a:r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файла) и подобные косметические 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110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194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Реализация настольной игры “Лудо” при помощи библотеки Pygame.</vt:lpstr>
      <vt:lpstr>Тема и цель проекта</vt:lpstr>
      <vt:lpstr>Использованные библиотеки.</vt:lpstr>
      <vt:lpstr>Работа игры</vt:lpstr>
      <vt:lpstr>Работа игры (скриншоты)</vt:lpstr>
      <vt:lpstr>Работа игры (код)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настольной игры “Лудо” при помощи библотеки Pygame.</dc:title>
  <dc:creator>Яндекс.Лицей</dc:creator>
  <cp:lastModifiedBy>стол</cp:lastModifiedBy>
  <cp:revision>10</cp:revision>
  <dcterms:created xsi:type="dcterms:W3CDTF">2023-01-27T05:52:03Z</dcterms:created>
  <dcterms:modified xsi:type="dcterms:W3CDTF">2023-01-31T04:08:21Z</dcterms:modified>
</cp:coreProperties>
</file>