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1A3-3E10-4C38-A032-49B0FB2B29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CDD2-4F40-4EDA-847A-0F539AF64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5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1A3-3E10-4C38-A032-49B0FB2B29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CDD2-4F40-4EDA-847A-0F539AF64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8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1A3-3E10-4C38-A032-49B0FB2B29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CDD2-4F40-4EDA-847A-0F539AF64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1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1A3-3E10-4C38-A032-49B0FB2B29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CDD2-4F40-4EDA-847A-0F539AF64F4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446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1A3-3E10-4C38-A032-49B0FB2B29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CDD2-4F40-4EDA-847A-0F539AF64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08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1A3-3E10-4C38-A032-49B0FB2B29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CDD2-4F40-4EDA-847A-0F539AF64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1A3-3E10-4C38-A032-49B0FB2B29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CDD2-4F40-4EDA-847A-0F539AF64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68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1A3-3E10-4C38-A032-49B0FB2B29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CDD2-4F40-4EDA-847A-0F539AF64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930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1A3-3E10-4C38-A032-49B0FB2B29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CDD2-4F40-4EDA-847A-0F539AF64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2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1A3-3E10-4C38-A032-49B0FB2B29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CDD2-4F40-4EDA-847A-0F539AF64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64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1A3-3E10-4C38-A032-49B0FB2B29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CDD2-4F40-4EDA-847A-0F539AF64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6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1A3-3E10-4C38-A032-49B0FB2B29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CDD2-4F40-4EDA-847A-0F539AF64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1A3-3E10-4C38-A032-49B0FB2B29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CDD2-4F40-4EDA-847A-0F539AF64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82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1A3-3E10-4C38-A032-49B0FB2B29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CDD2-4F40-4EDA-847A-0F539AF64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69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1A3-3E10-4C38-A032-49B0FB2B29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CDD2-4F40-4EDA-847A-0F539AF64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05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1A3-3E10-4C38-A032-49B0FB2B29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CDD2-4F40-4EDA-847A-0F539AF64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3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1A3-3E10-4C38-A032-49B0FB2B29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CDD2-4F40-4EDA-847A-0F539AF64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19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60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395720" y="2215080"/>
            <a:ext cx="9116280" cy="33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7200" b="0" strike="noStrike" spc="-1" dirty="0">
                <a:solidFill>
                  <a:srgbClr val="EBEBEB"/>
                </a:solidFill>
                <a:latin typeface="Century Gothic"/>
              </a:rPr>
              <a:t>Новостная</a:t>
            </a:r>
            <a:endParaRPr lang="ru-RU" sz="7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7200" b="0" strike="noStrike" spc="-1" dirty="0">
                <a:solidFill>
                  <a:srgbClr val="EBEBEB"/>
                </a:solidFill>
                <a:latin typeface="Century Gothic"/>
              </a:rPr>
              <a:t>Система</a:t>
            </a:r>
            <a:endParaRPr lang="ru-RU" sz="7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7200" b="0" strike="noStrike" spc="-1" dirty="0">
                <a:solidFill>
                  <a:srgbClr val="EBEBEB"/>
                </a:solidFill>
                <a:latin typeface="Century Gothic"/>
              </a:rPr>
              <a:t>Для</a:t>
            </a:r>
            <a:endParaRPr lang="ru-RU" sz="7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7200" b="0" strike="noStrike" spc="-1" dirty="0">
                <a:solidFill>
                  <a:srgbClr val="EBEBEB"/>
                </a:solidFill>
                <a:latin typeface="Century Gothic"/>
              </a:rPr>
              <a:t>Вебсайтов</a:t>
            </a:r>
            <a:endParaRPr lang="ru-RU" sz="7200" b="0" strike="noStrike" spc="-1" dirty="0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9236520" y="6488640"/>
            <a:ext cx="5910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Выполнил</a:t>
            </a: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:</a:t>
            </a:r>
            <a:r>
              <a:rPr lang="ru-RU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 Поллак Артур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103400" y="452880"/>
            <a:ext cx="89467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200" b="0" strike="noStrike" spc="-1">
                <a:solidFill>
                  <a:srgbClr val="EBEBEB"/>
                </a:solidFill>
                <a:latin typeface="Century Gothic"/>
              </a:rPr>
              <a:t>Тема проекта, цель</a:t>
            </a:r>
            <a:endParaRPr lang="ru-RU" sz="42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ru-RU" sz="2000" b="0" strike="noStrike" spc="-1">
                <a:solidFill>
                  <a:srgbClr val="FFFFFF"/>
                </a:solidFill>
                <a:latin typeface="Century Gothic"/>
              </a:rPr>
              <a:t>Тема проекта</a:t>
            </a: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:</a:t>
            </a:r>
            <a:r>
              <a:rPr lang="ru-RU" sz="2000" b="0" strike="noStrike" spc="-1">
                <a:solidFill>
                  <a:srgbClr val="FFFFFF"/>
                </a:solidFill>
                <a:latin typeface="Century Gothic"/>
              </a:rPr>
              <a:t> Создание web-приложения для работы с новостями.</a:t>
            </a:r>
            <a:endParaRPr lang="ru-RU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ru-RU" sz="2000" b="0" strike="noStrike" spc="-1">
                <a:solidFill>
                  <a:srgbClr val="FFFFFF"/>
                </a:solidFill>
                <a:latin typeface="Century Gothic"/>
              </a:rPr>
              <a:t>Цель проекта</a:t>
            </a: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:</a:t>
            </a:r>
            <a:r>
              <a:rPr lang="ru-RU" sz="2000" b="0" strike="noStrike" spc="-1">
                <a:solidFill>
                  <a:srgbClr val="FFFFFF"/>
                </a:solidFill>
                <a:latin typeface="Century Gothic"/>
              </a:rPr>
              <a:t> Создать рабочее web-приложение на языке </a:t>
            </a: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Python </a:t>
            </a:r>
            <a:r>
              <a:rPr lang="ru-RU" sz="2000" b="0" strike="noStrike" spc="-1">
                <a:solidFill>
                  <a:srgbClr val="FFFFFF"/>
                </a:solidFill>
                <a:latin typeface="Century Gothic"/>
              </a:rPr>
              <a:t>при помощи фреймворка flask, которое будет создавать, показывать новости из данных, отправленных пользователем.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103400" y="452880"/>
            <a:ext cx="89467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200" b="0" strike="noStrike" spc="-1">
                <a:solidFill>
                  <a:srgbClr val="EBEBEB"/>
                </a:solidFill>
                <a:latin typeface="Century Gothic"/>
              </a:rPr>
              <a:t>Использованные библиотеки</a:t>
            </a:r>
            <a:endParaRPr lang="ru-RU" sz="42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105200" y="2053080"/>
            <a:ext cx="966168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ru-RU" sz="2000" b="0" strike="noStrike" spc="-1" dirty="0">
                <a:solidFill>
                  <a:srgbClr val="FFFFFF"/>
                </a:solidFill>
                <a:latin typeface="Century Gothic"/>
              </a:rPr>
              <a:t>Стандартные библиотеки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ru-RU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err="1" smtClean="0">
                <a:solidFill>
                  <a:srgbClr val="FFFFFF"/>
                </a:solidFill>
                <a:latin typeface="Century Gothic"/>
              </a:rPr>
              <a:t>datetime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ru-RU" sz="2000" b="0" strike="noStrike" spc="-1" dirty="0">
                <a:solidFill>
                  <a:srgbClr val="FFFFFF"/>
                </a:solidFill>
                <a:latin typeface="Century Gothic"/>
              </a:rPr>
              <a:t>Установленные библиотеки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ru-RU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entury Gothic"/>
              </a:rPr>
              <a:t>Flask (</a:t>
            </a:r>
            <a:r>
              <a:rPr lang="en-US" sz="2000" b="0" strike="noStrike" spc="-1" dirty="0" err="1" smtClean="0">
                <a:solidFill>
                  <a:srgbClr val="FFFFFF"/>
                </a:solidFill>
                <a:latin typeface="Century Gothic"/>
              </a:rPr>
              <a:t>render_template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Century Gothic"/>
              </a:rPr>
              <a:t>, request, </a:t>
            </a:r>
            <a:r>
              <a:rPr lang="en-US" sz="2000" b="0" strike="noStrike" spc="-1" dirty="0" err="1" smtClean="0">
                <a:solidFill>
                  <a:srgbClr val="FFFFFF"/>
                </a:solidFill>
                <a:latin typeface="Century Gothic"/>
              </a:rPr>
              <a:t>url_for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Century Gothic"/>
              </a:rPr>
              <a:t>)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 err="1" smtClean="0">
                <a:solidFill>
                  <a:srgbClr val="FFFFFF"/>
                </a:solidFill>
                <a:latin typeface="Century Gothic"/>
              </a:rPr>
              <a:t>SQLAlchemy</a:t>
            </a:r>
            <a:r>
              <a:rPr lang="en-US" sz="2000" spc="-1" dirty="0" smtClean="0">
                <a:solidFill>
                  <a:srgbClr val="FFFFFF"/>
                </a:solidFill>
                <a:latin typeface="Century Gothic"/>
              </a:rPr>
              <a:t> (ORM)</a:t>
            </a: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103400" y="452880"/>
            <a:ext cx="89467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200" b="0" strike="noStrike" spc="-1" dirty="0">
                <a:solidFill>
                  <a:srgbClr val="EBEBEB"/>
                </a:solidFill>
                <a:latin typeface="Century Gothic"/>
              </a:rPr>
              <a:t>Принцип работы</a:t>
            </a:r>
            <a:endParaRPr lang="ru-RU" sz="4200" b="0" strike="noStrike" spc="-1" dirty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3400" y="1852560"/>
            <a:ext cx="9503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каждой страницы сайта (для демонстрации работы программы) закреплена своя функция.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create_article</a:t>
            </a:r>
            <a:r>
              <a:rPr lang="en-US" dirty="0" smtClean="0"/>
              <a:t> – </a:t>
            </a:r>
            <a:r>
              <a:rPr lang="ru-RU" dirty="0" smtClean="0"/>
              <a:t>Страница для создания новостей. Принимает данные от пользователя и добавляет из в базу данных. Затем перенаправляет на главную страницу</a:t>
            </a:r>
          </a:p>
          <a:p>
            <a:r>
              <a:rPr lang="en-US" dirty="0" smtClean="0"/>
              <a:t>/ - </a:t>
            </a:r>
            <a:r>
              <a:rPr lang="ru-RU" dirty="0" smtClean="0"/>
              <a:t>главная страница. Функция забирает данные и на основе них создает новость.</a:t>
            </a:r>
          </a:p>
          <a:p>
            <a:r>
              <a:rPr lang="en-US" dirty="0" smtClean="0"/>
              <a:t>/news/&lt;</a:t>
            </a:r>
            <a:r>
              <a:rPr lang="en-US" dirty="0" err="1" smtClean="0"/>
              <a:t>news_name</a:t>
            </a:r>
            <a:r>
              <a:rPr lang="en-US" dirty="0" smtClean="0"/>
              <a:t>&gt; - </a:t>
            </a:r>
            <a:r>
              <a:rPr lang="ru-RU" dirty="0" smtClean="0"/>
              <a:t>ссылка для показа новости по её названию.</a:t>
            </a:r>
          </a:p>
          <a:p>
            <a:r>
              <a:rPr lang="ru-RU" dirty="0" smtClean="0"/>
              <a:t>База данных представляет из себя 3 (4, считая саму БД) файла, каждый из которых отвечает за свою часть</a:t>
            </a:r>
            <a:r>
              <a:rPr lang="en-US" dirty="0" smtClean="0"/>
              <a:t>:</a:t>
            </a:r>
          </a:p>
          <a:p>
            <a:r>
              <a:rPr lang="en-US" dirty="0" smtClean="0"/>
              <a:t>News </a:t>
            </a:r>
            <a:r>
              <a:rPr lang="ru-RU" dirty="0" smtClean="0"/>
              <a:t>- таблица в базе данных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b_session</a:t>
            </a:r>
            <a:r>
              <a:rPr lang="en-US" dirty="0" smtClean="0"/>
              <a:t> – </a:t>
            </a:r>
            <a:r>
              <a:rPr lang="ru-RU" dirty="0" smtClean="0"/>
              <a:t>отвечает за манипуляции с базой данных</a:t>
            </a:r>
            <a:r>
              <a:rPr lang="ru-RU" dirty="0"/>
              <a:t> </a:t>
            </a:r>
            <a:r>
              <a:rPr lang="ru-RU" dirty="0" smtClean="0"/>
              <a:t>и её создание</a:t>
            </a:r>
          </a:p>
          <a:p>
            <a:r>
              <a:rPr lang="en-US" dirty="0" smtClean="0"/>
              <a:t>__</a:t>
            </a:r>
            <a:r>
              <a:rPr lang="en-US" dirty="0" err="1" smtClean="0"/>
              <a:t>all_models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отвечает за связь между таблицами и </a:t>
            </a:r>
            <a:r>
              <a:rPr lang="en-US" dirty="0" err="1" smtClean="0"/>
              <a:t>db_session</a:t>
            </a:r>
            <a:endParaRPr lang="ru-RU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46200" y="372937"/>
            <a:ext cx="10779446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800" b="0" strike="noStrike" spc="-1" dirty="0">
                <a:solidFill>
                  <a:srgbClr val="EBEBEB"/>
                </a:solidFill>
                <a:latin typeface="Century Gothic"/>
              </a:rPr>
              <a:t>Создание </a:t>
            </a:r>
            <a:r>
              <a:rPr lang="ru-RU" sz="3800" b="0" strike="noStrike" spc="-1" dirty="0" smtClean="0">
                <a:solidFill>
                  <a:srgbClr val="EBEBEB"/>
                </a:solidFill>
                <a:latin typeface="Century Gothic"/>
              </a:rPr>
              <a:t>новостей, получение данных</a:t>
            </a:r>
            <a:endParaRPr lang="ru-RU" sz="3800" b="0" strike="noStrike" spc="-1" dirty="0"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6200" y="1873166"/>
            <a:ext cx="4901160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app.route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create_article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methods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"POST"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"GET"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news_creator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request.method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"POST"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news_name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request.form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newsname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desc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request.form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description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request.form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newscontent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open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f'templates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news_name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html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'w'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encoding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'UTF-8'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page.write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page.close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db_sess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db_session.create_session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news_db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news_db.title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news_name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news_db.content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url_for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article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article_name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news_name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news_db.description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desc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db_sess.add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news_db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db_sess.commit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"http://127.0.0.1:4190"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code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'index.html'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lang="en-US" altLang="ru-RU" sz="10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0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0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34742" y="1873166"/>
            <a:ext cx="4815840" cy="45550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&lt;!DOCTYPE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html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lang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en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head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meta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charset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="UTF-8"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title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Создание новостей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title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link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stylesheet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="{{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url_for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('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static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',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filename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='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css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/style.css')}}"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head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body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news_submit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post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div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label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newsname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Название для страницы с новостью.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label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div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input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newsname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newsname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div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label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description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Аннотация к новости.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label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div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textarea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description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description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rows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="4"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cols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="150"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textarea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div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label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newscontent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Содержимое новостной страницы 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html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-код).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label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div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textarea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newscontent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newscontent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rows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="40"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cols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="150"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textarea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div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input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submit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div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body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html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201" y="1308865"/>
            <a:ext cx="490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функции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30238" y="1302736"/>
            <a:ext cx="514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</a:t>
            </a:r>
            <a:r>
              <a:rPr lang="ru-RU" dirty="0" smtClean="0"/>
              <a:t>-файл для страницы (без </a:t>
            </a:r>
            <a:r>
              <a:rPr lang="en-US" dirty="0" err="1" smtClean="0"/>
              <a:t>css</a:t>
            </a:r>
            <a:r>
              <a:rPr lang="en-US" dirty="0" smtClean="0"/>
              <a:t>-</a:t>
            </a:r>
            <a:r>
              <a:rPr lang="ru-RU" dirty="0" smtClean="0"/>
              <a:t>файла)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200" b="0" strike="noStrike" spc="-1">
                <a:solidFill>
                  <a:srgbClr val="EBEBEB"/>
                </a:solidFill>
                <a:latin typeface="Century Gothic"/>
              </a:rPr>
              <a:t>Обработка полученных данных</a:t>
            </a:r>
            <a:endParaRPr lang="ru-RU" sz="4200" b="0" strike="noStrike" spc="-1"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68418" y="1852560"/>
            <a:ext cx="4553245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app.route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'/'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show_news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db_sess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db_session.create_session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i.title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i.content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i.description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db_sess.query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()]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'news.html'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app.route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news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article_name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&gt;'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article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article_name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article_name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html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template_folder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templates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8418" y="1483228"/>
            <a:ext cx="479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для страниц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27363" y="1483228"/>
            <a:ext cx="479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</a:t>
            </a:r>
            <a:r>
              <a:rPr lang="ru-RU" dirty="0" smtClean="0"/>
              <a:t>для показа новостных статей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87292" y="1852559"/>
            <a:ext cx="4702628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&lt;!DOCTYPE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&lt;html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lang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="en"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&lt;head&gt;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&lt;meta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charset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="UTF-8"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&lt;title&gt;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Новости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&lt;/title&gt;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&lt;link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="{{url_for('static', filename='css/newsstyle.css')}}"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&lt;/head&gt;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&lt;body&gt;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{% if news != [] %}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{% for title, content, desc in news %}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&lt;form&gt;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&lt;a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={{content}}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{{title}}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&lt;p&gt;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{{desc}}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&lt;/form&gt;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{% endfor %}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{% else %}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&lt;h1&gt;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Не найдены новости!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&lt;/h1&gt;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{% endif %}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&lt;/body&gt;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&lt;/html&gt;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84795" y="452881"/>
            <a:ext cx="89467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4200" spc="-1" dirty="0">
                <a:solidFill>
                  <a:srgbClr val="EBEBEB"/>
                </a:solidFill>
              </a:rPr>
              <a:t>Web-</a:t>
            </a:r>
            <a:r>
              <a:rPr lang="ru-RU" sz="4200" spc="-1" dirty="0">
                <a:solidFill>
                  <a:srgbClr val="EBEBEB"/>
                </a:solidFill>
              </a:rPr>
              <a:t>Приложение</a:t>
            </a:r>
            <a:endParaRPr lang="ru-RU" sz="4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42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3587"/>
          <a:stretch/>
        </p:blipFill>
        <p:spPr>
          <a:xfrm>
            <a:off x="284795" y="1852561"/>
            <a:ext cx="5558026" cy="351192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3587"/>
          <a:stretch/>
        </p:blipFill>
        <p:spPr>
          <a:xfrm>
            <a:off x="6016992" y="1852561"/>
            <a:ext cx="5844082" cy="351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795" y="1402080"/>
            <a:ext cx="4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Страница с новостями при пустой БД.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16992" y="1402080"/>
            <a:ext cx="4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Страница с созданием новостей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84795" y="452880"/>
            <a:ext cx="89467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 dirty="0" smtClean="0">
                <a:solidFill>
                  <a:srgbClr val="EBEBEB"/>
                </a:solidFill>
                <a:latin typeface="Century Gothic"/>
              </a:rPr>
              <a:t>Web-</a:t>
            </a:r>
            <a:r>
              <a:rPr lang="ru-RU" sz="4200" b="0" strike="noStrike" spc="-1" dirty="0" smtClean="0">
                <a:solidFill>
                  <a:srgbClr val="EBEBEB"/>
                </a:solidFill>
                <a:latin typeface="Century Gothic"/>
              </a:rPr>
              <a:t>Приложение</a:t>
            </a:r>
            <a:endParaRPr lang="ru-RU" sz="4200" b="0" strike="noStrike" spc="-1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795" y="1402080"/>
            <a:ext cx="4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Страница с новостями (не пустая БД)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34838" y="1402080"/>
            <a:ext cx="60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Страница с новостью (содержимое – текст-рыба)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4221"/>
          <a:stretch/>
        </p:blipFill>
        <p:spPr>
          <a:xfrm>
            <a:off x="284795" y="1852560"/>
            <a:ext cx="5732197" cy="35119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3565"/>
          <a:stretch/>
        </p:blipFill>
        <p:spPr>
          <a:xfrm>
            <a:off x="6165669" y="1852560"/>
            <a:ext cx="5808617" cy="35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9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103400" y="452880"/>
            <a:ext cx="89467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200" b="0" strike="noStrike" spc="-1">
                <a:solidFill>
                  <a:srgbClr val="EBEBEB"/>
                </a:solidFill>
                <a:latin typeface="Century Gothic"/>
              </a:rPr>
              <a:t>Заключение</a:t>
            </a:r>
            <a:endParaRPr lang="ru-RU" sz="42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103400" y="2060640"/>
            <a:ext cx="8946720" cy="419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entury Gothic"/>
              </a:rPr>
              <a:t>Задача проекта выполнена. Удалось создать web-приложение, которое создает и показывает новости. В будущем можно расширить функционал,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entury Gothic"/>
              </a:rPr>
              <a:t>улучшить оформление и перевести данное приложение формат отдельной библиотеки на основе flask.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217</TotalTime>
  <Words>303</Words>
  <Application>Microsoft Office PowerPoint</Application>
  <PresentationFormat>Широкоэкранный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DejaVu Sans</vt:lpstr>
      <vt:lpstr>JetBrains Mono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ITcube</dc:creator>
  <dc:description/>
  <cp:lastModifiedBy>Яндекс.Лицей</cp:lastModifiedBy>
  <cp:revision>30</cp:revision>
  <dcterms:created xsi:type="dcterms:W3CDTF">2022-11-11T02:37:54Z</dcterms:created>
  <dcterms:modified xsi:type="dcterms:W3CDTF">2023-04-28T06:03:52Z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