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7" r:id="rId7"/>
    <p:sldId id="260" r:id="rId8"/>
    <p:sldId id="268" r:id="rId9"/>
    <p:sldId id="269" r:id="rId10"/>
    <p:sldId id="270" r:id="rId11"/>
    <p:sldId id="262" r:id="rId12"/>
    <p:sldId id="271" r:id="rId13"/>
    <p:sldId id="272" r:id="rId14"/>
    <p:sldId id="273" r:id="rId15"/>
    <p:sldId id="274" r:id="rId16"/>
    <p:sldId id="264" r:id="rId17"/>
    <p:sldId id="276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E20ED1-87C6-401A-8569-0C44EE97383A}" v="53" dt="2022-04-02T15:56:25.2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>
                <a:solidFill>
                  <a:srgbClr val="FFFFFF"/>
                </a:solidFill>
              </a:rPr>
              <a:t>MHW1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Marica Tinnirello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1000005808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02/04/2022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Menù navigazione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6EB9C07-6D8A-4C9D-ACFA-3067C3CF8C1F}"/>
              </a:ext>
            </a:extLst>
          </p:cNvPr>
          <p:cNvSpPr txBox="1"/>
          <p:nvPr/>
        </p:nvSpPr>
        <p:spPr>
          <a:xfrm>
            <a:off x="4488318" y="295325"/>
            <a:ext cx="2106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CSS:</a:t>
            </a:r>
          </a:p>
          <a:p>
            <a:endParaRPr lang="it-IT" dirty="0"/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5D9B8DFC-574C-42EF-AE54-66C960760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215" y="1447627"/>
            <a:ext cx="5692633" cy="396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584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625B53D-419E-43E4-A93F-22AC069FD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76" y="286751"/>
            <a:ext cx="4253291" cy="630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B4E2EE7-1C13-4430-A2BE-37092FAE5FB8}"/>
              </a:ext>
            </a:extLst>
          </p:cNvPr>
          <p:cNvSpPr txBox="1"/>
          <p:nvPr/>
        </p:nvSpPr>
        <p:spPr>
          <a:xfrm>
            <a:off x="4456253" y="358815"/>
            <a:ext cx="2303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HTML: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41525336-849C-4B28-8545-69D308F72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151" y="1574157"/>
            <a:ext cx="8162468" cy="412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136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AB135A3-2138-48D7-A936-A1852AA6D438}"/>
              </a:ext>
            </a:extLst>
          </p:cNvPr>
          <p:cNvSpPr txBox="1"/>
          <p:nvPr/>
        </p:nvSpPr>
        <p:spPr>
          <a:xfrm>
            <a:off x="4367695" y="217523"/>
            <a:ext cx="2303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HTML: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80B4CF8E-53CB-4991-B640-06C1206DB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947" y="2503693"/>
            <a:ext cx="7812876" cy="147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136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BAF5DB1-63ED-4523-859E-DCA6532BD570}"/>
              </a:ext>
            </a:extLst>
          </p:cNvPr>
          <p:cNvSpPr txBox="1"/>
          <p:nvPr/>
        </p:nvSpPr>
        <p:spPr>
          <a:xfrm>
            <a:off x="4177754" y="142056"/>
            <a:ext cx="1728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CSS: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4B907414-AF13-4EAE-8E74-81496DC65A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19"/>
          <a:stretch/>
        </p:blipFill>
        <p:spPr>
          <a:xfrm>
            <a:off x="4134810" y="586856"/>
            <a:ext cx="4431565" cy="5970204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C385B1F0-62F3-4FC4-8E52-4108936C8E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793" y="586855"/>
            <a:ext cx="3433159" cy="607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263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EB28AF0-5704-4DE6-B540-2EFA5284CBCF}"/>
              </a:ext>
            </a:extLst>
          </p:cNvPr>
          <p:cNvSpPr txBox="1"/>
          <p:nvPr/>
        </p:nvSpPr>
        <p:spPr>
          <a:xfrm>
            <a:off x="4177754" y="142056"/>
            <a:ext cx="1728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CSS: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99A8BB19-74BE-4783-8D2B-41A1F6995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577" y="1623305"/>
            <a:ext cx="5425910" cy="412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416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Footer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A6E9014-C4F9-4297-971A-B50C1E840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394" y="260491"/>
            <a:ext cx="7558276" cy="501794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51F06B95-CE71-40E9-B049-5592B4E9A102}"/>
              </a:ext>
            </a:extLst>
          </p:cNvPr>
          <p:cNvSpPr txBox="1"/>
          <p:nvPr/>
        </p:nvSpPr>
        <p:spPr>
          <a:xfrm>
            <a:off x="4197394" y="959761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HTML:</a:t>
            </a:r>
          </a:p>
        </p:txBody>
      </p:sp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7DA5042A-2881-4D9A-AB09-C47A907E93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548" y="1664616"/>
            <a:ext cx="5578323" cy="1394581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B0A94CA-DF32-47A8-9C04-AFE8E8E6EBF2}"/>
              </a:ext>
            </a:extLst>
          </p:cNvPr>
          <p:cNvSpPr txBox="1"/>
          <p:nvPr/>
        </p:nvSpPr>
        <p:spPr>
          <a:xfrm>
            <a:off x="4328932" y="3394720"/>
            <a:ext cx="112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CSS: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4862DAE8-A43E-46E4-954F-30E8604086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4557" y="4132609"/>
            <a:ext cx="5143946" cy="18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95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Mobile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FF8EC63-65FB-4B31-8720-BC61FEAF9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765" y="167116"/>
            <a:ext cx="1449726" cy="65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17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it-IT" sz="2000" dirty="0"/>
          </a:p>
          <a:p>
            <a:pPr lvl="1"/>
            <a:endParaRPr lang="it-IT" sz="20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7ED7E88-7C3F-4776-BEEA-C71116ECB8A4}"/>
              </a:ext>
            </a:extLst>
          </p:cNvPr>
          <p:cNvSpPr txBox="1"/>
          <p:nvPr/>
        </p:nvSpPr>
        <p:spPr>
          <a:xfrm>
            <a:off x="4580878" y="1905752"/>
            <a:ext cx="714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Ho creato la schermata Home di un sito web che permetta di tenere traccia degli album musicali ascoltati, di organizzarli in liste o leggere semplicemente informazioni su di essi (in modo simile ad app/web-app come </a:t>
            </a:r>
            <a:r>
              <a:rPr lang="it-IT" dirty="0" err="1"/>
              <a:t>Letterboxd</a:t>
            </a:r>
            <a:r>
              <a:rPr lang="it-IT" dirty="0"/>
              <a:t> per i film, </a:t>
            </a:r>
            <a:r>
              <a:rPr lang="it-IT" dirty="0" err="1"/>
              <a:t>MusicBuddy</a:t>
            </a:r>
            <a:r>
              <a:rPr lang="it-IT" dirty="0"/>
              <a:t> sempre per gli album </a:t>
            </a:r>
            <a:r>
              <a:rPr lang="it-IT" dirty="0" err="1"/>
              <a:t>ecc</a:t>
            </a:r>
            <a:r>
              <a:rPr lang="it-IT" dirty="0"/>
              <a:t>)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Il sito presenta un </a:t>
            </a:r>
            <a:r>
              <a:rPr lang="it-IT" dirty="0" err="1"/>
              <a:t>header</a:t>
            </a:r>
            <a:r>
              <a:rPr lang="it-IT" dirty="0"/>
              <a:t> con immagine, logo e barra di navigazione (sia per spostarsi in altre sezioni, sia per registrarsi o accedere), una </a:t>
            </a:r>
            <a:r>
              <a:rPr lang="it-IT" dirty="0" err="1"/>
              <a:t>section</a:t>
            </a:r>
            <a:r>
              <a:rPr lang="it-IT" dirty="0"/>
              <a:t> che contiene una frase introduttiva e quattro blocchi che descrivono le funzionalità principali e permettono di accedervi, e infine un </a:t>
            </a:r>
            <a:r>
              <a:rPr lang="it-IT" dirty="0" err="1"/>
              <a:t>footer</a:t>
            </a:r>
            <a:r>
              <a:rPr lang="it-IT" dirty="0"/>
              <a:t> con i miei dati</a:t>
            </a:r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complessivo HTML+CSS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91C76A7E-1236-4D89-A966-A427E5E73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556" y="0"/>
            <a:ext cx="3689697" cy="6858000"/>
          </a:xfrm>
          <a:prstGeom prst="rect">
            <a:avLst/>
          </a:prstGeom>
        </p:spPr>
      </p:pic>
      <p:sp>
        <p:nvSpPr>
          <p:cNvPr id="15" name="Parentesi graffa aperta 14">
            <a:extLst>
              <a:ext uri="{FF2B5EF4-FFF2-40B4-BE49-F238E27FC236}">
                <a16:creationId xmlns:a16="http://schemas.microsoft.com/office/drawing/2014/main" id="{35D3372B-E636-4D34-9276-CB92DB21507F}"/>
              </a:ext>
            </a:extLst>
          </p:cNvPr>
          <p:cNvSpPr/>
          <p:nvPr/>
        </p:nvSpPr>
        <p:spPr>
          <a:xfrm>
            <a:off x="6644640" y="10138"/>
            <a:ext cx="227916" cy="11787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E68379D-D5B9-4213-9672-02E6DDA4556D}"/>
              </a:ext>
            </a:extLst>
          </p:cNvPr>
          <p:cNvSpPr txBox="1"/>
          <p:nvPr/>
        </p:nvSpPr>
        <p:spPr>
          <a:xfrm>
            <a:off x="5776371" y="-64172"/>
            <a:ext cx="1964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altezza 60px</a:t>
            </a:r>
          </a:p>
        </p:txBody>
      </p:sp>
      <p:sp>
        <p:nvSpPr>
          <p:cNvPr id="22" name="Parentesi graffa aperta 21">
            <a:extLst>
              <a:ext uri="{FF2B5EF4-FFF2-40B4-BE49-F238E27FC236}">
                <a16:creationId xmlns:a16="http://schemas.microsoft.com/office/drawing/2014/main" id="{7BB6C2F1-619A-4793-9746-A59D34B753F9}"/>
              </a:ext>
            </a:extLst>
          </p:cNvPr>
          <p:cNvSpPr/>
          <p:nvPr/>
        </p:nvSpPr>
        <p:spPr>
          <a:xfrm>
            <a:off x="6644640" y="138154"/>
            <a:ext cx="164592" cy="9591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0A1E043-1BB9-4841-AFA2-283032B90060}"/>
              </a:ext>
            </a:extLst>
          </p:cNvPr>
          <p:cNvSpPr txBox="1"/>
          <p:nvPr/>
        </p:nvSpPr>
        <p:spPr>
          <a:xfrm>
            <a:off x="4398176" y="451801"/>
            <a:ext cx="2562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Altezza 394px, no distanza tra </a:t>
            </a:r>
            <a:r>
              <a:rPr lang="it-IT" sz="1000" dirty="0" err="1"/>
              <a:t>header</a:t>
            </a:r>
            <a:r>
              <a:rPr lang="it-IT" sz="1000" dirty="0"/>
              <a:t> e </a:t>
            </a:r>
            <a:r>
              <a:rPr lang="it-IT" sz="1000" dirty="0" err="1"/>
              <a:t>navbar</a:t>
            </a:r>
            <a:endParaRPr lang="it-IT" sz="1000" dirty="0"/>
          </a:p>
        </p:txBody>
      </p:sp>
      <p:sp>
        <p:nvSpPr>
          <p:cNvPr id="24" name="Parentesi graffa aperta 23">
            <a:extLst>
              <a:ext uri="{FF2B5EF4-FFF2-40B4-BE49-F238E27FC236}">
                <a16:creationId xmlns:a16="http://schemas.microsoft.com/office/drawing/2014/main" id="{EADC72EF-6D2C-4817-B52F-890157265DDD}"/>
              </a:ext>
            </a:extLst>
          </p:cNvPr>
          <p:cNvSpPr/>
          <p:nvPr/>
        </p:nvSpPr>
        <p:spPr>
          <a:xfrm>
            <a:off x="6644640" y="1121663"/>
            <a:ext cx="164592" cy="41452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DC084D7E-D3AC-4E5E-8B09-3875BA46E189}"/>
              </a:ext>
            </a:extLst>
          </p:cNvPr>
          <p:cNvSpPr txBox="1"/>
          <p:nvPr/>
        </p:nvSpPr>
        <p:spPr>
          <a:xfrm>
            <a:off x="6206910" y="1205816"/>
            <a:ext cx="8754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90px</a:t>
            </a:r>
          </a:p>
        </p:txBody>
      </p:sp>
      <p:sp>
        <p:nvSpPr>
          <p:cNvPr id="26" name="Parentesi graffa aperta 25">
            <a:extLst>
              <a:ext uri="{FF2B5EF4-FFF2-40B4-BE49-F238E27FC236}">
                <a16:creationId xmlns:a16="http://schemas.microsoft.com/office/drawing/2014/main" id="{85583FA1-9E27-4E3E-9E6A-81DBF9F1115C}"/>
              </a:ext>
            </a:extLst>
          </p:cNvPr>
          <p:cNvSpPr/>
          <p:nvPr/>
        </p:nvSpPr>
        <p:spPr>
          <a:xfrm>
            <a:off x="6687312" y="2712720"/>
            <a:ext cx="121920" cy="2682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B16EBE4B-7BCC-4DB7-BDD7-D7E9AC7B508E}"/>
              </a:ext>
            </a:extLst>
          </p:cNvPr>
          <p:cNvSpPr txBox="1"/>
          <p:nvPr/>
        </p:nvSpPr>
        <p:spPr>
          <a:xfrm>
            <a:off x="5811851" y="2676068"/>
            <a:ext cx="875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6%della pagina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CAE285CE-83F9-4678-8127-2374076C2331}"/>
              </a:ext>
            </a:extLst>
          </p:cNvPr>
          <p:cNvSpPr txBox="1"/>
          <p:nvPr/>
        </p:nvSpPr>
        <p:spPr>
          <a:xfrm>
            <a:off x="5965434" y="3839063"/>
            <a:ext cx="875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6%della pagina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D2D04D79-2BB7-45CF-990F-AA0DEE51FA9C}"/>
              </a:ext>
            </a:extLst>
          </p:cNvPr>
          <p:cNvSpPr txBox="1"/>
          <p:nvPr/>
        </p:nvSpPr>
        <p:spPr>
          <a:xfrm>
            <a:off x="5913560" y="5148476"/>
            <a:ext cx="875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6%della pagina</a:t>
            </a:r>
          </a:p>
        </p:txBody>
      </p:sp>
      <p:sp>
        <p:nvSpPr>
          <p:cNvPr id="30" name="Parentesi graffa aperta 29">
            <a:extLst>
              <a:ext uri="{FF2B5EF4-FFF2-40B4-BE49-F238E27FC236}">
                <a16:creationId xmlns:a16="http://schemas.microsoft.com/office/drawing/2014/main" id="{EACA4772-7B5E-4703-B3DD-EB180F4CF556}"/>
              </a:ext>
            </a:extLst>
          </p:cNvPr>
          <p:cNvSpPr/>
          <p:nvPr/>
        </p:nvSpPr>
        <p:spPr>
          <a:xfrm>
            <a:off x="6687311" y="3974352"/>
            <a:ext cx="121921" cy="1831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Parentesi graffa aperta 30">
            <a:extLst>
              <a:ext uri="{FF2B5EF4-FFF2-40B4-BE49-F238E27FC236}">
                <a16:creationId xmlns:a16="http://schemas.microsoft.com/office/drawing/2014/main" id="{9F554426-0162-400A-A05B-C7012149DAFD}"/>
              </a:ext>
            </a:extLst>
          </p:cNvPr>
          <p:cNvSpPr/>
          <p:nvPr/>
        </p:nvSpPr>
        <p:spPr>
          <a:xfrm>
            <a:off x="6735695" y="5246703"/>
            <a:ext cx="73537" cy="20418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Parentesi graffa aperta 31">
            <a:extLst>
              <a:ext uri="{FF2B5EF4-FFF2-40B4-BE49-F238E27FC236}">
                <a16:creationId xmlns:a16="http://schemas.microsoft.com/office/drawing/2014/main" id="{454BFDC3-F076-4505-8623-B52D1F33C725}"/>
              </a:ext>
            </a:extLst>
          </p:cNvPr>
          <p:cNvSpPr/>
          <p:nvPr/>
        </p:nvSpPr>
        <p:spPr>
          <a:xfrm>
            <a:off x="4905054" y="1536192"/>
            <a:ext cx="1883966" cy="112874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9E05A00C-6092-4221-9CF0-7592B33242A5}"/>
              </a:ext>
            </a:extLst>
          </p:cNvPr>
          <p:cNvSpPr txBox="1"/>
          <p:nvPr/>
        </p:nvSpPr>
        <p:spPr>
          <a:xfrm>
            <a:off x="4176847" y="1977454"/>
            <a:ext cx="8725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10%pagina</a:t>
            </a:r>
          </a:p>
        </p:txBody>
      </p:sp>
      <p:sp>
        <p:nvSpPr>
          <p:cNvPr id="34" name="Parentesi graffa aperta 33">
            <a:extLst>
              <a:ext uri="{FF2B5EF4-FFF2-40B4-BE49-F238E27FC236}">
                <a16:creationId xmlns:a16="http://schemas.microsoft.com/office/drawing/2014/main" id="{9ADFD971-4FD1-4E66-A1DE-D6664D837DB8}"/>
              </a:ext>
            </a:extLst>
          </p:cNvPr>
          <p:cNvSpPr/>
          <p:nvPr/>
        </p:nvSpPr>
        <p:spPr>
          <a:xfrm>
            <a:off x="4959023" y="2822252"/>
            <a:ext cx="1883966" cy="112874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FBAD1C04-DA3D-41F4-94DE-0E7F44E8C11B}"/>
              </a:ext>
            </a:extLst>
          </p:cNvPr>
          <p:cNvSpPr txBox="1"/>
          <p:nvPr/>
        </p:nvSpPr>
        <p:spPr>
          <a:xfrm>
            <a:off x="4230816" y="3263514"/>
            <a:ext cx="8725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10%pagina</a:t>
            </a:r>
          </a:p>
        </p:txBody>
      </p:sp>
      <p:sp>
        <p:nvSpPr>
          <p:cNvPr id="38" name="Parentesi graffa aperta 37">
            <a:extLst>
              <a:ext uri="{FF2B5EF4-FFF2-40B4-BE49-F238E27FC236}">
                <a16:creationId xmlns:a16="http://schemas.microsoft.com/office/drawing/2014/main" id="{AC3CD620-19EC-472E-80BD-9C0194D9D74F}"/>
              </a:ext>
            </a:extLst>
          </p:cNvPr>
          <p:cNvSpPr/>
          <p:nvPr/>
        </p:nvSpPr>
        <p:spPr>
          <a:xfrm>
            <a:off x="4980954" y="4122857"/>
            <a:ext cx="1883966" cy="112874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1F5756DE-D321-4BB9-9F23-FB1B83F843C4}"/>
              </a:ext>
            </a:extLst>
          </p:cNvPr>
          <p:cNvSpPr txBox="1"/>
          <p:nvPr/>
        </p:nvSpPr>
        <p:spPr>
          <a:xfrm>
            <a:off x="4278053" y="4549574"/>
            <a:ext cx="8725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10%pagina</a:t>
            </a:r>
          </a:p>
        </p:txBody>
      </p:sp>
      <p:sp>
        <p:nvSpPr>
          <p:cNvPr id="40" name="Parentesi graffa aperta 39">
            <a:extLst>
              <a:ext uri="{FF2B5EF4-FFF2-40B4-BE49-F238E27FC236}">
                <a16:creationId xmlns:a16="http://schemas.microsoft.com/office/drawing/2014/main" id="{4CD20A36-0BF7-40E0-8BBE-6A1573EB252E}"/>
              </a:ext>
            </a:extLst>
          </p:cNvPr>
          <p:cNvSpPr/>
          <p:nvPr/>
        </p:nvSpPr>
        <p:spPr>
          <a:xfrm>
            <a:off x="4760084" y="5486236"/>
            <a:ext cx="1883966" cy="112874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CE77F97B-E847-437F-964F-A2B45B163582}"/>
              </a:ext>
            </a:extLst>
          </p:cNvPr>
          <p:cNvSpPr txBox="1"/>
          <p:nvPr/>
        </p:nvSpPr>
        <p:spPr>
          <a:xfrm>
            <a:off x="4071722" y="5927498"/>
            <a:ext cx="8725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10%pagina</a:t>
            </a:r>
          </a:p>
        </p:txBody>
      </p:sp>
      <p:sp>
        <p:nvSpPr>
          <p:cNvPr id="43" name="Parentesi graffa aperta 42">
            <a:extLst>
              <a:ext uri="{FF2B5EF4-FFF2-40B4-BE49-F238E27FC236}">
                <a16:creationId xmlns:a16="http://schemas.microsoft.com/office/drawing/2014/main" id="{75BFC368-7AFC-449E-AA03-565F44ED6AEA}"/>
              </a:ext>
            </a:extLst>
          </p:cNvPr>
          <p:cNvSpPr/>
          <p:nvPr/>
        </p:nvSpPr>
        <p:spPr>
          <a:xfrm>
            <a:off x="6687311" y="6614982"/>
            <a:ext cx="101709" cy="2531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AA71D463-CC35-45ED-A480-FDDB648885BB}"/>
              </a:ext>
            </a:extLst>
          </p:cNvPr>
          <p:cNvSpPr txBox="1"/>
          <p:nvPr/>
        </p:nvSpPr>
        <p:spPr>
          <a:xfrm>
            <a:off x="6024586" y="6623717"/>
            <a:ext cx="10475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2%pagina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F542D30A-80FF-421A-B468-75B4887ADF80}"/>
              </a:ext>
            </a:extLst>
          </p:cNvPr>
          <p:cNvSpPr txBox="1"/>
          <p:nvPr/>
        </p:nvSpPr>
        <p:spPr>
          <a:xfrm>
            <a:off x="10706470" y="1977454"/>
            <a:ext cx="1189608" cy="36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Blocco 1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87DC56E5-C57F-49AD-A427-7F9C77CC7C39}"/>
              </a:ext>
            </a:extLst>
          </p:cNvPr>
          <p:cNvSpPr txBox="1"/>
          <p:nvPr/>
        </p:nvSpPr>
        <p:spPr>
          <a:xfrm>
            <a:off x="10777491" y="3263514"/>
            <a:ext cx="128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Blocco 2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09954445-50E3-42E0-838F-559DEFA080E9}"/>
              </a:ext>
            </a:extLst>
          </p:cNvPr>
          <p:cNvSpPr txBox="1"/>
          <p:nvPr/>
        </p:nvSpPr>
        <p:spPr>
          <a:xfrm>
            <a:off x="10747498" y="4549574"/>
            <a:ext cx="114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Blocco 3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37D1E224-2B8C-483B-9707-B0D3DC3A00C6}"/>
              </a:ext>
            </a:extLst>
          </p:cNvPr>
          <p:cNvSpPr txBox="1"/>
          <p:nvPr/>
        </p:nvSpPr>
        <p:spPr>
          <a:xfrm>
            <a:off x="10645789" y="5927498"/>
            <a:ext cx="1170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Blocco 4</a:t>
            </a:r>
          </a:p>
        </p:txBody>
      </p:sp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Header</a:t>
            </a:r>
          </a:p>
        </p:txBody>
      </p:sp>
      <p:pic>
        <p:nvPicPr>
          <p:cNvPr id="7" name="Immagine 6" descr="Immagine che contiene testo, coperto, mucchio, diverso&#10;&#10;Descrizione generata automaticamente">
            <a:extLst>
              <a:ext uri="{FF2B5EF4-FFF2-40B4-BE49-F238E27FC236}">
                <a16:creationId xmlns:a16="http://schemas.microsoft.com/office/drawing/2014/main" id="{2DC02478-2F11-4644-9A64-8AD3E148F8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84" b="-400"/>
          <a:stretch/>
        </p:blipFill>
        <p:spPr>
          <a:xfrm>
            <a:off x="4034778" y="2410081"/>
            <a:ext cx="8154174" cy="2138770"/>
          </a:xfrm>
          <a:prstGeom prst="rect">
            <a:avLst/>
          </a:prstGeom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5274AB4B-583F-41AD-8E4B-118C578567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730" y="1951753"/>
            <a:ext cx="1593566" cy="45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Header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D1ABDFF-612E-4552-A313-9EA6331F22B7}"/>
              </a:ext>
            </a:extLst>
          </p:cNvPr>
          <p:cNvSpPr txBox="1"/>
          <p:nvPr/>
        </p:nvSpPr>
        <p:spPr>
          <a:xfrm>
            <a:off x="4078605" y="98385"/>
            <a:ext cx="8151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HTML:</a:t>
            </a:r>
          </a:p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9121CB3C-2A1C-4D48-9363-CB05A9D6A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548" y="817058"/>
            <a:ext cx="6134632" cy="464860"/>
          </a:xfrm>
          <a:prstGeom prst="rect">
            <a:avLst/>
          </a:prstGeom>
        </p:spPr>
      </p:pic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F490BD10-682F-4BA8-A213-7F41AF922C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707" y="3086069"/>
            <a:ext cx="4130398" cy="68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94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Header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D1ABDFF-612E-4552-A313-9EA6331F22B7}"/>
              </a:ext>
            </a:extLst>
          </p:cNvPr>
          <p:cNvSpPr txBox="1"/>
          <p:nvPr/>
        </p:nvSpPr>
        <p:spPr>
          <a:xfrm>
            <a:off x="4078605" y="98385"/>
            <a:ext cx="8151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CSS:</a:t>
            </a:r>
          </a:p>
          <a:p>
            <a:endParaRPr lang="it-IT" dirty="0"/>
          </a:p>
        </p:txBody>
      </p:sp>
      <p:pic>
        <p:nvPicPr>
          <p:cNvPr id="7" name="Immagine 6" descr="Immagine che contiene testo, monitor, schermo, screenshot&#10;&#10;Descrizione generata automaticamente">
            <a:extLst>
              <a:ext uri="{FF2B5EF4-FFF2-40B4-BE49-F238E27FC236}">
                <a16:creationId xmlns:a16="http://schemas.microsoft.com/office/drawing/2014/main" id="{1926C55A-CF43-4868-B418-4B98FB601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380" y="193316"/>
            <a:ext cx="4827074" cy="2265219"/>
          </a:xfrm>
          <a:prstGeom prst="rect">
            <a:avLst/>
          </a:prstGeom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0EAF66BC-A3CF-42E4-81C2-D589416C2E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380" y="2640799"/>
            <a:ext cx="4827074" cy="418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98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Menù navigazione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10E001B-FF38-4F55-B2FD-7D2770468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321" y="301080"/>
            <a:ext cx="5067739" cy="57155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E977806C-B848-4425-B890-CC877317456F}"/>
              </a:ext>
            </a:extLst>
          </p:cNvPr>
          <p:cNvSpPr txBox="1"/>
          <p:nvPr/>
        </p:nvSpPr>
        <p:spPr>
          <a:xfrm>
            <a:off x="4427721" y="1551705"/>
            <a:ext cx="3333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HTML:</a:t>
            </a:r>
          </a:p>
        </p:txBody>
      </p:sp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95A08371-E0E5-44FC-B05E-67886E265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355" y="2174029"/>
            <a:ext cx="5189670" cy="41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Menù navigazione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A1652D9-9FD1-4247-8EAE-9718FDA8E63F}"/>
              </a:ext>
            </a:extLst>
          </p:cNvPr>
          <p:cNvSpPr txBox="1"/>
          <p:nvPr/>
        </p:nvSpPr>
        <p:spPr>
          <a:xfrm>
            <a:off x="4488318" y="295325"/>
            <a:ext cx="2106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CSS:</a:t>
            </a:r>
          </a:p>
          <a:p>
            <a:endParaRPr lang="it-IT" dirty="0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FC22D8D4-D2DA-48DD-BEE3-780FE8E5D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991" y="1236980"/>
            <a:ext cx="5448772" cy="482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656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Menù navigazione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CB1CD33-A72C-4FFC-96B3-196C27DE1497}"/>
              </a:ext>
            </a:extLst>
          </p:cNvPr>
          <p:cNvSpPr txBox="1"/>
          <p:nvPr/>
        </p:nvSpPr>
        <p:spPr>
          <a:xfrm>
            <a:off x="4488318" y="295325"/>
            <a:ext cx="2106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CSS:</a:t>
            </a:r>
          </a:p>
          <a:p>
            <a:endParaRPr lang="it-IT" dirty="0"/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37599E81-A8A2-4CB5-9AA1-1FFF7B5D2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614" y="466783"/>
            <a:ext cx="6416596" cy="640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787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213</Words>
  <Application>Microsoft Office PowerPoint</Application>
  <PresentationFormat>Widescreen</PresentationFormat>
  <Paragraphs>51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MHW1</vt:lpstr>
      <vt:lpstr>Descrizione del progetto</vt:lpstr>
      <vt:lpstr>Layout complessivo HTML+CSS</vt:lpstr>
      <vt:lpstr>Header</vt:lpstr>
      <vt:lpstr>Header</vt:lpstr>
      <vt:lpstr>Header</vt:lpstr>
      <vt:lpstr>Menù navigazione</vt:lpstr>
      <vt:lpstr>Menù navigazione</vt:lpstr>
      <vt:lpstr>Menù navigazione</vt:lpstr>
      <vt:lpstr>Menù navigazione</vt:lpstr>
      <vt:lpstr>Sezione contenuti</vt:lpstr>
      <vt:lpstr>Sezione contenuti</vt:lpstr>
      <vt:lpstr>Sezione contenuti</vt:lpstr>
      <vt:lpstr>Sezione contenuti</vt:lpstr>
      <vt:lpstr>Sezione contenuti</vt:lpstr>
      <vt:lpstr>Footer</vt:lpstr>
      <vt:lpstr>Mobile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Marica Tinnirello</cp:lastModifiedBy>
  <cp:revision>3</cp:revision>
  <dcterms:created xsi:type="dcterms:W3CDTF">2021-03-24T16:57:46Z</dcterms:created>
  <dcterms:modified xsi:type="dcterms:W3CDTF">2022-04-02T15:58:38Z</dcterms:modified>
</cp:coreProperties>
</file>