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3BC5D8-0FE2-4570-B020-E4B866BB5312}" v="17" dt="2022-05-01T08:48:04.5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0" d="100"/>
          <a:sy n="80" d="100"/>
        </p:scale>
        <p:origin x="67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ca Tinnirello" userId="cc1862a563c7bb8d" providerId="LiveId" clId="{923BC5D8-0FE2-4570-B020-E4B866BB5312}"/>
    <pc:docChg chg="custSel addSld modSld">
      <pc:chgData name="Marica Tinnirello" userId="cc1862a563c7bb8d" providerId="LiveId" clId="{923BC5D8-0FE2-4570-B020-E4B866BB5312}" dt="2022-05-01T08:48:06.814" v="792" actId="962"/>
      <pc:docMkLst>
        <pc:docMk/>
      </pc:docMkLst>
      <pc:sldChg chg="addSp modSp mod">
        <pc:chgData name="Marica Tinnirello" userId="cc1862a563c7bb8d" providerId="LiveId" clId="{923BC5D8-0FE2-4570-B020-E4B866BB5312}" dt="2022-05-01T08:32:05.549" v="6" actId="1076"/>
        <pc:sldMkLst>
          <pc:docMk/>
          <pc:sldMk cId="2861803753" sldId="258"/>
        </pc:sldMkLst>
        <pc:picChg chg="add mod">
          <ac:chgData name="Marica Tinnirello" userId="cc1862a563c7bb8d" providerId="LiveId" clId="{923BC5D8-0FE2-4570-B020-E4B866BB5312}" dt="2022-05-01T08:32:05.549" v="6" actId="1076"/>
          <ac:picMkLst>
            <pc:docMk/>
            <pc:sldMk cId="2861803753" sldId="258"/>
            <ac:picMk id="5" creationId="{7362DC17-9960-966A-AE5C-7BCB668F304C}"/>
          </ac:picMkLst>
        </pc:picChg>
      </pc:sldChg>
      <pc:sldChg chg="addSp delSp modSp mod">
        <pc:chgData name="Marica Tinnirello" userId="cc1862a563c7bb8d" providerId="LiveId" clId="{923BC5D8-0FE2-4570-B020-E4B866BB5312}" dt="2022-05-01T08:35:21.743" v="162" actId="14100"/>
        <pc:sldMkLst>
          <pc:docMk/>
          <pc:sldMk cId="3250376665" sldId="259"/>
        </pc:sldMkLst>
        <pc:spChg chg="mod">
          <ac:chgData name="Marica Tinnirello" userId="cc1862a563c7bb8d" providerId="LiveId" clId="{923BC5D8-0FE2-4570-B020-E4B866BB5312}" dt="2022-05-01T08:32:29.819" v="10" actId="1076"/>
          <ac:spMkLst>
            <pc:docMk/>
            <pc:sldMk cId="3250376665" sldId="259"/>
            <ac:spMk id="2" creationId="{6C0937FD-3195-4E6E-AA7F-8D790A0A8ABA}"/>
          </ac:spMkLst>
        </pc:spChg>
        <pc:spChg chg="del mod">
          <ac:chgData name="Marica Tinnirello" userId="cc1862a563c7bb8d" providerId="LiveId" clId="{923BC5D8-0FE2-4570-B020-E4B866BB5312}" dt="2022-05-01T08:32:45.913" v="12"/>
          <ac:spMkLst>
            <pc:docMk/>
            <pc:sldMk cId="3250376665" sldId="259"/>
            <ac:spMk id="3" creationId="{B1BA4F5D-C03D-4440-9C1B-0B8A29661566}"/>
          </ac:spMkLst>
        </pc:spChg>
        <pc:spChg chg="add mod">
          <ac:chgData name="Marica Tinnirello" userId="cc1862a563c7bb8d" providerId="LiveId" clId="{923BC5D8-0FE2-4570-B020-E4B866BB5312}" dt="2022-05-01T08:34:12.151" v="153" actId="20577"/>
          <ac:spMkLst>
            <pc:docMk/>
            <pc:sldMk cId="3250376665" sldId="259"/>
            <ac:spMk id="6" creationId="{41773425-A391-9025-AB31-7E587AE77DA0}"/>
          </ac:spMkLst>
        </pc:spChg>
        <pc:picChg chg="add mod">
          <ac:chgData name="Marica Tinnirello" userId="cc1862a563c7bb8d" providerId="LiveId" clId="{923BC5D8-0FE2-4570-B020-E4B866BB5312}" dt="2022-05-01T08:35:21.743" v="162" actId="14100"/>
          <ac:picMkLst>
            <pc:docMk/>
            <pc:sldMk cId="3250376665" sldId="259"/>
            <ac:picMk id="5" creationId="{82FEF609-0A78-3731-E82F-EAA0182C360C}"/>
          </ac:picMkLst>
        </pc:picChg>
        <pc:picChg chg="add del mod">
          <ac:chgData name="Marica Tinnirello" userId="cc1862a563c7bb8d" providerId="LiveId" clId="{923BC5D8-0FE2-4570-B020-E4B866BB5312}" dt="2022-05-01T08:35:13.842" v="159" actId="21"/>
          <ac:picMkLst>
            <pc:docMk/>
            <pc:sldMk cId="3250376665" sldId="259"/>
            <ac:picMk id="9" creationId="{323F1B43-F6AF-F296-0C2C-2889ED351DC9}"/>
          </ac:picMkLst>
        </pc:picChg>
      </pc:sldChg>
      <pc:sldChg chg="addSp modSp mod">
        <pc:chgData name="Marica Tinnirello" userId="cc1862a563c7bb8d" providerId="LiveId" clId="{923BC5D8-0FE2-4570-B020-E4B866BB5312}" dt="2022-05-01T08:36:54.322" v="207" actId="1076"/>
        <pc:sldMkLst>
          <pc:docMk/>
          <pc:sldMk cId="3560495755" sldId="260"/>
        </pc:sldMkLst>
        <pc:spChg chg="mod">
          <ac:chgData name="Marica Tinnirello" userId="cc1862a563c7bb8d" providerId="LiveId" clId="{923BC5D8-0FE2-4570-B020-E4B866BB5312}" dt="2022-05-01T08:35:30.636" v="163"/>
          <ac:spMkLst>
            <pc:docMk/>
            <pc:sldMk cId="3560495755" sldId="260"/>
            <ac:spMk id="2" creationId="{E9FFD19F-75CA-4966-B79C-2935A271ADBD}"/>
          </ac:spMkLst>
        </pc:spChg>
        <pc:spChg chg="mod">
          <ac:chgData name="Marica Tinnirello" userId="cc1862a563c7bb8d" providerId="LiveId" clId="{923BC5D8-0FE2-4570-B020-E4B866BB5312}" dt="2022-05-01T08:35:40.646" v="195"/>
          <ac:spMkLst>
            <pc:docMk/>
            <pc:sldMk cId="3560495755" sldId="260"/>
            <ac:spMk id="3" creationId="{BFF2E38C-F4DE-4D47-8590-BBA66F1B1435}"/>
          </ac:spMkLst>
        </pc:spChg>
        <pc:picChg chg="add mod">
          <ac:chgData name="Marica Tinnirello" userId="cc1862a563c7bb8d" providerId="LiveId" clId="{923BC5D8-0FE2-4570-B020-E4B866BB5312}" dt="2022-05-01T08:36:24.609" v="201" actId="1076"/>
          <ac:picMkLst>
            <pc:docMk/>
            <pc:sldMk cId="3560495755" sldId="260"/>
            <ac:picMk id="5" creationId="{F99EDC70-C690-1947-B714-83C9D91AEF81}"/>
          </ac:picMkLst>
        </pc:picChg>
        <pc:picChg chg="add mod">
          <ac:chgData name="Marica Tinnirello" userId="cc1862a563c7bb8d" providerId="LiveId" clId="{923BC5D8-0FE2-4570-B020-E4B866BB5312}" dt="2022-05-01T08:36:54.322" v="207" actId="1076"/>
          <ac:picMkLst>
            <pc:docMk/>
            <pc:sldMk cId="3560495755" sldId="260"/>
            <ac:picMk id="7" creationId="{428F72D5-B1D8-5202-7E54-F86F1B60315D}"/>
          </ac:picMkLst>
        </pc:picChg>
      </pc:sldChg>
      <pc:sldChg chg="addSp delSp modSp mod">
        <pc:chgData name="Marica Tinnirello" userId="cc1862a563c7bb8d" providerId="LiveId" clId="{923BC5D8-0FE2-4570-B020-E4B866BB5312}" dt="2022-05-01T08:40:29.677" v="586" actId="255"/>
        <pc:sldMkLst>
          <pc:docMk/>
          <pc:sldMk cId="994131774" sldId="262"/>
        </pc:sldMkLst>
        <pc:spChg chg="mod">
          <ac:chgData name="Marica Tinnirello" userId="cc1862a563c7bb8d" providerId="LiveId" clId="{923BC5D8-0FE2-4570-B020-E4B866BB5312}" dt="2022-05-01T08:37:17.325" v="214"/>
          <ac:spMkLst>
            <pc:docMk/>
            <pc:sldMk cId="994131774" sldId="262"/>
            <ac:spMk id="2" creationId="{E9FFD19F-75CA-4966-B79C-2935A271ADBD}"/>
          </ac:spMkLst>
        </pc:spChg>
        <pc:spChg chg="mod">
          <ac:chgData name="Marica Tinnirello" userId="cc1862a563c7bb8d" providerId="LiveId" clId="{923BC5D8-0FE2-4570-B020-E4B866BB5312}" dt="2022-05-01T08:39:00.631" v="546" actId="20577"/>
          <ac:spMkLst>
            <pc:docMk/>
            <pc:sldMk cId="994131774" sldId="262"/>
            <ac:spMk id="3" creationId="{BFF2E38C-F4DE-4D47-8590-BBA66F1B1435}"/>
          </ac:spMkLst>
        </pc:spChg>
        <pc:spChg chg="add mod">
          <ac:chgData name="Marica Tinnirello" userId="cc1862a563c7bb8d" providerId="LiveId" clId="{923BC5D8-0FE2-4570-B020-E4B866BB5312}" dt="2022-05-01T08:40:29.677" v="586" actId="255"/>
          <ac:spMkLst>
            <pc:docMk/>
            <pc:sldMk cId="994131774" sldId="262"/>
            <ac:spMk id="13" creationId="{610187C3-5EAA-CB01-C678-83472F0FC67C}"/>
          </ac:spMkLst>
        </pc:spChg>
        <pc:picChg chg="add del mod">
          <ac:chgData name="Marica Tinnirello" userId="cc1862a563c7bb8d" providerId="LiveId" clId="{923BC5D8-0FE2-4570-B020-E4B866BB5312}" dt="2022-05-01T08:37:07.514" v="212" actId="21"/>
          <ac:picMkLst>
            <pc:docMk/>
            <pc:sldMk cId="994131774" sldId="262"/>
            <ac:picMk id="5" creationId="{BF970C28-D140-CF8E-D4FA-EF682E3524B9}"/>
          </ac:picMkLst>
        </pc:picChg>
        <pc:picChg chg="add mod">
          <ac:chgData name="Marica Tinnirello" userId="cc1862a563c7bb8d" providerId="LiveId" clId="{923BC5D8-0FE2-4570-B020-E4B866BB5312}" dt="2022-05-01T08:39:27.608" v="552" actId="1076"/>
          <ac:picMkLst>
            <pc:docMk/>
            <pc:sldMk cId="994131774" sldId="262"/>
            <ac:picMk id="7" creationId="{491377F6-4A24-BA11-80F2-69D9387A56F6}"/>
          </ac:picMkLst>
        </pc:picChg>
        <pc:picChg chg="add mod">
          <ac:chgData name="Marica Tinnirello" userId="cc1862a563c7bb8d" providerId="LiveId" clId="{923BC5D8-0FE2-4570-B020-E4B866BB5312}" dt="2022-05-01T08:40:00.567" v="559" actId="1076"/>
          <ac:picMkLst>
            <pc:docMk/>
            <pc:sldMk cId="994131774" sldId="262"/>
            <ac:picMk id="11" creationId="{32CF5DB3-A223-B8DC-913E-305C9A536157}"/>
          </ac:picMkLst>
        </pc:picChg>
      </pc:sldChg>
      <pc:sldChg chg="addSp delSp modSp mod">
        <pc:chgData name="Marica Tinnirello" userId="cc1862a563c7bb8d" providerId="LiveId" clId="{923BC5D8-0FE2-4570-B020-E4B866BB5312}" dt="2022-05-01T08:42:07.654" v="648" actId="1076"/>
        <pc:sldMkLst>
          <pc:docMk/>
          <pc:sldMk cId="1983895457" sldId="264"/>
        </pc:sldMkLst>
        <pc:spChg chg="mod">
          <ac:chgData name="Marica Tinnirello" userId="cc1862a563c7bb8d" providerId="LiveId" clId="{923BC5D8-0FE2-4570-B020-E4B866BB5312}" dt="2022-05-01T08:41:23.081" v="637" actId="1076"/>
          <ac:spMkLst>
            <pc:docMk/>
            <pc:sldMk cId="1983895457" sldId="264"/>
            <ac:spMk id="2" creationId="{E9FFD19F-75CA-4966-B79C-2935A271ADBD}"/>
          </ac:spMkLst>
        </pc:spChg>
        <pc:spChg chg="del mod">
          <ac:chgData name="Marica Tinnirello" userId="cc1862a563c7bb8d" providerId="LiveId" clId="{923BC5D8-0FE2-4570-B020-E4B866BB5312}" dt="2022-05-01T08:41:45.540" v="640"/>
          <ac:spMkLst>
            <pc:docMk/>
            <pc:sldMk cId="1983895457" sldId="264"/>
            <ac:spMk id="3" creationId="{BFF2E38C-F4DE-4D47-8590-BBA66F1B1435}"/>
          </ac:spMkLst>
        </pc:spChg>
        <pc:picChg chg="add mod">
          <ac:chgData name="Marica Tinnirello" userId="cc1862a563c7bb8d" providerId="LiveId" clId="{923BC5D8-0FE2-4570-B020-E4B866BB5312}" dt="2022-05-01T08:41:50.439" v="643" actId="1076"/>
          <ac:picMkLst>
            <pc:docMk/>
            <pc:sldMk cId="1983895457" sldId="264"/>
            <ac:picMk id="5" creationId="{2D010D0E-7583-5E54-478B-B15096529231}"/>
          </ac:picMkLst>
        </pc:picChg>
        <pc:picChg chg="add mod">
          <ac:chgData name="Marica Tinnirello" userId="cc1862a563c7bb8d" providerId="LiveId" clId="{923BC5D8-0FE2-4570-B020-E4B866BB5312}" dt="2022-05-01T08:42:07.654" v="648" actId="1076"/>
          <ac:picMkLst>
            <pc:docMk/>
            <pc:sldMk cId="1983895457" sldId="264"/>
            <ac:picMk id="7" creationId="{DC79CEC2-AB8C-F605-95F7-227815268F9A}"/>
          </ac:picMkLst>
        </pc:picChg>
      </pc:sldChg>
      <pc:sldChg chg="addSp delSp modSp add mod">
        <pc:chgData name="Marica Tinnirello" userId="cc1862a563c7bb8d" providerId="LiveId" clId="{923BC5D8-0FE2-4570-B020-E4B866BB5312}" dt="2022-05-01T08:45:37.583" v="718" actId="14100"/>
        <pc:sldMkLst>
          <pc:docMk/>
          <pc:sldMk cId="1080006517" sldId="265"/>
        </pc:sldMkLst>
        <pc:spChg chg="mod">
          <ac:chgData name="Marica Tinnirello" userId="cc1862a563c7bb8d" providerId="LiveId" clId="{923BC5D8-0FE2-4570-B020-E4B866BB5312}" dt="2022-05-01T08:42:39.847" v="705" actId="1076"/>
          <ac:spMkLst>
            <pc:docMk/>
            <pc:sldMk cId="1080006517" sldId="265"/>
            <ac:spMk id="2" creationId="{E9FFD19F-75CA-4966-B79C-2935A271ADBD}"/>
          </ac:spMkLst>
        </pc:spChg>
        <pc:spChg chg="del">
          <ac:chgData name="Marica Tinnirello" userId="cc1862a563c7bb8d" providerId="LiveId" clId="{923BC5D8-0FE2-4570-B020-E4B866BB5312}" dt="2022-05-01T08:45:07.681" v="711" actId="21"/>
          <ac:spMkLst>
            <pc:docMk/>
            <pc:sldMk cId="1080006517" sldId="265"/>
            <ac:spMk id="3" creationId="{BFF2E38C-F4DE-4D47-8590-BBA66F1B1435}"/>
          </ac:spMkLst>
        </pc:spChg>
        <pc:spChg chg="add del mod">
          <ac:chgData name="Marica Tinnirello" userId="cc1862a563c7bb8d" providerId="LiveId" clId="{923BC5D8-0FE2-4570-B020-E4B866BB5312}" dt="2022-05-01T08:45:11.083" v="712" actId="21"/>
          <ac:spMkLst>
            <pc:docMk/>
            <pc:sldMk cId="1080006517" sldId="265"/>
            <ac:spMk id="7" creationId="{2C47A50E-BCF8-18CD-A499-5B19F63553F3}"/>
          </ac:spMkLst>
        </pc:spChg>
        <pc:picChg chg="add mod">
          <ac:chgData name="Marica Tinnirello" userId="cc1862a563c7bb8d" providerId="LiveId" clId="{923BC5D8-0FE2-4570-B020-E4B866BB5312}" dt="2022-05-01T08:44:59.556" v="710" actId="1076"/>
          <ac:picMkLst>
            <pc:docMk/>
            <pc:sldMk cId="1080006517" sldId="265"/>
            <ac:picMk id="5" creationId="{19333B4D-8F61-D324-FB14-563DBD448BDC}"/>
          </ac:picMkLst>
        </pc:picChg>
        <pc:picChg chg="add mod">
          <ac:chgData name="Marica Tinnirello" userId="cc1862a563c7bb8d" providerId="LiveId" clId="{923BC5D8-0FE2-4570-B020-E4B866BB5312}" dt="2022-05-01T08:45:37.583" v="718" actId="14100"/>
          <ac:picMkLst>
            <pc:docMk/>
            <pc:sldMk cId="1080006517" sldId="265"/>
            <ac:picMk id="11" creationId="{A9C533A2-2401-D294-5F2C-DD6D67CA17FC}"/>
          </ac:picMkLst>
        </pc:picChg>
      </pc:sldChg>
      <pc:sldChg chg="addSp delSp modSp add mod">
        <pc:chgData name="Marica Tinnirello" userId="cc1862a563c7bb8d" providerId="LiveId" clId="{923BC5D8-0FE2-4570-B020-E4B866BB5312}" dt="2022-05-01T08:47:30.382" v="762" actId="20577"/>
        <pc:sldMkLst>
          <pc:docMk/>
          <pc:sldMk cId="516653897" sldId="266"/>
        </pc:sldMkLst>
        <pc:spChg chg="mod">
          <ac:chgData name="Marica Tinnirello" userId="cc1862a563c7bb8d" providerId="LiveId" clId="{923BC5D8-0FE2-4570-B020-E4B866BB5312}" dt="2022-05-01T08:47:30.382" v="762" actId="20577"/>
          <ac:spMkLst>
            <pc:docMk/>
            <pc:sldMk cId="516653897" sldId="266"/>
            <ac:spMk id="2" creationId="{E9FFD19F-75CA-4966-B79C-2935A271ADBD}"/>
          </ac:spMkLst>
        </pc:spChg>
        <pc:spChg chg="del mod">
          <ac:chgData name="Marica Tinnirello" userId="cc1862a563c7bb8d" providerId="LiveId" clId="{923BC5D8-0FE2-4570-B020-E4B866BB5312}" dt="2022-05-01T08:46:11.324" v="739"/>
          <ac:spMkLst>
            <pc:docMk/>
            <pc:sldMk cId="516653897" sldId="266"/>
            <ac:spMk id="3" creationId="{BFF2E38C-F4DE-4D47-8590-BBA66F1B1435}"/>
          </ac:spMkLst>
        </pc:spChg>
        <pc:picChg chg="add mod">
          <ac:chgData name="Marica Tinnirello" userId="cc1862a563c7bb8d" providerId="LiveId" clId="{923BC5D8-0FE2-4570-B020-E4B866BB5312}" dt="2022-05-01T08:46:19.006" v="744" actId="1076"/>
          <ac:picMkLst>
            <pc:docMk/>
            <pc:sldMk cId="516653897" sldId="266"/>
            <ac:picMk id="5" creationId="{74985DAA-CFDF-1A12-D0EB-4BC51EC80389}"/>
          </ac:picMkLst>
        </pc:picChg>
        <pc:picChg chg="add mod">
          <ac:chgData name="Marica Tinnirello" userId="cc1862a563c7bb8d" providerId="LiveId" clId="{923BC5D8-0FE2-4570-B020-E4B866BB5312}" dt="2022-05-01T08:47:21.603" v="750" actId="14100"/>
          <ac:picMkLst>
            <pc:docMk/>
            <pc:sldMk cId="516653897" sldId="266"/>
            <ac:picMk id="7" creationId="{58DF777B-5F0E-C53F-74BC-09EFB21A6675}"/>
          </ac:picMkLst>
        </pc:picChg>
      </pc:sldChg>
      <pc:sldChg chg="addSp delSp modSp add mod">
        <pc:chgData name="Marica Tinnirello" userId="cc1862a563c7bb8d" providerId="LiveId" clId="{923BC5D8-0FE2-4570-B020-E4B866BB5312}" dt="2022-05-01T08:48:06.814" v="792" actId="962"/>
        <pc:sldMkLst>
          <pc:docMk/>
          <pc:sldMk cId="3099524774" sldId="267"/>
        </pc:sldMkLst>
        <pc:spChg chg="mod">
          <ac:chgData name="Marica Tinnirello" userId="cc1862a563c7bb8d" providerId="LiveId" clId="{923BC5D8-0FE2-4570-B020-E4B866BB5312}" dt="2022-05-01T08:47:49.333" v="788" actId="20577"/>
          <ac:spMkLst>
            <pc:docMk/>
            <pc:sldMk cId="3099524774" sldId="267"/>
            <ac:spMk id="2" creationId="{E9FFD19F-75CA-4966-B79C-2935A271ADBD}"/>
          </ac:spMkLst>
        </pc:spChg>
        <pc:spChg chg="del mod">
          <ac:chgData name="Marica Tinnirello" userId="cc1862a563c7bb8d" providerId="LiveId" clId="{923BC5D8-0FE2-4570-B020-E4B866BB5312}" dt="2022-05-01T08:48:04.578" v="790"/>
          <ac:spMkLst>
            <pc:docMk/>
            <pc:sldMk cId="3099524774" sldId="267"/>
            <ac:spMk id="3" creationId="{BFF2E38C-F4DE-4D47-8590-BBA66F1B1435}"/>
          </ac:spMkLst>
        </pc:spChg>
        <pc:picChg chg="add mod">
          <ac:chgData name="Marica Tinnirello" userId="cc1862a563c7bb8d" providerId="LiveId" clId="{923BC5D8-0FE2-4570-B020-E4B866BB5312}" dt="2022-05-01T08:48:06.814" v="792" actId="962"/>
          <ac:picMkLst>
            <pc:docMk/>
            <pc:sldMk cId="3099524774" sldId="267"/>
            <ac:picMk id="5" creationId="{C5E8AFF4-52A4-B3C0-BB17-ACEC79319DC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01/05/2022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01/05/2022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01/05/2022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01/05/2022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01/05/2022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01/05/2022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01/05/2022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01/05/2022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01/05/2022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01/05/2022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01/05/2022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01/05/2022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MHW3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Marica Tinnirello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1000005808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30/04/2022</a:t>
            </a:r>
          </a:p>
          <a:p>
            <a:pPr algn="l"/>
            <a:endParaRPr lang="it-I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359554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err="1">
                <a:solidFill>
                  <a:srgbClr val="FFFFFF"/>
                </a:solidFill>
              </a:rPr>
              <a:t>Visualizzazionedati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5" name="Segnaposto contenuto 4" descr="Immagine che contiene testo, persona&#10;&#10;Descrizione generata automaticamente">
            <a:extLst>
              <a:ext uri="{FF2B5EF4-FFF2-40B4-BE49-F238E27FC236}">
                <a16:creationId xmlns:a16="http://schemas.microsoft.com/office/drawing/2014/main" id="{C5E8AFF4-52A4-B3C0-BB17-ACEC79319D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721" y="649288"/>
            <a:ext cx="4803595" cy="5546725"/>
          </a:xfrm>
        </p:spPr>
      </p:pic>
    </p:spTree>
    <p:extLst>
      <p:ext uri="{BB962C8B-B14F-4D97-AF65-F5344CB8AC3E}">
        <p14:creationId xmlns:p14="http://schemas.microsoft.com/office/powerpoint/2010/main" val="3099524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it-IT" sz="2000" dirty="0"/>
              <a:t>Ho ripreso il mhw1 aggiungendo un’api per la verifica della mail (senza OAuth2) e una che mostrasse la classifica globale aggiornata di Spotify (con OAuth2)</a:t>
            </a:r>
          </a:p>
          <a:p>
            <a:pPr marL="457200" lvl="1" indent="0">
              <a:buNone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Passaggi per l’accesso alle api di Spotify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087AA-8D95-492E-A8B9-A69B9D366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8858" y="239697"/>
            <a:ext cx="6555347" cy="10376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/>
              <a:t>Spotify chiede per prima cosa di accedere col proprio account alla sezione Spotify Developers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7362DC17-9960-966A-AE5C-7BCB668F3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636" y="1973624"/>
            <a:ext cx="7821498" cy="418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124" y="985512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Passaggi per l’accesso alle api di Spotify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2FEF609-0A78-3731-E82F-EAA0182C3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944" y="1602867"/>
            <a:ext cx="6619311" cy="3546182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1773425-A391-9025-AB31-7E587AE77DA0}"/>
              </a:ext>
            </a:extLst>
          </p:cNvPr>
          <p:cNvSpPr txBox="1"/>
          <p:nvPr/>
        </p:nvSpPr>
        <p:spPr>
          <a:xfrm>
            <a:off x="4552950" y="511388"/>
            <a:ext cx="6700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Sarà poi possibile accedere  alla sezione web api, e poi da lì si può decidere di creare una nuova applicazione</a:t>
            </a:r>
          </a:p>
        </p:txBody>
      </p:sp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Passaggi per l’accesso alle api di Spotify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E38C-F4DE-4D47-8590-BBA66F1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>
                <a:solidFill>
                  <a:srgbClr val="FFFFFF"/>
                </a:solidFill>
              </a:rPr>
              <a:t>Passaggi per l’accesso alle api di Spotify</a:t>
            </a:r>
            <a:endParaRPr lang="it-IT" sz="20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99EDC70-C690-1947-B714-83C9D91AE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398" y="10138"/>
            <a:ext cx="6555348" cy="3542088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428F72D5-B1D8-5202-7E54-F86F1B603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907" y="3793859"/>
            <a:ext cx="5715321" cy="305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Passaggi per l’accesso alle api di Spotify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E38C-F4DE-4D47-8590-BBA66F1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8858" y="258863"/>
            <a:ext cx="6555347" cy="806458"/>
          </a:xfrm>
        </p:spPr>
        <p:txBody>
          <a:bodyPr anchor="ctr">
            <a:normAutofit fontScale="77500" lnSpcReduction="20000"/>
          </a:bodyPr>
          <a:lstStyle/>
          <a:p>
            <a:pPr marL="0" indent="0">
              <a:buNone/>
            </a:pPr>
            <a:r>
              <a:rPr lang="it-IT" sz="2000" dirty="0"/>
              <a:t>Una volta creata l’app, </a:t>
            </a:r>
            <a:r>
              <a:rPr lang="it-IT" sz="2000" dirty="0" err="1"/>
              <a:t>spotify</a:t>
            </a:r>
            <a:r>
              <a:rPr lang="it-IT" sz="2000" dirty="0"/>
              <a:t> fornirà un client id e un client secret da utilizzare all’interno del programma per accedere al token. Successivamente, accedendo all’elenco delle web api dalla dashboard si può scegliere quale utilizzare cliccando sull’endpoint corrispondente</a:t>
            </a:r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491377F6-4A24-BA11-80F2-69D9387A5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09" y="1065321"/>
            <a:ext cx="5652117" cy="3032125"/>
          </a:xfrm>
          <a:prstGeom prst="rect">
            <a:avLst/>
          </a:prstGeom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32CF5DB3-A223-B8DC-913E-305C9A5361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658" y="4006473"/>
            <a:ext cx="5217018" cy="2796191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10187C3-5EAA-CB01-C678-83472F0FC67C}"/>
              </a:ext>
            </a:extLst>
          </p:cNvPr>
          <p:cNvSpPr txBox="1"/>
          <p:nvPr/>
        </p:nvSpPr>
        <p:spPr>
          <a:xfrm>
            <a:off x="4210050" y="4667250"/>
            <a:ext cx="10287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Ad esempio con </a:t>
            </a:r>
            <a:r>
              <a:rPr lang="it-IT" sz="1100" dirty="0" err="1"/>
              <a:t>get</a:t>
            </a:r>
            <a:r>
              <a:rPr lang="it-IT" sz="1100" dirty="0"/>
              <a:t> album:</a:t>
            </a:r>
          </a:p>
        </p:txBody>
      </p:sp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320" y="920346"/>
            <a:ext cx="3676653" cy="3185045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Modifiche ad HTML e nuova </a:t>
            </a:r>
            <a:r>
              <a:rPr lang="it-IT" sz="4000" dirty="0" err="1">
                <a:solidFill>
                  <a:srgbClr val="FFFFFF"/>
                </a:solidFill>
              </a:rPr>
              <a:t>visualizzazzione</a:t>
            </a:r>
            <a:r>
              <a:rPr lang="it-IT" sz="4000" dirty="0">
                <a:solidFill>
                  <a:srgbClr val="FFFFFF"/>
                </a:solidFill>
              </a:rPr>
              <a:t>: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2D010D0E-7583-5E54-478B-B15096529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991" y="186761"/>
            <a:ext cx="6554788" cy="1690228"/>
          </a:xfr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DC79CEC2-AB8C-F605-95F7-227815268F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991" y="3135843"/>
            <a:ext cx="7467600" cy="184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95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2" y="15012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Codice in </a:t>
            </a:r>
            <a:r>
              <a:rPr lang="it-IT" sz="4000" dirty="0" err="1">
                <a:solidFill>
                  <a:srgbClr val="FFFFFF"/>
                </a:solidFill>
              </a:rPr>
              <a:t>javascript</a:t>
            </a:r>
            <a:r>
              <a:rPr lang="it-IT" sz="4000" dirty="0">
                <a:solidFill>
                  <a:srgbClr val="FFFFFF"/>
                </a:solidFill>
              </a:rPr>
              <a:t> per chiedere e utilizzare il token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19333B4D-8F61-D324-FB14-563DBD448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883" y="341903"/>
            <a:ext cx="7558097" cy="1420314"/>
          </a:xfrm>
          <a:prstGeom prst="rect">
            <a:avLst/>
          </a:prstGeom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A9C533A2-2401-D294-5F2C-DD6D67CA17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148" y="2206314"/>
            <a:ext cx="7579922" cy="444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006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38" y="566059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Utilizzo </a:t>
            </a:r>
            <a:r>
              <a:rPr lang="it-IT" sz="4000" dirty="0" err="1">
                <a:solidFill>
                  <a:srgbClr val="FFFFFF"/>
                </a:solidFill>
              </a:rPr>
              <a:t>dell’api</a:t>
            </a:r>
            <a:r>
              <a:rPr lang="it-IT" sz="4000" dirty="0">
                <a:solidFill>
                  <a:srgbClr val="FFFFFF"/>
                </a:solidFill>
              </a:rPr>
              <a:t> e del token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74985DAA-CFDF-1A12-D0EB-4BC51EC803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468" y="10138"/>
            <a:ext cx="5975400" cy="3533056"/>
          </a:xfr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58DF777B-5F0E-C53F-74BC-09EFB21A6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468" y="3694313"/>
            <a:ext cx="6205828" cy="321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653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176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MHW3</vt:lpstr>
      <vt:lpstr>Descrizione del progetto</vt:lpstr>
      <vt:lpstr>Passaggi per l’accesso alle api di Spotify</vt:lpstr>
      <vt:lpstr>Passaggi per l’accesso alle api di Spotify</vt:lpstr>
      <vt:lpstr>Passaggi per l’accesso alle api di Spotify</vt:lpstr>
      <vt:lpstr>Passaggi per l’accesso alle api di Spotify</vt:lpstr>
      <vt:lpstr>Modifiche ad HTML e nuova visualizzazzione:</vt:lpstr>
      <vt:lpstr>Codice in javascript per chiedere e utilizzare il token</vt:lpstr>
      <vt:lpstr>Utilizzo dell’api e del token</vt:lpstr>
      <vt:lpstr>Visualizzazionedati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Marica Tinnirello</cp:lastModifiedBy>
  <cp:revision>2</cp:revision>
  <dcterms:created xsi:type="dcterms:W3CDTF">2021-03-24T16:57:46Z</dcterms:created>
  <dcterms:modified xsi:type="dcterms:W3CDTF">2022-05-01T08:48:06Z</dcterms:modified>
</cp:coreProperties>
</file>