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>
        <p:scale>
          <a:sx n="94" d="100"/>
          <a:sy n="94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AC046-2CCD-C51D-EA17-A82AD0DC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609190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1" dirty="0" err="1">
                <a:cs typeface="Aharoni" panose="02010803020104030203" pitchFamily="2" charset="-79"/>
              </a:rPr>
              <a:t>Investment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Strategies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Simulation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br>
              <a:rPr lang="pt-PT" sz="4700" b="1" dirty="0">
                <a:cs typeface="Aharoni" panose="02010803020104030203" pitchFamily="2" charset="-79"/>
              </a:rPr>
            </a:br>
            <a:r>
              <a:rPr lang="pt-PT" sz="4700" b="1" dirty="0" err="1">
                <a:cs typeface="Aharoni" panose="02010803020104030203" pitchFamily="2" charset="-79"/>
              </a:rPr>
              <a:t>Multi-Agent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System</a:t>
            </a:r>
            <a:br>
              <a:rPr lang="pt-PT" sz="4700" dirty="0"/>
            </a:b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A3408-F4BE-C168-2F11-4E3C8A5B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997" y="5462822"/>
            <a:ext cx="4822938" cy="964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PT" dirty="0"/>
              <a:t>Sérgio da Gama (up201906690)</a:t>
            </a:r>
          </a:p>
          <a:p>
            <a:pPr algn="r"/>
            <a:r>
              <a:rPr lang="pt-PT" dirty="0"/>
              <a:t>Tomás Fidalgo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  <a:p>
            <a:pPr algn="r"/>
            <a:r>
              <a:rPr lang="pt-PT" dirty="0" err="1"/>
              <a:t>Julián</a:t>
            </a:r>
            <a:r>
              <a:rPr lang="pt-PT" dirty="0"/>
              <a:t> Herrero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</p:txBody>
      </p:sp>
      <p:pic>
        <p:nvPicPr>
          <p:cNvPr id="5" name="Picture 3" descr="Digital financial graph">
            <a:extLst>
              <a:ext uri="{FF2B5EF4-FFF2-40B4-BE49-F238E27FC236}">
                <a16:creationId xmlns:a16="http://schemas.microsoft.com/office/drawing/2014/main" id="{82BB4705-3394-A9D3-AD24-CCE86AF9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2142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0DB4C-C8D8-B288-A600-941431CC1A23}"/>
              </a:ext>
            </a:extLst>
          </p:cNvPr>
          <p:cNvSpPr/>
          <p:nvPr/>
        </p:nvSpPr>
        <p:spPr>
          <a:xfrm>
            <a:off x="10226351" y="-14006"/>
            <a:ext cx="1965649" cy="830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1132B-7603-59AB-196B-B2116140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85" y="180303"/>
            <a:ext cx="1340179" cy="441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EDE0EAF-8943-AB3C-B770-B495429805A3}"/>
              </a:ext>
            </a:extLst>
          </p:cNvPr>
          <p:cNvSpPr/>
          <p:nvPr/>
        </p:nvSpPr>
        <p:spPr>
          <a:xfrm>
            <a:off x="10693749" y="818337"/>
            <a:ext cx="1498251" cy="439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96A5DF-C28A-A5C3-5272-78E7032EF39B}"/>
              </a:ext>
            </a:extLst>
          </p:cNvPr>
          <p:cNvSpPr/>
          <p:nvPr/>
        </p:nvSpPr>
        <p:spPr>
          <a:xfrm>
            <a:off x="11212223" y="1256915"/>
            <a:ext cx="979777" cy="257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/>
              <a:t>Project 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 we simulate multiple investment strategies inside an approximately real stock market scenario. </a:t>
            </a:r>
          </a:p>
          <a:p>
            <a:r>
              <a:rPr lang="en-US" sz="1600" dirty="0"/>
              <a:t>This is accomplished by using historical data from the </a:t>
            </a:r>
            <a:r>
              <a:rPr lang="en-US" sz="1600" i="1" dirty="0"/>
              <a:t>United States</a:t>
            </a:r>
            <a:r>
              <a:rPr lang="en-US" sz="1600" dirty="0"/>
              <a:t> stock market and having various agents performing different investment strategies in that same context. </a:t>
            </a:r>
          </a:p>
          <a:p>
            <a:r>
              <a:rPr lang="en-US" sz="1600" dirty="0"/>
              <a:t>The simulation happens on a daily basis, throughout the period of real data selected.</a:t>
            </a:r>
          </a:p>
          <a:p>
            <a:r>
              <a:rPr lang="en-US" sz="1600" dirty="0"/>
              <a:t>There are </a:t>
            </a:r>
            <a:r>
              <a:rPr lang="en-US" sz="1600" b="1" dirty="0"/>
              <a:t>four</a:t>
            </a:r>
            <a:r>
              <a:rPr lang="en-US" sz="1600" dirty="0"/>
              <a:t> agents involved in the simulation:</a:t>
            </a:r>
            <a:endParaRPr lang="pt-PT" sz="20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699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Collecting</a:t>
            </a:r>
            <a:r>
              <a:rPr lang="pt-PT" sz="3200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 simulate the market with real data, we had to first collect the data, which usually is paid</a:t>
            </a:r>
          </a:p>
          <a:p>
            <a:r>
              <a:rPr lang="en-US" sz="1600" dirty="0"/>
              <a:t>We found this endpoint, 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/v2/</a:t>
            </a:r>
            <a:r>
              <a:rPr lang="en-US" sz="1400" b="0" i="1" dirty="0" err="1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aggs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/grouped/locale/us/market/stocks/{date}</a:t>
            </a:r>
            <a:r>
              <a:rPr lang="en-US" sz="1200" b="0" i="0" dirty="0">
                <a:solidFill>
                  <a:srgbClr val="565A6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/>
              <a:t>, from Polygon.io, which returns the daily open, high, low, and close for the entire </a:t>
            </a:r>
            <a:r>
              <a:rPr lang="en-US" sz="1600" i="1" dirty="0"/>
              <a:t>US</a:t>
            </a:r>
            <a:r>
              <a:rPr lang="en-US" sz="1600" dirty="0"/>
              <a:t> stocks/equities markets, for a given date (around 10k stocks).</a:t>
            </a:r>
          </a:p>
          <a:p>
            <a:r>
              <a:rPr lang="en-US" sz="1600" dirty="0"/>
              <a:t>Polygon.io is a paid market data API, thus it had a rate limit of 5 request per minute, for the free version. </a:t>
            </a:r>
          </a:p>
          <a:p>
            <a:r>
              <a:rPr lang="en-US" sz="1600" dirty="0"/>
              <a:t>Hence, we created a python script to make 5 requests per minute, to collect the data from </a:t>
            </a:r>
            <a:r>
              <a:rPr lang="en-US" sz="1600" b="1" dirty="0"/>
              <a:t>2021-12-27</a:t>
            </a:r>
            <a:r>
              <a:rPr lang="en-US" sz="1600" dirty="0"/>
              <a:t> to </a:t>
            </a:r>
            <a:r>
              <a:rPr lang="en-US" sz="1600" b="1" dirty="0"/>
              <a:t>2023-02-20</a:t>
            </a:r>
            <a:r>
              <a:rPr lang="en-US" sz="1600" dirty="0"/>
              <a:t>, which totalizes around </a:t>
            </a:r>
            <a:r>
              <a:rPr lang="en-US" sz="1600" b="1" dirty="0"/>
              <a:t>250</a:t>
            </a:r>
            <a:r>
              <a:rPr lang="en-US" sz="1600" dirty="0"/>
              <a:t> working days and taking </a:t>
            </a:r>
            <a:r>
              <a:rPr lang="en-US" sz="1600" dirty="0" err="1"/>
              <a:t>aprox</a:t>
            </a:r>
            <a:r>
              <a:rPr lang="en-US" sz="1600" dirty="0"/>
              <a:t>. 1 hour to execute.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8EF22-4C25-DDB8-AA20-FAF187E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60" y="4454949"/>
            <a:ext cx="1052689" cy="11535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025C7-C267-C980-4A33-4CAD32EF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8659" y="4349573"/>
            <a:ext cx="734785" cy="1161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2542-F127-2EDF-5C58-BFD9CD843C12}"/>
              </a:ext>
            </a:extLst>
          </p:cNvPr>
          <p:cNvSpPr txBox="1"/>
          <p:nvPr/>
        </p:nvSpPr>
        <p:spPr>
          <a:xfrm>
            <a:off x="3596722" y="5635447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62162-AF7E-5E3F-E9E0-63FBB9A9DA54}"/>
              </a:ext>
            </a:extLst>
          </p:cNvPr>
          <p:cNvSpPr txBox="1"/>
          <p:nvPr/>
        </p:nvSpPr>
        <p:spPr>
          <a:xfrm>
            <a:off x="7724916" y="5635447"/>
            <a:ext cx="13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Polygon.io</a:t>
            </a:r>
          </a:p>
        </p:txBody>
      </p:sp>
      <p:sp>
        <p:nvSpPr>
          <p:cNvPr id="19" name="Seta: Para a Esquerda, Para a Direita e Para Cima 18">
            <a:extLst>
              <a:ext uri="{FF2B5EF4-FFF2-40B4-BE49-F238E27FC236}">
                <a16:creationId xmlns:a16="http://schemas.microsoft.com/office/drawing/2014/main" id="{26B299DB-A53F-7857-F4EB-B62DCB6F1FEF}"/>
              </a:ext>
            </a:extLst>
          </p:cNvPr>
          <p:cNvSpPr/>
          <p:nvPr/>
        </p:nvSpPr>
        <p:spPr>
          <a:xfrm rot="10800000">
            <a:off x="4937192" y="4656652"/>
            <a:ext cx="2787723" cy="5470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Gráfico 20" descr="Base de Dados com preenchimento sólido">
            <a:extLst>
              <a:ext uri="{FF2B5EF4-FFF2-40B4-BE49-F238E27FC236}">
                <a16:creationId xmlns:a16="http://schemas.microsoft.com/office/drawing/2014/main" id="{BCEC8B73-15F6-4B91-471D-5611BD5F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5249635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7172D9-DC75-38B9-5F89-1B4E96528815}"/>
              </a:ext>
            </a:extLst>
          </p:cNvPr>
          <p:cNvSpPr txBox="1"/>
          <p:nvPr/>
        </p:nvSpPr>
        <p:spPr>
          <a:xfrm>
            <a:off x="5669918" y="6086168"/>
            <a:ext cx="1322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 </a:t>
            </a:r>
            <a:r>
              <a:rPr lang="pt-PT" sz="1200" i="1" dirty="0"/>
              <a:t>(250MB)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07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flow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The simulation starts with the Trader Agents subscribing to the Market Agent.</a:t>
            </a:r>
          </a:p>
          <a:p>
            <a:r>
              <a:rPr lang="en-US" sz="1600" dirty="0"/>
              <a:t>After that, the Market sends to the subscribers the daily </a:t>
            </a:r>
            <a:r>
              <a:rPr lang="en-US" sz="1600"/>
              <a:t>stocks information</a:t>
            </a:r>
            <a:endParaRPr lang="en-US" sz="16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91178724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281</Words>
  <Application>Microsoft Office PowerPoint</Application>
  <PresentationFormat>Ecrã Panorâmico</PresentationFormat>
  <Paragraphs>28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Roboto</vt:lpstr>
      <vt:lpstr>InterweaveVTI</vt:lpstr>
      <vt:lpstr>Investment Strategies Simulation  Multi-Agent System </vt:lpstr>
      <vt:lpstr>Project Description</vt:lpstr>
      <vt:lpstr>Collecting Data</vt:lpstr>
      <vt:lpstr>Communication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Simulation  Multi-Agent System </dc:title>
  <dc:creator>up201906690@ms.uporto.pt</dc:creator>
  <cp:lastModifiedBy>up201906690@ms.uporto.pt</cp:lastModifiedBy>
  <cp:revision>1</cp:revision>
  <dcterms:created xsi:type="dcterms:W3CDTF">2023-04-12T09:53:26Z</dcterms:created>
  <dcterms:modified xsi:type="dcterms:W3CDTF">2023-04-12T10:57:07Z</dcterms:modified>
</cp:coreProperties>
</file>