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1641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9429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264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8348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167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425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403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61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336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1991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508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716BC-6686-4BBA-A7A7-80BF6B8D612B}" type="datetimeFigureOut">
              <a:rPr lang="ar-EG" smtClean="0"/>
              <a:t>10/04/1445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CCBD-6B3C-4A5B-9691-64789F940D6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995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99" y="2019103"/>
            <a:ext cx="1629002" cy="281979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65" y="2438262"/>
            <a:ext cx="2276793" cy="240063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4" name="Left Arrow 43"/>
          <p:cNvSpPr/>
          <p:nvPr/>
        </p:nvSpPr>
        <p:spPr>
          <a:xfrm>
            <a:off x="3355527" y="1075764"/>
            <a:ext cx="872229" cy="482687"/>
          </a:xfrm>
          <a:prstGeom prst="leftArrow">
            <a:avLst>
              <a:gd name="adj1" fmla="val 38036"/>
              <a:gd name="adj2" fmla="val 63459"/>
            </a:avLst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exit</a:t>
            </a:r>
            <a:endParaRPr lang="ar-E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956" y="1237129"/>
            <a:ext cx="2126315" cy="21569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94" y="1176632"/>
            <a:ext cx="2267909" cy="226790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849" y="5110753"/>
            <a:ext cx="524301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1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</dc:creator>
  <cp:lastModifiedBy>Anas</cp:lastModifiedBy>
  <cp:revision>2</cp:revision>
  <dcterms:created xsi:type="dcterms:W3CDTF">2023-10-24T13:40:50Z</dcterms:created>
  <dcterms:modified xsi:type="dcterms:W3CDTF">2023-10-24T13:50:43Z</dcterms:modified>
</cp:coreProperties>
</file>