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75c048b6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75c048b6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fc522b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fc522b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fc522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fc522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 472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5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Mini-project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Team SandwichAI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2178" y="65700"/>
            <a:ext cx="4529700" cy="11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Heuristic e1()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1435750"/>
            <a:ext cx="32214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CA"/>
              <a:t>Cut the board in half vertically and horizontally 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CA"/>
              <a:t>Difference between the number of O’s and X’s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25" y="532875"/>
            <a:ext cx="4974925" cy="44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42178" y="65700"/>
            <a:ext cx="4529700" cy="11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Heuristic e2()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545450" y="1354325"/>
            <a:ext cx="33918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CA"/>
              <a:t>Adaptation from the lab exercises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CA"/>
              <a:t>Increase decrease a score value depending on the number of X’s and O’s on that row/col/diagonal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801" y="441025"/>
            <a:ext cx="4961226" cy="41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Traces, outputs, scoreboard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Back to the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