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the Canvas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the Canvas class in OpenGL and C++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of Canvas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Canvas class serves as a wrapper around basic OpenGL functionalities.</a:t>
            </a:r>
          </a:p>
          <a:p>
            <a:r>
              <a:t>It simplifies tasks such as:</a:t>
            </a:r>
          </a:p>
          <a:p>
            <a:r>
              <a:t>- Setting up the drawing canvas</a:t>
            </a:r>
          </a:p>
          <a:p>
            <a:r>
              <a:t>- Changing background and drawing colors</a:t>
            </a:r>
          </a:p>
          <a:p>
            <a:r>
              <a:t>- Managing the window and viewport dimensions</a:t>
            </a:r>
          </a:p>
          <a:p>
            <a:r>
              <a:t>- Clearing the screen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Constructor: Canvas()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Initializes the canvas with specified width, height, and title.</a:t>
            </a:r>
          </a:p>
          <a:p>
            <a:r>
              <a:t>Code Example:</a:t>
            </a:r>
          </a:p>
          <a:p>
            <a:r>
              <a:t>Canvas::Canvas(int width, int height, const char *windowTitle) {</a:t>
            </a:r>
          </a:p>
          <a:p>
            <a:r>
              <a:t>  // OpenGL initialization code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Method: setBackgroundColor()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Sets the background color of the canvas.</a:t>
            </a:r>
          </a:p>
          <a:p>
            <a:r>
              <a:t>Code Example:</a:t>
            </a:r>
          </a:p>
          <a:p>
            <a:r>
              <a:t>void Canvas::setBackgroundColor(float r, float g, float b) {</a:t>
            </a:r>
          </a:p>
          <a:p>
            <a:r>
              <a:t>  glClearColor(r, g, b, 0.0);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Method: clearScreen()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Clears the canvas screen.</a:t>
            </a:r>
          </a:p>
          <a:p>
            <a:r>
              <a:t>Code Example:</a:t>
            </a:r>
          </a:p>
          <a:p>
            <a:r>
              <a:t>void Canvas::clearScreen() {</a:t>
            </a:r>
          </a:p>
          <a:p>
            <a:r>
              <a:t>  glClear(GL_COLOR_BUFFER_BIT);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Method: setColor()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Sets the color used for drawing.</a:t>
            </a:r>
          </a:p>
          <a:p>
            <a:r>
              <a:t>Code Example:</a:t>
            </a:r>
          </a:p>
          <a:p>
            <a:r>
              <a:t>void Canvas::setColor(float r, float g, float b) {</a:t>
            </a:r>
          </a:p>
          <a:p>
            <a:r>
              <a:t>  glColor3f(r, g, b);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Method: setWindow()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Sets the window dimensions for drawing.</a:t>
            </a:r>
          </a:p>
          <a:p>
            <a:r>
              <a:t>Code Example:</a:t>
            </a:r>
          </a:p>
          <a:p>
            <a:r>
              <a:t>void Canvas::setWindow(float l, float r, float b, float t) {</a:t>
            </a:r>
          </a:p>
          <a:p>
            <a:r>
              <a:t>  gluOrtho2D(l, r, b, t);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Method: setViewport()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Sets the viewport dimensions for rendering.</a:t>
            </a:r>
          </a:p>
          <a:p>
            <a:r>
              <a:t>Code Example:</a:t>
            </a:r>
          </a:p>
          <a:p>
            <a:r>
              <a:t>void Canvas::setViewport(int l, int r, int b, int t) {</a:t>
            </a:r>
          </a:p>
          <a:p>
            <a:r>
              <a:t>  glViewport(l, b, r-l, t-b);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