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93" r:id="rId9"/>
    <p:sldId id="294" r:id="rId10"/>
    <p:sldId id="277" r:id="rId11"/>
    <p:sldId id="280" r:id="rId12"/>
    <p:sldId id="278" r:id="rId13"/>
    <p:sldId id="279" r:id="rId14"/>
    <p:sldId id="260" r:id="rId15"/>
    <p:sldId id="261" r:id="rId16"/>
    <p:sldId id="267" r:id="rId17"/>
    <p:sldId id="268" r:id="rId18"/>
    <p:sldId id="290" r:id="rId19"/>
    <p:sldId id="282" r:id="rId20"/>
    <p:sldId id="283" r:id="rId21"/>
    <p:sldId id="284" r:id="rId22"/>
    <p:sldId id="285" r:id="rId23"/>
    <p:sldId id="286" r:id="rId24"/>
    <p:sldId id="295" r:id="rId25"/>
    <p:sldId id="28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6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2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7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2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9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7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5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Список задач «</a:t>
            </a:r>
            <a:r>
              <a:rPr lang="en-US" dirty="0"/>
              <a:t>Timelon</a:t>
            </a:r>
            <a:r>
              <a:rPr lang="ru-RU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	</a:t>
            </a:r>
            <a:r>
              <a:rPr lang="ru-RU" u="sng" dirty="0"/>
              <a:t>Команда </a:t>
            </a:r>
            <a:r>
              <a:rPr lang="en-US" u="sng" dirty="0"/>
              <a:t>X2:</a:t>
            </a:r>
            <a:br>
              <a:rPr lang="en-US" u="sng" dirty="0"/>
            </a:br>
            <a:r>
              <a:rPr lang="ru-RU" dirty="0"/>
              <a:t>Тимофей Латыпов</a:t>
            </a:r>
          </a:p>
          <a:p>
            <a:r>
              <a:rPr lang="ru-RU" dirty="0"/>
              <a:t>Вадим Пономарев</a:t>
            </a:r>
          </a:p>
          <a:p>
            <a:r>
              <a:rPr lang="ru-RU" dirty="0"/>
              <a:t>Матвей </a:t>
            </a:r>
            <a:r>
              <a:rPr lang="ru-RU" dirty="0" err="1"/>
              <a:t>Черепан</a:t>
            </a:r>
            <a:endParaRPr lang="ru-RU" dirty="0"/>
          </a:p>
          <a:p>
            <a:r>
              <a:rPr lang="ru-RU" dirty="0"/>
              <a:t>Александр Симонов</a:t>
            </a:r>
          </a:p>
          <a:p>
            <a:r>
              <a:rPr lang="ru-RU" dirty="0"/>
              <a:t>Полина Громова</a:t>
            </a:r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55619" y="1828239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Классы, реализуемые в рамках шаблона проектирования </a:t>
            </a:r>
            <a:r>
              <a:rPr lang="en-US" sz="2400" dirty="0"/>
              <a:t>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ru-RU" sz="2400" dirty="0"/>
              <a:t>.</a:t>
            </a:r>
            <a:r>
              <a:rPr lang="en-US" sz="2400" dirty="0" err="1"/>
              <a:t>xaml</a:t>
            </a:r>
            <a:r>
              <a:rPr lang="ru-RU" sz="2400" dirty="0"/>
              <a:t> и </a:t>
            </a:r>
            <a:r>
              <a:rPr lang="en-US" sz="2400" dirty="0" err="1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 </a:t>
            </a:r>
            <a:r>
              <a:rPr lang="en-US" sz="2400" dirty="0" err="1"/>
              <a:t>RelayCommand</a:t>
            </a:r>
            <a:endParaRPr lang="ru-RU" sz="2400" dirty="0"/>
          </a:p>
          <a:p>
            <a:r>
              <a:rPr lang="ru-RU" sz="2400" dirty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/>
              <a:t>Команды обеспечивают слой абстракции – класс </a:t>
            </a:r>
            <a:r>
              <a:rPr lang="en-US" sz="2400" dirty="0" err="1"/>
              <a:t>RelayCommand</a:t>
            </a:r>
            <a:r>
              <a:rPr lang="en-US" sz="2400" dirty="0"/>
              <a:t>,</a:t>
            </a:r>
            <a:r>
              <a:rPr lang="ru-RU" sz="2400" dirty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16577" y="1864859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и язык </a:t>
            </a:r>
            <a:r>
              <a:rPr lang="en-US" dirty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2074" y="1840992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) 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приложений </a:t>
            </a:r>
            <a:r>
              <a:rPr lang="ru-RU" dirty="0" err="1"/>
              <a:t>Windows</a:t>
            </a:r>
            <a:r>
              <a:rPr lang="ru-RU" dirty="0"/>
              <a:t> с визуально привлекательными возможностями взаимодействия с пользователем</a:t>
            </a:r>
            <a:r>
              <a:rPr lang="en-US" dirty="0"/>
              <a:t>.</a:t>
            </a:r>
            <a:r>
              <a:rPr lang="ru-RU" dirty="0"/>
              <a:t> Использует язык разметки XAML.</a:t>
            </a:r>
          </a:p>
          <a:p>
            <a:pPr algn="just"/>
            <a:r>
              <a:rPr lang="ru-RU" dirty="0"/>
              <a:t>Преимущества 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Гибкая 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Более 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изучить новые технологии и методы разработки интерфейса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XAML 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данный язык используется прежде всего для создания пользовательского интерфейса декларативным путем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Преимущества языка </a:t>
            </a:r>
            <a:r>
              <a:rPr lang="en-US" dirty="0"/>
              <a:t>XAML</a:t>
            </a:r>
            <a:r>
              <a:rPr lang="ru-RU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отделить графический интерфейс от логики 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Компактность, 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Код на XAML относительно легко поддерживать.</a:t>
            </a:r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12074" y="1829201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WPF 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/>
              <a:t>Basic</a:t>
            </a:r>
            <a:r>
              <a:rPr lang="ru-RU" sz="2000" dirty="0"/>
              <a:t>. Также стили сокращают повторное использование кода.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461"/>
            <a:ext cx="5614851" cy="53215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Класс </a:t>
            </a:r>
            <a:r>
              <a:rPr lang="en-US" sz="2000" dirty="0"/>
              <a:t>Manager</a:t>
            </a:r>
            <a:r>
              <a:rPr lang="ru-RU" sz="2000" dirty="0"/>
              <a:t>Отвечает 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этого.)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Методы класс: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GetList</a:t>
            </a:r>
            <a:r>
              <a:rPr lang="ru-RU" sz="2000" dirty="0"/>
              <a:t> 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SetList</a:t>
            </a:r>
            <a:r>
              <a:rPr lang="ru-RU" sz="2000" dirty="0"/>
              <a:t> 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RemoveList</a:t>
            </a:r>
            <a:r>
              <a:rPr lang="ru-RU" sz="2000" dirty="0"/>
              <a:t> 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ContainsList</a:t>
            </a:r>
            <a:r>
              <a:rPr lang="ru-RU" sz="2000" dirty="0"/>
              <a:t> (Проверка на существование Списка)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Работа с данными (XML):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SaveData</a:t>
            </a:r>
            <a:r>
              <a:rPr lang="ru-RU" sz="2000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84832"/>
            <a:ext cx="99865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r>
              <a:rPr lang="ru-RU" sz="2000" dirty="0"/>
              <a:t>Абстрактные классы: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Unique</a:t>
            </a:r>
            <a:r>
              <a:rPr lang="ru-RU" sz="2000" dirty="0"/>
              <a:t>&lt;T&gt; (Уникальный Класс). Генерация уникальных идентификаторов в текущей 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DataContainer</a:t>
            </a:r>
            <a:r>
              <a:rPr lang="ru-RU" sz="2000" dirty="0"/>
              <a:t> (Контейнер Данных). Хранилище данных для </a:t>
            </a:r>
            <a:r>
              <a:rPr lang="ru-RU" sz="2000" dirty="0" err="1"/>
              <a:t>сериализации</a:t>
            </a:r>
            <a:r>
              <a:rPr lang="ru-RU" sz="2000" dirty="0"/>
              <a:t> в XML</a:t>
            </a:r>
          </a:p>
          <a:p>
            <a:pPr marL="285750" indent="-285750"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/>
              <a:t>Инкапсулирующие классы: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DateTimeContainerData</a:t>
            </a:r>
            <a:r>
              <a:rPr lang="ru-RU" sz="2000" dirty="0"/>
              <a:t> (Данные Контейнера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CardData</a:t>
            </a:r>
            <a:r>
              <a:rPr lang="ru-RU" sz="2000" dirty="0"/>
              <a:t> (Данные Карты)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CardListData</a:t>
            </a:r>
            <a:r>
              <a:rPr lang="ru-RU" sz="2000" dirty="0"/>
              <a:t> (Данные Списка Карт)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DateTimeContainer</a:t>
            </a:r>
            <a:r>
              <a:rPr lang="ru-RU" sz="2000" dirty="0"/>
              <a:t> (Контейнер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</a:t>
            </a:r>
            <a:r>
              <a:rPr lang="ru-RU" sz="2000" dirty="0"/>
              <a:t> (Карта)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CardList</a:t>
            </a:r>
            <a:r>
              <a:rPr lang="ru-RU" sz="2000" dirty="0"/>
              <a:t> 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84832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Контейнер 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Created</a:t>
            </a:r>
            <a:r>
              <a:rPr lang="ru-RU" sz="2000" dirty="0"/>
              <a:t> 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Updated</a:t>
            </a:r>
            <a:r>
              <a:rPr lang="ru-RU" sz="2000" dirty="0"/>
              <a:t> 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Planned</a:t>
            </a:r>
            <a:r>
              <a:rPr lang="ru-RU" sz="2000" dirty="0"/>
              <a:t> 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Стоит 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848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Card. </a:t>
            </a:r>
            <a:r>
              <a:rPr lang="ru-RU" sz="2000" dirty="0"/>
              <a:t>Карта 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/>
              <a:t>CardList</a:t>
            </a:r>
            <a:r>
              <a:rPr lang="en-US" sz="2000" dirty="0"/>
              <a:t>. </a:t>
            </a:r>
            <a:r>
              <a:rPr lang="ru-RU" sz="2000" dirty="0"/>
              <a:t>Список 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Методы класса: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6370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6909" y="2148483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доступа.  Списки и соответствующие им методы класса: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idListDefault</a:t>
            </a:r>
            <a:r>
              <a:rPr lang="ru-RU" dirty="0"/>
              <a:t> (идентификаторы по дате обновления)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idListImportant</a:t>
            </a:r>
            <a:r>
              <a:rPr lang="ru-RU" dirty="0"/>
              <a:t> (идентификаторы по статусу важности)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idListCompleted</a:t>
            </a:r>
            <a:r>
              <a:rPr lang="ru-RU" dirty="0"/>
              <a:t> (идентификаторы по статусу выполнения)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выполнения)</a:t>
            </a:r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Initial</a:t>
            </a:r>
            <a:r>
              <a:rPr lang="ru-RU" dirty="0"/>
              <a:t> 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Unsorted</a:t>
            </a:r>
            <a:r>
              <a:rPr lang="ru-RU" dirty="0"/>
              <a:t> 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Ascending</a:t>
            </a:r>
            <a:r>
              <a:rPr lang="ru-RU" dirty="0"/>
              <a:t> 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Descending</a:t>
            </a:r>
            <a:r>
              <a:rPr lang="ru-RU" dirty="0"/>
              <a:t> 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: сортировка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Тест-план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Процедура тестирования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2061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08732" y="1709998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42376" y="1735456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Документ, описывающий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735456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6370321" y="4120626"/>
            <a:ext cx="4548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30328" y="4120626"/>
            <a:ext cx="44571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Уровни тестирования:</a:t>
            </a:r>
          </a:p>
          <a:p>
            <a:endParaRPr lang="ru-RU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Модульное 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Интеграционное 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Системное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тестирования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r="15758"/>
          <a:stretch/>
        </p:blipFill>
        <p:spPr>
          <a:xfrm>
            <a:off x="578071" y="2084832"/>
            <a:ext cx="4989383" cy="31009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87776" y="1590675"/>
            <a:ext cx="33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1) Модульное тестирование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87776" y="2048580"/>
            <a:ext cx="3825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2) Интеграционное 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87776" y="2602468"/>
            <a:ext cx="3877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3) Функциональное тестирование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76" y="3385345"/>
            <a:ext cx="5125214" cy="307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тестирования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4" y="1859307"/>
            <a:ext cx="5328800" cy="268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53" y="4542133"/>
            <a:ext cx="7792402" cy="20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179018" y="2024410"/>
            <a:ext cx="541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000" u="sng" dirty="0"/>
              <a:t>4) Тестирование пользовательского интерфейса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179018" y="2858744"/>
            <a:ext cx="3260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5) 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66140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B8E9-0418-403A-8251-945817E1D570}"/>
              </a:ext>
            </a:extLst>
          </p:cNvPr>
          <p:cNvSpPr txBox="1"/>
          <p:nvPr/>
        </p:nvSpPr>
        <p:spPr>
          <a:xfrm>
            <a:off x="3440264" y="2459504"/>
            <a:ext cx="5311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Изучили новые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Изучили новые методологии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Получили опыт работы в команде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Получили опыт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6834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14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95845" y="406571"/>
            <a:ext cx="12020549" cy="18158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04796" y="222785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22299" y="222245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пользователем. Цели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7111"/>
            <a:ext cx="492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Привлечение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Удержание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Практичность использования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8750" y="4263160"/>
            <a:ext cx="300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Внешний вид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Быстродействие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58252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  <p:pic>
        <p:nvPicPr>
          <p:cNvPr id="1026" name="Picture 2" descr="https://cdn.discordapp.com/attachments/685921784960122903/10530325776546079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881489"/>
            <a:ext cx="6375583" cy="47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095" y="2820430"/>
            <a:ext cx="4923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Привлекательная цветовая гамма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Читаемые шрифты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Цвет определяет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Контраст выделяет функциональные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857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 программы обеспечивает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06077"/>
            <a:ext cx="7399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Быстрый доступ к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Возможность работы с большим объемом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Концентрацию на выполнении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Малые затраты ресурсов компьютера</a:t>
            </a:r>
          </a:p>
        </p:txBody>
      </p:sp>
      <p:pic>
        <p:nvPicPr>
          <p:cNvPr id="2058" name="Picture 10" descr="Как проверить монитор на работоспособность в магазине и дом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440" y="3629874"/>
            <a:ext cx="2693610" cy="21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0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1344929"/>
            <a:ext cx="6971340" cy="52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4" y="2687697"/>
            <a:ext cx="4923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Начальный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Говорящий вид кнопок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Навигация по программе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Подтверждение действий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2453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816</TotalTime>
  <Words>1222</Words>
  <Application>Microsoft Office PowerPoint</Application>
  <PresentationFormat>Широкоэкранный</PresentationFormat>
  <Paragraphs>201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Интеграл</vt:lpstr>
      <vt:lpstr>Список задач «Timelon»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пользователем. Цели</vt:lpstr>
      <vt:lpstr>Внешний вид программы</vt:lpstr>
      <vt:lpstr>Быстродействие программы обеспечивает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Почему тестирование это важно?</vt:lpstr>
      <vt:lpstr>Требования</vt:lpstr>
      <vt:lpstr>Тест-план</vt:lpstr>
      <vt:lpstr>Процедура тестирования</vt:lpstr>
      <vt:lpstr>Процедура тестирования</vt:lpstr>
      <vt:lpstr>Выводы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Тимофей Латыпов</cp:lastModifiedBy>
  <cp:revision>69</cp:revision>
  <dcterms:created xsi:type="dcterms:W3CDTF">2022-09-14T20:05:30Z</dcterms:created>
  <dcterms:modified xsi:type="dcterms:W3CDTF">2022-12-16T07:04:51Z</dcterms:modified>
</cp:coreProperties>
</file>