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Lst>
  <p:sldSz cx="12192000" cy="6858000"/>
  <p:notesSz cx="6858000" cy="9144000"/>
  <p:embeddedFontLst>
    <p:embeddedFont>
      <p:font typeface="Source Han Sans" panose="02010600030101010101" charset="-122"/>
      <p:regular r:id="rId22"/>
    </p:embeddedFont>
    <p:embeddedFont>
      <p:font typeface="Source Han Sans CN Bold" panose="02010600030101010101" charset="-122"/>
      <p:regular r:id="rId23"/>
    </p:embeddedFont>
    <p:embeddedFont>
      <p:font typeface="Source Han Sans CN Regular" panose="02010600030101010101" charset="-122"/>
      <p:regular r:id="rId24"/>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48" y="8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13325" y="0"/>
            <a:ext cx="12212101" cy="6858000"/>
          </a:xfrm>
          <a:prstGeom prst="rect">
            <a:avLst/>
          </a:prstGeom>
          <a:gradFill>
            <a:gsLst>
              <a:gs pos="0">
                <a:schemeClr val="accent1">
                  <a:alpha val="84000"/>
                </a:schemeClr>
              </a:gs>
              <a:gs pos="88000">
                <a:schemeClr val="accent1">
                  <a:lumMod val="75000"/>
                </a:schemeClr>
              </a:gs>
            </a:gsLst>
            <a:lin ang="1200000" scaled="0"/>
          </a:gradFill>
          <a:ln w="3175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rot="16200000" flipH="1">
            <a:off x="5947810" y="-1862655"/>
            <a:ext cx="4388310" cy="8113622"/>
          </a:xfrm>
          <a:prstGeom prst="rtTriangle">
            <a:avLst/>
          </a:prstGeom>
          <a:gradFill>
            <a:gsLst>
              <a:gs pos="0">
                <a:schemeClr val="accent1">
                  <a:lumMod val="60000"/>
                  <a:lumOff val="40000"/>
                  <a:alpha val="34000"/>
                </a:schemeClr>
              </a:gs>
              <a:gs pos="100000">
                <a:schemeClr val="accent1">
                  <a:alpha val="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16200000" flipH="1">
            <a:off x="10872288" y="-429910"/>
            <a:ext cx="931221" cy="1721751"/>
          </a:xfrm>
          <a:prstGeom prst="rtTriangle">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6200000" flipH="1">
            <a:off x="11181139" y="-260889"/>
            <a:ext cx="756743" cy="1278526"/>
          </a:xfrm>
          <a:prstGeom prst="rtTriangl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rot="1800000" flipH="1">
            <a:off x="10210949" y="909931"/>
            <a:ext cx="2193685" cy="350857"/>
          </a:xfrm>
          <a:prstGeom prst="hexagon">
            <a:avLst>
              <a:gd name="adj" fmla="val 38058"/>
              <a:gd name="vf" fmla="val 115470"/>
            </a:avLst>
          </a:prstGeom>
          <a:gradFill>
            <a:gsLst>
              <a:gs pos="19000">
                <a:schemeClr val="accent1">
                  <a:alpha val="0"/>
                </a:schemeClr>
              </a:gs>
              <a:gs pos="100000">
                <a:schemeClr val="accent1">
                  <a:lumMod val="60000"/>
                  <a:lumOff val="40000"/>
                  <a:alpha val="55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flipH="1">
            <a:off x="4372302" y="4452079"/>
            <a:ext cx="7103312" cy="1603947"/>
          </a:xfrm>
          <a:prstGeom prst="roundRect">
            <a:avLst>
              <a:gd name="adj" fmla="val 11155"/>
            </a:avLst>
          </a:prstGeom>
          <a:gradFill>
            <a:gsLst>
              <a:gs pos="1000">
                <a:schemeClr val="accent2">
                  <a:lumMod val="60000"/>
                  <a:lumOff val="40000"/>
                </a:schemeClr>
              </a:gs>
              <a:gs pos="100000">
                <a:schemeClr val="accent1">
                  <a:lumMod val="40000"/>
                  <a:lumOff val="60000"/>
                  <a:alpha val="0"/>
                </a:schemeClr>
              </a:gs>
            </a:gsLst>
            <a:lin ang="0" scaled="0"/>
          </a:gradFill>
          <a:ln w="12700" cap="sq">
            <a:gradFill>
              <a:gsLst>
                <a:gs pos="0">
                  <a:schemeClr val="bg1">
                    <a:alpha val="100000"/>
                  </a:schemeClr>
                </a:gs>
                <a:gs pos="99000">
                  <a:schemeClr val="accent1">
                    <a:lumMod val="30000"/>
                    <a:lumOff val="70000"/>
                    <a:alpha val="0"/>
                  </a:schemeClr>
                </a:gs>
              </a:gsLst>
              <a:lin ang="0" scaled="0"/>
            </a:grad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5780082" y="5016874"/>
            <a:ext cx="4868781" cy="564296"/>
          </a:xfrm>
          <a:prstGeom prst="roundRect">
            <a:avLst/>
          </a:prstGeom>
          <a:solidFill>
            <a:schemeClr val="bg1"/>
          </a:solidFill>
          <a:ln w="12700" cap="sq">
            <a:solidFill>
              <a:schemeClr val="accent1">
                <a:alpha val="100000"/>
              </a:schemeClr>
            </a:solidFill>
            <a:miter/>
          </a:ln>
          <a:effectLst>
            <a:outerShdw blurRad="190500" dist="127000" dir="2700000" algn="tr" rotWithShape="0">
              <a:schemeClr val="tx1">
                <a:alpha val="10000"/>
              </a:schemeClr>
            </a:outerShdw>
          </a:effectLst>
        </p:spPr>
        <p:txBody>
          <a:bodyPr vert="horz" wrap="square" lIns="91440" tIns="45720" rIns="91440" bIns="45720" rtlCol="0" anchor="ctr"/>
          <a:lstStyle/>
          <a:p>
            <a:pPr algn="ctr">
              <a:lnSpc>
                <a:spcPct val="100000"/>
              </a:lnSpc>
            </a:pPr>
            <a:endParaRPr kumimoji="1" lang="zh-CN" altLang="en-US"/>
          </a:p>
        </p:txBody>
      </p:sp>
      <p:sp>
        <p:nvSpPr>
          <p:cNvPr id="9" name="标题 1"/>
          <p:cNvSpPr txBox="1"/>
          <p:nvPr/>
        </p:nvSpPr>
        <p:spPr>
          <a:xfrm>
            <a:off x="6058192" y="5118990"/>
            <a:ext cx="286624" cy="310482"/>
          </a:xfrm>
          <a:custGeom>
            <a:avLst/>
            <a:gdLst>
              <a:gd name="connsiteX0" fmla="*/ 712625 w 1425436"/>
              <a:gd name="connsiteY0" fmla="*/ 111621 h 1544091"/>
              <a:gd name="connsiteX1" fmla="*/ 902567 w 1425436"/>
              <a:gd name="connsiteY1" fmla="*/ 190314 h 1544091"/>
              <a:gd name="connsiteX2" fmla="*/ 981260 w 1425436"/>
              <a:gd name="connsiteY2" fmla="*/ 380256 h 1544091"/>
              <a:gd name="connsiteX3" fmla="*/ 902567 w 1425436"/>
              <a:gd name="connsiteY3" fmla="*/ 570198 h 1544091"/>
              <a:gd name="connsiteX4" fmla="*/ 712625 w 1425436"/>
              <a:gd name="connsiteY4" fmla="*/ 648891 h 1544091"/>
              <a:gd name="connsiteX5" fmla="*/ 522684 w 1425436"/>
              <a:gd name="connsiteY5" fmla="*/ 570198 h 1544091"/>
              <a:gd name="connsiteX6" fmla="*/ 444177 w 1425436"/>
              <a:gd name="connsiteY6" fmla="*/ 380070 h 1544091"/>
              <a:gd name="connsiteX7" fmla="*/ 522870 w 1425436"/>
              <a:gd name="connsiteY7" fmla="*/ 190128 h 1544091"/>
              <a:gd name="connsiteX8" fmla="*/ 712625 w 1425436"/>
              <a:gd name="connsiteY8" fmla="*/ 111621 h 1544091"/>
              <a:gd name="connsiteX9" fmla="*/ 712625 w 1425436"/>
              <a:gd name="connsiteY9" fmla="*/ 0 h 1544091"/>
              <a:gd name="connsiteX10" fmla="*/ 332556 w 1425436"/>
              <a:gd name="connsiteY10" fmla="*/ 380070 h 1544091"/>
              <a:gd name="connsiteX11" fmla="*/ 712625 w 1425436"/>
              <a:gd name="connsiteY11" fmla="*/ 760140 h 1544091"/>
              <a:gd name="connsiteX12" fmla="*/ 1092695 w 1425436"/>
              <a:gd name="connsiteY12" fmla="*/ 380070 h 1544091"/>
              <a:gd name="connsiteX13" fmla="*/ 712625 w 1425436"/>
              <a:gd name="connsiteY13" fmla="*/ 0 h 1544091"/>
              <a:gd name="connsiteX14" fmla="*/ 712625 w 1425436"/>
              <a:gd name="connsiteY14" fmla="*/ 943012 h 1544091"/>
              <a:gd name="connsiteX15" fmla="*/ 978842 w 1425436"/>
              <a:gd name="connsiteY15" fmla="*/ 976685 h 1544091"/>
              <a:gd name="connsiteX16" fmla="*/ 1146087 w 1425436"/>
              <a:gd name="connsiteY16" fmla="*/ 1059470 h 1544091"/>
              <a:gd name="connsiteX17" fmla="*/ 1248593 w 1425436"/>
              <a:gd name="connsiteY17" fmla="*/ 1174440 h 1544091"/>
              <a:gd name="connsiteX18" fmla="*/ 1310356 w 1425436"/>
              <a:gd name="connsiteY18" fmla="*/ 1316385 h 1544091"/>
              <a:gd name="connsiteX19" fmla="*/ 1296590 w 1425436"/>
              <a:gd name="connsiteY19" fmla="*/ 1390241 h 1544091"/>
              <a:gd name="connsiteX20" fmla="*/ 1208595 w 1425436"/>
              <a:gd name="connsiteY20" fmla="*/ 1432285 h 1544091"/>
              <a:gd name="connsiteX21" fmla="*/ 216842 w 1425436"/>
              <a:gd name="connsiteY21" fmla="*/ 1432285 h 1544091"/>
              <a:gd name="connsiteX22" fmla="*/ 128847 w 1425436"/>
              <a:gd name="connsiteY22" fmla="*/ 1390241 h 1544091"/>
              <a:gd name="connsiteX23" fmla="*/ 115081 w 1425436"/>
              <a:gd name="connsiteY23" fmla="*/ 1316385 h 1544091"/>
              <a:gd name="connsiteX24" fmla="*/ 176844 w 1425436"/>
              <a:gd name="connsiteY24" fmla="*/ 1174440 h 1544091"/>
              <a:gd name="connsiteX25" fmla="*/ 279350 w 1425436"/>
              <a:gd name="connsiteY25" fmla="*/ 1059470 h 1544091"/>
              <a:gd name="connsiteX26" fmla="*/ 446595 w 1425436"/>
              <a:gd name="connsiteY26" fmla="*/ 976685 h 1544091"/>
              <a:gd name="connsiteX27" fmla="*/ 712625 w 1425436"/>
              <a:gd name="connsiteY27" fmla="*/ 943012 h 1544091"/>
              <a:gd name="connsiteX28" fmla="*/ 712625 w 1425436"/>
              <a:gd name="connsiteY28" fmla="*/ 831391 h 1544091"/>
              <a:gd name="connsiteX29" fmla="*/ 8296 w 1425436"/>
              <a:gd name="connsiteY29" fmla="*/ 1284387 h 1544091"/>
              <a:gd name="connsiteX30" fmla="*/ 216842 w 1425436"/>
              <a:gd name="connsiteY30" fmla="*/ 1544092 h 1544091"/>
              <a:gd name="connsiteX31" fmla="*/ 1208595 w 1425436"/>
              <a:gd name="connsiteY31" fmla="*/ 1544092 h 1544091"/>
              <a:gd name="connsiteX32" fmla="*/ 1417141 w 1425436"/>
              <a:gd name="connsiteY32" fmla="*/ 1284387 h 1544091"/>
              <a:gd name="connsiteX33" fmla="*/ 712625 w 1425436"/>
              <a:gd name="connsiteY33" fmla="*/ 831391 h 1544091"/>
            </a:gdLst>
            <a:ahLst/>
            <a:cxnLst/>
            <a:rect l="l" t="t" r="r" b="b"/>
            <a:pathLst>
              <a:path w="1425436" h="1544091">
                <a:moveTo>
                  <a:pt x="712625" y="111621"/>
                </a:moveTo>
                <a:cubicBezTo>
                  <a:pt x="784435" y="111621"/>
                  <a:pt x="851780" y="139526"/>
                  <a:pt x="902567" y="190314"/>
                </a:cubicBezTo>
                <a:cubicBezTo>
                  <a:pt x="953355" y="241102"/>
                  <a:pt x="981260" y="308446"/>
                  <a:pt x="981260" y="380256"/>
                </a:cubicBezTo>
                <a:cubicBezTo>
                  <a:pt x="981260" y="452065"/>
                  <a:pt x="953355" y="519410"/>
                  <a:pt x="902567" y="570198"/>
                </a:cubicBezTo>
                <a:cubicBezTo>
                  <a:pt x="851780" y="620985"/>
                  <a:pt x="784435" y="648891"/>
                  <a:pt x="712625" y="648891"/>
                </a:cubicBezTo>
                <a:cubicBezTo>
                  <a:pt x="640816" y="648891"/>
                  <a:pt x="573471" y="620985"/>
                  <a:pt x="522684" y="570198"/>
                </a:cubicBezTo>
                <a:cubicBezTo>
                  <a:pt x="472082" y="519224"/>
                  <a:pt x="444177" y="451693"/>
                  <a:pt x="444177" y="380070"/>
                </a:cubicBezTo>
                <a:cubicBezTo>
                  <a:pt x="444177" y="308446"/>
                  <a:pt x="472082" y="240916"/>
                  <a:pt x="522870" y="190128"/>
                </a:cubicBezTo>
                <a:cubicBezTo>
                  <a:pt x="573471" y="139526"/>
                  <a:pt x="641002" y="111621"/>
                  <a:pt x="712625" y="111621"/>
                </a:cubicBezTo>
                <a:moveTo>
                  <a:pt x="712625" y="0"/>
                </a:moveTo>
                <a:cubicBezTo>
                  <a:pt x="502778" y="0"/>
                  <a:pt x="332556" y="170036"/>
                  <a:pt x="332556" y="380070"/>
                </a:cubicBezTo>
                <a:cubicBezTo>
                  <a:pt x="332556" y="589917"/>
                  <a:pt x="502778" y="760140"/>
                  <a:pt x="712625" y="760140"/>
                </a:cubicBezTo>
                <a:cubicBezTo>
                  <a:pt x="922473" y="760140"/>
                  <a:pt x="1092695" y="589917"/>
                  <a:pt x="1092695" y="380070"/>
                </a:cubicBezTo>
                <a:cubicBezTo>
                  <a:pt x="1092881" y="170036"/>
                  <a:pt x="922659" y="0"/>
                  <a:pt x="712625" y="0"/>
                </a:cubicBezTo>
                <a:close/>
                <a:moveTo>
                  <a:pt x="712625" y="943012"/>
                </a:moveTo>
                <a:cubicBezTo>
                  <a:pt x="813643" y="943012"/>
                  <a:pt x="903126" y="954360"/>
                  <a:pt x="978842" y="976685"/>
                </a:cubicBezTo>
                <a:cubicBezTo>
                  <a:pt x="1043582" y="995846"/>
                  <a:pt x="1099951" y="1023752"/>
                  <a:pt x="1146087" y="1059470"/>
                </a:cubicBezTo>
                <a:cubicBezTo>
                  <a:pt x="1186829" y="1091096"/>
                  <a:pt x="1220315" y="1128675"/>
                  <a:pt x="1248593" y="1174440"/>
                </a:cubicBezTo>
                <a:cubicBezTo>
                  <a:pt x="1273708" y="1215368"/>
                  <a:pt x="1293985" y="1261877"/>
                  <a:pt x="1310356" y="1316385"/>
                </a:cubicBezTo>
                <a:cubicBezTo>
                  <a:pt x="1320774" y="1350801"/>
                  <a:pt x="1306264" y="1377404"/>
                  <a:pt x="1296590" y="1390241"/>
                </a:cubicBezTo>
                <a:cubicBezTo>
                  <a:pt x="1276684" y="1417030"/>
                  <a:pt x="1244686" y="1432285"/>
                  <a:pt x="1208595" y="1432285"/>
                </a:cubicBezTo>
                <a:lnTo>
                  <a:pt x="216842" y="1432285"/>
                </a:lnTo>
                <a:cubicBezTo>
                  <a:pt x="180937" y="1432285"/>
                  <a:pt x="148753" y="1417030"/>
                  <a:pt x="128847" y="1390241"/>
                </a:cubicBezTo>
                <a:cubicBezTo>
                  <a:pt x="119359" y="1377404"/>
                  <a:pt x="104849" y="1350801"/>
                  <a:pt x="115081" y="1316385"/>
                </a:cubicBezTo>
                <a:cubicBezTo>
                  <a:pt x="131452" y="1261877"/>
                  <a:pt x="151543" y="1215368"/>
                  <a:pt x="176844" y="1174440"/>
                </a:cubicBezTo>
                <a:cubicBezTo>
                  <a:pt x="204936" y="1128675"/>
                  <a:pt x="238422" y="1090910"/>
                  <a:pt x="279350" y="1059470"/>
                </a:cubicBezTo>
                <a:cubicBezTo>
                  <a:pt x="325486" y="1023752"/>
                  <a:pt x="381855" y="995846"/>
                  <a:pt x="446595" y="976685"/>
                </a:cubicBezTo>
                <a:cubicBezTo>
                  <a:pt x="522125" y="954360"/>
                  <a:pt x="611794" y="943012"/>
                  <a:pt x="712625" y="943012"/>
                </a:cubicBezTo>
                <a:moveTo>
                  <a:pt x="712625" y="831391"/>
                </a:moveTo>
                <a:cubicBezTo>
                  <a:pt x="244561" y="831391"/>
                  <a:pt x="77501" y="1053331"/>
                  <a:pt x="8296" y="1284387"/>
                </a:cubicBezTo>
                <a:cubicBezTo>
                  <a:pt x="-30771" y="1414611"/>
                  <a:pt x="73037" y="1544092"/>
                  <a:pt x="216842" y="1544092"/>
                </a:cubicBezTo>
                <a:lnTo>
                  <a:pt x="1208595" y="1544092"/>
                </a:lnTo>
                <a:cubicBezTo>
                  <a:pt x="1352400" y="1544092"/>
                  <a:pt x="1456208" y="1414611"/>
                  <a:pt x="1417141" y="1284387"/>
                </a:cubicBezTo>
                <a:cubicBezTo>
                  <a:pt x="1347750" y="1053331"/>
                  <a:pt x="1180690" y="831391"/>
                  <a:pt x="712625" y="831391"/>
                </a:cubicBezTo>
                <a:close/>
              </a:path>
            </a:pathLst>
          </a:custGeom>
          <a:solidFill>
            <a:schemeClr val="accent1"/>
          </a:solidFill>
          <a:ln w="1860" cap="flat">
            <a:noFill/>
            <a:miter/>
          </a:ln>
        </p:spPr>
        <p:txBody>
          <a:bodyPr vert="horz" wrap="square" lIns="91440" tIns="45720" rIns="91440" bIns="45720" rtlCol="0" anchor="ctr"/>
          <a:lstStyle/>
          <a:p>
            <a:pPr algn="l">
              <a:lnSpc>
                <a:spcPct val="100000"/>
              </a:lnSpc>
            </a:pPr>
            <a:endParaRPr kumimoji="1" lang="zh-CN" altLang="en-US"/>
          </a:p>
        </p:txBody>
      </p:sp>
      <p:sp>
        <p:nvSpPr>
          <p:cNvPr id="10" name="标题 1"/>
          <p:cNvSpPr txBox="1"/>
          <p:nvPr/>
        </p:nvSpPr>
        <p:spPr>
          <a:xfrm>
            <a:off x="8156595" y="5158542"/>
            <a:ext cx="270197" cy="280961"/>
          </a:xfrm>
          <a:custGeom>
            <a:avLst/>
            <a:gdLst>
              <a:gd name="connsiteX0" fmla="*/ 337768 w 1372282"/>
              <a:gd name="connsiteY0" fmla="*/ 1315328 h 1426949"/>
              <a:gd name="connsiteX1" fmla="*/ 530173 w 1372282"/>
              <a:gd name="connsiteY1" fmla="*/ 1315328 h 1426949"/>
              <a:gd name="connsiteX2" fmla="*/ 842109 w 1372282"/>
              <a:gd name="connsiteY2" fmla="*/ 1315328 h 1426949"/>
              <a:gd name="connsiteX3" fmla="*/ 1034514 w 1372282"/>
              <a:gd name="connsiteY3" fmla="*/ 1315328 h 1426949"/>
              <a:gd name="connsiteX4" fmla="*/ 1090325 w 1372282"/>
              <a:gd name="connsiteY4" fmla="*/ 1371139 h 1426949"/>
              <a:gd name="connsiteX5" fmla="*/ 1034514 w 1372282"/>
              <a:gd name="connsiteY5" fmla="*/ 1426949 h 1426949"/>
              <a:gd name="connsiteX6" fmla="*/ 842109 w 1372282"/>
              <a:gd name="connsiteY6" fmla="*/ 1426949 h 1426949"/>
              <a:gd name="connsiteX7" fmla="*/ 530173 w 1372282"/>
              <a:gd name="connsiteY7" fmla="*/ 1426949 h 1426949"/>
              <a:gd name="connsiteX8" fmla="*/ 337768 w 1372282"/>
              <a:gd name="connsiteY8" fmla="*/ 1426949 h 1426949"/>
              <a:gd name="connsiteX9" fmla="*/ 281957 w 1372282"/>
              <a:gd name="connsiteY9" fmla="*/ 1371139 h 1426949"/>
              <a:gd name="connsiteX10" fmla="*/ 337768 w 1372282"/>
              <a:gd name="connsiteY10" fmla="*/ 1315328 h 1426949"/>
              <a:gd name="connsiteX11" fmla="*/ 686154 w 1372282"/>
              <a:gd name="connsiteY11" fmla="*/ 111621 h 1426949"/>
              <a:gd name="connsiteX12" fmla="*/ 237624 w 1372282"/>
              <a:gd name="connsiteY12" fmla="*/ 560152 h 1426949"/>
              <a:gd name="connsiteX13" fmla="*/ 237624 w 1372282"/>
              <a:gd name="connsiteY13" fmla="*/ 985614 h 1426949"/>
              <a:gd name="connsiteX14" fmla="*/ 229252 w 1372282"/>
              <a:gd name="connsiteY14" fmla="*/ 1014822 h 1426949"/>
              <a:gd name="connsiteX15" fmla="*/ 155768 w 1372282"/>
              <a:gd name="connsiteY15" fmla="*/ 1134814 h 1426949"/>
              <a:gd name="connsiteX16" fmla="*/ 1214680 w 1372282"/>
              <a:gd name="connsiteY16" fmla="*/ 1134814 h 1426949"/>
              <a:gd name="connsiteX17" fmla="*/ 1143429 w 1372282"/>
              <a:gd name="connsiteY17" fmla="*/ 1023565 h 1426949"/>
              <a:gd name="connsiteX18" fmla="*/ 1134685 w 1372282"/>
              <a:gd name="connsiteY18" fmla="*/ 993428 h 1426949"/>
              <a:gd name="connsiteX19" fmla="*/ 1134685 w 1372282"/>
              <a:gd name="connsiteY19" fmla="*/ 560152 h 1426949"/>
              <a:gd name="connsiteX20" fmla="*/ 686154 w 1372282"/>
              <a:gd name="connsiteY20" fmla="*/ 111621 h 1426949"/>
              <a:gd name="connsiteX21" fmla="*/ 686154 w 1372282"/>
              <a:gd name="connsiteY21" fmla="*/ 0 h 1426949"/>
              <a:gd name="connsiteX22" fmla="*/ 903815 w 1372282"/>
              <a:gd name="connsiteY22" fmla="*/ 44276 h 1426949"/>
              <a:gd name="connsiteX23" fmla="*/ 1081851 w 1372282"/>
              <a:gd name="connsiteY23" fmla="*/ 164455 h 1426949"/>
              <a:gd name="connsiteX24" fmla="*/ 1202030 w 1372282"/>
              <a:gd name="connsiteY24" fmla="*/ 342491 h 1426949"/>
              <a:gd name="connsiteX25" fmla="*/ 1246306 w 1372282"/>
              <a:gd name="connsiteY25" fmla="*/ 560152 h 1426949"/>
              <a:gd name="connsiteX26" fmla="*/ 1246306 w 1372282"/>
              <a:gd name="connsiteY26" fmla="*/ 977243 h 1426949"/>
              <a:gd name="connsiteX27" fmla="*/ 1363508 w 1372282"/>
              <a:gd name="connsiteY27" fmla="*/ 1160487 h 1426949"/>
              <a:gd name="connsiteX28" fmla="*/ 1365369 w 1372282"/>
              <a:gd name="connsiteY28" fmla="*/ 1217414 h 1426949"/>
              <a:gd name="connsiteX29" fmla="*/ 1316628 w 1372282"/>
              <a:gd name="connsiteY29" fmla="*/ 1246436 h 1426949"/>
              <a:gd name="connsiteX30" fmla="*/ 55867 w 1372282"/>
              <a:gd name="connsiteY30" fmla="*/ 1246436 h 1426949"/>
              <a:gd name="connsiteX31" fmla="*/ 7126 w 1372282"/>
              <a:gd name="connsiteY31" fmla="*/ 1217786 h 1426949"/>
              <a:gd name="connsiteX32" fmla="*/ 8242 w 1372282"/>
              <a:gd name="connsiteY32" fmla="*/ 1161232 h 1426949"/>
              <a:gd name="connsiteX33" fmla="*/ 126002 w 1372282"/>
              <a:gd name="connsiteY33" fmla="*/ 969801 h 1426949"/>
              <a:gd name="connsiteX34" fmla="*/ 126002 w 1372282"/>
              <a:gd name="connsiteY34" fmla="*/ 560152 h 1426949"/>
              <a:gd name="connsiteX35" fmla="*/ 170279 w 1372282"/>
              <a:gd name="connsiteY35" fmla="*/ 342491 h 1426949"/>
              <a:gd name="connsiteX36" fmla="*/ 290458 w 1372282"/>
              <a:gd name="connsiteY36" fmla="*/ 164455 h 1426949"/>
              <a:gd name="connsiteX37" fmla="*/ 468493 w 1372282"/>
              <a:gd name="connsiteY37" fmla="*/ 44276 h 1426949"/>
              <a:gd name="connsiteX38" fmla="*/ 686154 w 1372282"/>
              <a:gd name="connsiteY38" fmla="*/ 0 h 1426949"/>
            </a:gdLst>
            <a:ahLst/>
            <a:cxnLst/>
            <a:rect l="l" t="t" r="r" b="b"/>
            <a:pathLst>
              <a:path w="1372282" h="1426949">
                <a:moveTo>
                  <a:pt x="337768" y="1315328"/>
                </a:moveTo>
                <a:lnTo>
                  <a:pt x="530173" y="1315328"/>
                </a:lnTo>
                <a:lnTo>
                  <a:pt x="842109" y="1315328"/>
                </a:lnTo>
                <a:lnTo>
                  <a:pt x="1034514" y="1315328"/>
                </a:lnTo>
                <a:cubicBezTo>
                  <a:pt x="1065396" y="1315328"/>
                  <a:pt x="1090325" y="1340257"/>
                  <a:pt x="1090325" y="1371139"/>
                </a:cubicBezTo>
                <a:cubicBezTo>
                  <a:pt x="1090325" y="1402021"/>
                  <a:pt x="1065210" y="1426949"/>
                  <a:pt x="1034514" y="1426949"/>
                </a:cubicBezTo>
                <a:lnTo>
                  <a:pt x="842109" y="1426949"/>
                </a:lnTo>
                <a:lnTo>
                  <a:pt x="530173" y="1426949"/>
                </a:lnTo>
                <a:lnTo>
                  <a:pt x="337768" y="1426949"/>
                </a:lnTo>
                <a:cubicBezTo>
                  <a:pt x="306886" y="1426949"/>
                  <a:pt x="281957" y="1402021"/>
                  <a:pt x="281957" y="1371139"/>
                </a:cubicBezTo>
                <a:cubicBezTo>
                  <a:pt x="281957" y="1340257"/>
                  <a:pt x="306886" y="1315328"/>
                  <a:pt x="337768" y="1315328"/>
                </a:cubicBezTo>
                <a:close/>
                <a:moveTo>
                  <a:pt x="686154" y="111621"/>
                </a:moveTo>
                <a:cubicBezTo>
                  <a:pt x="438914" y="111621"/>
                  <a:pt x="237624" y="312725"/>
                  <a:pt x="237624" y="560152"/>
                </a:cubicBezTo>
                <a:lnTo>
                  <a:pt x="237624" y="985614"/>
                </a:lnTo>
                <a:cubicBezTo>
                  <a:pt x="237624" y="996032"/>
                  <a:pt x="234833" y="1006078"/>
                  <a:pt x="229252" y="1014822"/>
                </a:cubicBezTo>
                <a:lnTo>
                  <a:pt x="155768" y="1134814"/>
                </a:lnTo>
                <a:lnTo>
                  <a:pt x="1214680" y="1134814"/>
                </a:lnTo>
                <a:lnTo>
                  <a:pt x="1143429" y="1023565"/>
                </a:lnTo>
                <a:cubicBezTo>
                  <a:pt x="1137662" y="1014636"/>
                  <a:pt x="1134685" y="1004218"/>
                  <a:pt x="1134685" y="993428"/>
                </a:cubicBezTo>
                <a:lnTo>
                  <a:pt x="1134685" y="560152"/>
                </a:lnTo>
                <a:cubicBezTo>
                  <a:pt x="1134685" y="312911"/>
                  <a:pt x="933581" y="111621"/>
                  <a:pt x="686154" y="111621"/>
                </a:cubicBezTo>
                <a:close/>
                <a:moveTo>
                  <a:pt x="686154" y="0"/>
                </a:moveTo>
                <a:cubicBezTo>
                  <a:pt x="761499" y="0"/>
                  <a:pt x="834610" y="14883"/>
                  <a:pt x="903815" y="44276"/>
                </a:cubicBezTo>
                <a:cubicBezTo>
                  <a:pt x="970416" y="72554"/>
                  <a:pt x="1030319" y="113109"/>
                  <a:pt x="1081851" y="164455"/>
                </a:cubicBezTo>
                <a:cubicBezTo>
                  <a:pt x="1133383" y="215987"/>
                  <a:pt x="1173753" y="275890"/>
                  <a:pt x="1202030" y="342491"/>
                </a:cubicBezTo>
                <a:cubicBezTo>
                  <a:pt x="1231423" y="411510"/>
                  <a:pt x="1246306" y="484808"/>
                  <a:pt x="1246306" y="560152"/>
                </a:cubicBezTo>
                <a:lnTo>
                  <a:pt x="1246306" y="977243"/>
                </a:lnTo>
                <a:lnTo>
                  <a:pt x="1363508" y="1160487"/>
                </a:lnTo>
                <a:cubicBezTo>
                  <a:pt x="1374484" y="1177603"/>
                  <a:pt x="1375229" y="1199555"/>
                  <a:pt x="1365369" y="1217414"/>
                </a:cubicBezTo>
                <a:cubicBezTo>
                  <a:pt x="1355695" y="1235273"/>
                  <a:pt x="1336905" y="1246436"/>
                  <a:pt x="1316628" y="1246436"/>
                </a:cubicBezTo>
                <a:lnTo>
                  <a:pt x="55867" y="1246436"/>
                </a:lnTo>
                <a:cubicBezTo>
                  <a:pt x="35589" y="1246436"/>
                  <a:pt x="16986" y="1235460"/>
                  <a:pt x="7126" y="1217786"/>
                </a:cubicBezTo>
                <a:cubicBezTo>
                  <a:pt x="-2734" y="1200113"/>
                  <a:pt x="-2362" y="1178533"/>
                  <a:pt x="8242" y="1161232"/>
                </a:cubicBezTo>
                <a:lnTo>
                  <a:pt x="126002" y="969801"/>
                </a:lnTo>
                <a:lnTo>
                  <a:pt x="126002" y="560152"/>
                </a:lnTo>
                <a:cubicBezTo>
                  <a:pt x="126002" y="484808"/>
                  <a:pt x="140885" y="411696"/>
                  <a:pt x="170279" y="342491"/>
                </a:cubicBezTo>
                <a:cubicBezTo>
                  <a:pt x="198556" y="275890"/>
                  <a:pt x="239112" y="215987"/>
                  <a:pt x="290458" y="164455"/>
                </a:cubicBezTo>
                <a:cubicBezTo>
                  <a:pt x="341803" y="112923"/>
                  <a:pt x="401893" y="72554"/>
                  <a:pt x="468493" y="44276"/>
                </a:cubicBezTo>
                <a:cubicBezTo>
                  <a:pt x="537512" y="14883"/>
                  <a:pt x="610810" y="0"/>
                  <a:pt x="686154" y="0"/>
                </a:cubicBezTo>
                <a:close/>
              </a:path>
            </a:pathLst>
          </a:custGeom>
          <a:solidFill>
            <a:schemeClr val="accent1"/>
          </a:solidFill>
          <a:ln w="1860" cap="flat">
            <a:noFill/>
            <a:miter/>
          </a:ln>
        </p:spPr>
        <p:txBody>
          <a:bodyPr vert="horz" wrap="square" lIns="91440" tIns="45720" rIns="91440" bIns="45720" rtlCol="0" anchor="ctr"/>
          <a:lstStyle/>
          <a:p>
            <a:pPr algn="l">
              <a:lnSpc>
                <a:spcPct val="100000"/>
              </a:lnSpc>
            </a:pPr>
            <a:endParaRPr kumimoji="1" lang="zh-CN" altLang="en-US"/>
          </a:p>
        </p:txBody>
      </p:sp>
      <p:sp>
        <p:nvSpPr>
          <p:cNvPr id="12" name="标题 1"/>
          <p:cNvSpPr txBox="1"/>
          <p:nvPr/>
        </p:nvSpPr>
        <p:spPr>
          <a:xfrm>
            <a:off x="5766086" y="1187453"/>
            <a:ext cx="3119904" cy="1209066"/>
          </a:xfrm>
          <a:prstGeom prst="rect">
            <a:avLst/>
          </a:prstGeom>
          <a:noFill/>
          <a:ln>
            <a:noFill/>
          </a:ln>
          <a:effectLst/>
        </p:spPr>
        <p:txBody>
          <a:bodyPr vert="horz" wrap="square" lIns="0" tIns="0" rIns="0" bIns="0" rtlCol="0" anchor="t"/>
          <a:lstStyle/>
          <a:p>
            <a:pPr algn="l">
              <a:lnSpc>
                <a:spcPct val="110000"/>
              </a:lnSpc>
            </a:pPr>
            <a:r>
              <a:rPr kumimoji="1" lang="en-US" altLang="zh-CN" sz="8800">
                <a:ln w="12700">
                  <a:solidFill>
                    <a:srgbClr val="000000">
                      <a:alpha val="100000"/>
                    </a:srgbClr>
                  </a:solidFill>
                </a:ln>
                <a:noFill/>
                <a:latin typeface="Source Han Sans CN Regular"/>
                <a:ea typeface="Source Han Sans CN Regular"/>
                <a:cs typeface="Source Han Sans CN Regular"/>
              </a:rPr>
              <a:t>202X</a:t>
            </a:r>
            <a:endParaRPr kumimoji="1" lang="zh-CN" altLang="en-US"/>
          </a:p>
        </p:txBody>
      </p:sp>
      <p:sp>
        <p:nvSpPr>
          <p:cNvPr id="13" name="标题 1"/>
          <p:cNvSpPr txBox="1"/>
          <p:nvPr/>
        </p:nvSpPr>
        <p:spPr>
          <a:xfrm>
            <a:off x="5766086" y="2037346"/>
            <a:ext cx="5884414" cy="1780675"/>
          </a:xfrm>
          <a:prstGeom prst="rect">
            <a:avLst/>
          </a:prstGeom>
          <a:noFill/>
          <a:ln>
            <a:noFill/>
          </a:ln>
        </p:spPr>
        <p:txBody>
          <a:bodyPr vert="horz" wrap="square" lIns="0" tIns="0" rIns="0" bIns="0" rtlCol="0" anchor="t"/>
          <a:lstStyle/>
          <a:p>
            <a:pPr algn="l">
              <a:lnSpc>
                <a:spcPct val="130000"/>
              </a:lnSpc>
            </a:pPr>
            <a:r>
              <a:rPr kumimoji="1" lang="en-US" altLang="zh-CN" sz="3100">
                <a:ln w="12700">
                  <a:noFill/>
                </a:ln>
                <a:solidFill>
                  <a:srgbClr val="FFFFFF">
                    <a:alpha val="100000"/>
                  </a:srgbClr>
                </a:solidFill>
                <a:latin typeface="Source Han Sans CN Regular"/>
                <a:ea typeface="Source Han Sans CN Regular"/>
                <a:cs typeface="Source Han Sans CN Regular"/>
              </a:rPr>
              <a:t>Employment Status Prediction in Hubei Province</a:t>
            </a:r>
            <a:endParaRPr kumimoji="1" lang="zh-CN" altLang="en-US"/>
          </a:p>
        </p:txBody>
      </p:sp>
      <p:sp>
        <p:nvSpPr>
          <p:cNvPr id="14" name="标题 1"/>
          <p:cNvSpPr txBox="1"/>
          <p:nvPr/>
        </p:nvSpPr>
        <p:spPr>
          <a:xfrm rot="1800000" flipH="1">
            <a:off x="2590532" y="5671586"/>
            <a:ext cx="1624409" cy="18888"/>
          </a:xfrm>
          <a:prstGeom prst="rect">
            <a:avLst/>
          </a:prstGeom>
          <a:solidFill>
            <a:schemeClr val="bg1">
              <a:alpha val="89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rot="1800000" flipH="1">
            <a:off x="859905" y="6307143"/>
            <a:ext cx="2612845" cy="417897"/>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rot="1800000" flipH="1">
            <a:off x="-783928" y="5517921"/>
            <a:ext cx="2484000" cy="18000"/>
          </a:xfrm>
          <a:prstGeom prst="rect">
            <a:avLst/>
          </a:prstGeom>
          <a:solidFill>
            <a:schemeClr val="bg1">
              <a:alpha val="89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flipH="1">
            <a:off x="414589" y="833207"/>
            <a:ext cx="4062012" cy="5136377"/>
          </a:xfrm>
          <a:custGeom>
            <a:avLst/>
            <a:gdLst>
              <a:gd name="connsiteX0" fmla="*/ 0 w 3906771"/>
              <a:gd name="connsiteY0" fmla="*/ 0 h 4940076"/>
              <a:gd name="connsiteX1" fmla="*/ 3906771 w 3906771"/>
              <a:gd name="connsiteY1" fmla="*/ 2470038 h 4940076"/>
              <a:gd name="connsiteX2" fmla="*/ 0 w 3906771"/>
              <a:gd name="connsiteY2" fmla="*/ 4940076 h 4940076"/>
            </a:gdLst>
            <a:ahLst/>
            <a:cxnLst/>
            <a:rect l="l" t="t" r="r" b="b"/>
            <a:pathLst>
              <a:path w="3906771" h="4940076">
                <a:moveTo>
                  <a:pt x="0" y="0"/>
                </a:moveTo>
                <a:lnTo>
                  <a:pt x="3906771" y="2470038"/>
                </a:lnTo>
                <a:lnTo>
                  <a:pt x="0" y="4940076"/>
                </a:lnTo>
                <a:close/>
              </a:path>
            </a:pathLst>
          </a:custGeom>
          <a:solidFill>
            <a:schemeClr val="bg1"/>
          </a:solidFill>
          <a:ln w="184150" cap="sq">
            <a:solidFill>
              <a:schemeClr val="bg1">
                <a:alpha val="100000"/>
              </a:schemeClr>
            </a:solidFill>
            <a:miter/>
          </a:ln>
          <a:effectLst>
            <a:outerShdw blurRad="152400" dist="127000" dir="2700000" algn="tl" rotWithShape="0">
              <a:srgbClr val="000000">
                <a:alpha val="26000"/>
              </a:srgbClr>
            </a:outerShdw>
          </a:effectLst>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rot="16200000" flipH="1">
            <a:off x="1386132" y="4867391"/>
            <a:ext cx="397916" cy="343031"/>
          </a:xfrm>
          <a:prstGeom prst="triangle">
            <a:avLst/>
          </a:prstGeom>
          <a:solidFill>
            <a:schemeClr val="accent1">
              <a:lumMod val="60000"/>
              <a:lumOff val="40000"/>
            </a:schemeClr>
          </a:solidFill>
          <a:ln w="22225"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16200000" flipH="1">
            <a:off x="4082522" y="1336699"/>
            <a:ext cx="775331" cy="668389"/>
          </a:xfrm>
          <a:prstGeom prst="triangle">
            <a:avLst/>
          </a:prstGeom>
          <a:noFill/>
          <a:ln w="22225" cap="sq">
            <a:solidFill>
              <a:schemeClr val="bg1">
                <a:alpha val="36000"/>
              </a:schemeClr>
            </a:solid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5400000" flipH="1">
            <a:off x="362006" y="5494747"/>
            <a:ext cx="1008022" cy="1718481"/>
          </a:xfrm>
          <a:prstGeom prst="rtTriangl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rot="5400000" flipH="1">
            <a:off x="254013" y="5909183"/>
            <a:ext cx="701576" cy="1196051"/>
          </a:xfrm>
          <a:prstGeom prst="rtTriangle">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22" name="图片 21"/>
          <p:cNvPicPr>
            <a:picLocks noChangeAspect="1"/>
          </p:cNvPicPr>
          <p:nvPr/>
        </p:nvPicPr>
        <p:blipFill>
          <a:blip r:embed="rId2">
            <a:alphaModFix/>
          </a:blip>
          <a:srcRect l="523" t="927" r="40766" b="515"/>
          <a:stretch>
            <a:fillRect/>
          </a:stretch>
        </p:blipFill>
        <p:spPr>
          <a:xfrm>
            <a:off x="414589" y="825121"/>
            <a:ext cx="4066488" cy="5142037"/>
          </a:xfrm>
          <a:custGeom>
            <a:avLst/>
            <a:gdLst>
              <a:gd name="connsiteX0" fmla="*/ 4066488 w 4066488"/>
              <a:gd name="connsiteY0" fmla="*/ 0 h 5142037"/>
              <a:gd name="connsiteX1" fmla="*/ 4066488 w 4066488"/>
              <a:gd name="connsiteY1" fmla="*/ 5142037 h 5142037"/>
              <a:gd name="connsiteX2" fmla="*/ 0 w 4066488"/>
              <a:gd name="connsiteY2" fmla="*/ 2571019 h 5142037"/>
            </a:gdLst>
            <a:ahLst/>
            <a:cxnLst/>
            <a:rect l="l" t="t" r="r" b="b"/>
            <a:pathLst>
              <a:path w="4066488" h="5142037">
                <a:moveTo>
                  <a:pt x="4066488" y="0"/>
                </a:moveTo>
                <a:lnTo>
                  <a:pt x="4066488" y="5142037"/>
                </a:lnTo>
                <a:lnTo>
                  <a:pt x="0" y="2571019"/>
                </a:lnTo>
                <a:close/>
              </a:path>
            </a:pathLst>
          </a:custGeom>
          <a:noFill/>
          <a:ln>
            <a:noFill/>
          </a:ln>
        </p:spPr>
      </p:pic>
      <p:sp>
        <p:nvSpPr>
          <p:cNvPr id="24" name="标题 1"/>
          <p:cNvSpPr txBox="1"/>
          <p:nvPr/>
        </p:nvSpPr>
        <p:spPr>
          <a:xfrm>
            <a:off x="9364066" y="5066297"/>
            <a:ext cx="998210" cy="458595"/>
          </a:xfrm>
          <a:prstGeom prst="rect">
            <a:avLst/>
          </a:prstGeom>
          <a:noFill/>
          <a:ln w="12700" cap="sq">
            <a:noFill/>
            <a:miter/>
          </a:ln>
        </p:spPr>
        <p:txBody>
          <a:bodyPr vert="horz" wrap="square" lIns="0" tIns="0" rIns="0" bIns="0" rtlCol="0" anchor="ctr"/>
          <a:lstStyle/>
          <a:p>
            <a:pPr algn="l">
              <a:lnSpc>
                <a:spcPct val="100000"/>
              </a:lnSpc>
            </a:pPr>
            <a:r>
              <a:rPr kumimoji="1" lang="en-US" altLang="zh-CN" sz="1600" dirty="0">
                <a:ln w="12700">
                  <a:noFill/>
                </a:ln>
                <a:solidFill>
                  <a:srgbClr val="000000">
                    <a:alpha val="100000"/>
                  </a:srgbClr>
                </a:solidFill>
                <a:latin typeface="Source Han Sans"/>
                <a:ea typeface="Source Han Sans"/>
                <a:cs typeface="Source Han Sans"/>
              </a:rPr>
              <a:t>2025.5,29</a:t>
            </a:r>
            <a:endParaRPr kumimoji="1" lang="zh-CN" altLang="en-US" dirty="0"/>
          </a:p>
        </p:txBody>
      </p:sp>
      <p:sp>
        <p:nvSpPr>
          <p:cNvPr id="25" name="标题 1"/>
          <p:cNvSpPr txBox="1"/>
          <p:nvPr/>
        </p:nvSpPr>
        <p:spPr>
          <a:xfrm>
            <a:off x="6490688" y="5066297"/>
            <a:ext cx="1208022" cy="458595"/>
          </a:xfrm>
          <a:prstGeom prst="rect">
            <a:avLst/>
          </a:prstGeom>
          <a:noFill/>
          <a:ln w="12700" cap="sq">
            <a:noFill/>
            <a:miter/>
          </a:ln>
        </p:spPr>
        <p:txBody>
          <a:bodyPr vert="horz" wrap="square" lIns="0" tIns="0" rIns="0" bIns="0" rtlCol="0" anchor="ctr"/>
          <a:lstStyle/>
          <a:p>
            <a:pPr algn="l">
              <a:lnSpc>
                <a:spcPct val="100000"/>
              </a:lnSpc>
            </a:pPr>
            <a:r>
              <a:rPr kumimoji="1" lang="en-US" altLang="zh-CN" dirty="0"/>
              <a:t> Zibo Nie</a:t>
            </a:r>
            <a:endParaRPr kumimoji="1" lang="zh-CN" altLang="en-US" dirty="0"/>
          </a:p>
        </p:txBody>
      </p:sp>
      <p:sp>
        <p:nvSpPr>
          <p:cNvPr id="26" name="标题 1"/>
          <p:cNvSpPr txBox="1"/>
          <p:nvPr/>
        </p:nvSpPr>
        <p:spPr>
          <a:xfrm>
            <a:off x="8766594" y="5066297"/>
            <a:ext cx="908771" cy="458595"/>
          </a:xfrm>
          <a:prstGeom prst="rect">
            <a:avLst/>
          </a:prstGeom>
          <a:noFill/>
          <a:ln w="12700" cap="sq">
            <a:noFill/>
            <a:miter/>
          </a:ln>
        </p:spPr>
        <p:txBody>
          <a:bodyPr vert="horz" wrap="square" lIns="0" tIns="0" rIns="0" bIns="0" rtlCol="0" anchor="ctr"/>
          <a:lstStyle/>
          <a:p>
            <a:pPr algn="l">
              <a:lnSpc>
                <a:spcPct val="100000"/>
              </a:lnSpc>
            </a:pPr>
            <a:r>
              <a:rPr kumimoji="1" lang="en-US" altLang="zh-CN" sz="1600" dirty="0">
                <a:ln w="12700">
                  <a:noFill/>
                </a:ln>
                <a:solidFill>
                  <a:srgbClr val="000000">
                    <a:alpha val="100000"/>
                  </a:srgbClr>
                </a:solidFill>
                <a:latin typeface="Source Han Sans"/>
                <a:ea typeface="Source Han Sans"/>
                <a:cs typeface="Source Han Sans"/>
              </a:rPr>
              <a:t>Time：</a:t>
            </a:r>
            <a:endParaRPr kumimoji="1" lang="zh-CN" altLang="en-US" dirty="0"/>
          </a:p>
        </p:txBody>
      </p:sp>
      <p:sp>
        <p:nvSpPr>
          <p:cNvPr id="27" name="标题 1"/>
          <p:cNvSpPr txBox="1"/>
          <p:nvPr/>
        </p:nvSpPr>
        <p:spPr>
          <a:xfrm>
            <a:off x="5843588" y="3973836"/>
            <a:ext cx="529758" cy="138037"/>
          </a:xfrm>
          <a:custGeom>
            <a:avLst/>
            <a:gdLst>
              <a:gd name="connsiteX0" fmla="*/ 428294 w 529758"/>
              <a:gd name="connsiteY0" fmla="*/ 0 h 138037"/>
              <a:gd name="connsiteX1" fmla="*/ 529758 w 529758"/>
              <a:gd name="connsiteY1" fmla="*/ 0 h 138037"/>
              <a:gd name="connsiteX2" fmla="*/ 442461 w 529758"/>
              <a:gd name="connsiteY2" fmla="*/ 138037 h 138037"/>
              <a:gd name="connsiteX3" fmla="*/ 340997 w 529758"/>
              <a:gd name="connsiteY3" fmla="*/ 138037 h 138037"/>
              <a:gd name="connsiteX4" fmla="*/ 257796 w 529758"/>
              <a:gd name="connsiteY4" fmla="*/ 0 h 138037"/>
              <a:gd name="connsiteX5" fmla="*/ 359260 w 529758"/>
              <a:gd name="connsiteY5" fmla="*/ 0 h 138037"/>
              <a:gd name="connsiteX6" fmla="*/ 271963 w 529758"/>
              <a:gd name="connsiteY6" fmla="*/ 138037 h 138037"/>
              <a:gd name="connsiteX7" fmla="*/ 170499 w 529758"/>
              <a:gd name="connsiteY7" fmla="*/ 138037 h 138037"/>
              <a:gd name="connsiteX8" fmla="*/ 87297 w 529758"/>
              <a:gd name="connsiteY8" fmla="*/ 0 h 138037"/>
              <a:gd name="connsiteX9" fmla="*/ 188761 w 529758"/>
              <a:gd name="connsiteY9" fmla="*/ 0 h 138037"/>
              <a:gd name="connsiteX10" fmla="*/ 101464 w 529758"/>
              <a:gd name="connsiteY10" fmla="*/ 138037 h 138037"/>
              <a:gd name="connsiteX11" fmla="*/ 0 w 529758"/>
              <a:gd name="connsiteY11" fmla="*/ 138037 h 138037"/>
            </a:gdLst>
            <a:ahLst/>
            <a:cxnLst/>
            <a:rect l="l" t="t" r="r" b="b"/>
            <a:pathLst>
              <a:path w="529758" h="138037">
                <a:moveTo>
                  <a:pt x="428294" y="0"/>
                </a:moveTo>
                <a:lnTo>
                  <a:pt x="529758" y="0"/>
                </a:lnTo>
                <a:lnTo>
                  <a:pt x="442461" y="138037"/>
                </a:lnTo>
                <a:lnTo>
                  <a:pt x="340997" y="138037"/>
                </a:lnTo>
                <a:close/>
                <a:moveTo>
                  <a:pt x="257796" y="0"/>
                </a:moveTo>
                <a:lnTo>
                  <a:pt x="359260" y="0"/>
                </a:lnTo>
                <a:lnTo>
                  <a:pt x="271963" y="138037"/>
                </a:lnTo>
                <a:lnTo>
                  <a:pt x="170499" y="138037"/>
                </a:lnTo>
                <a:close/>
                <a:moveTo>
                  <a:pt x="87297" y="0"/>
                </a:moveTo>
                <a:lnTo>
                  <a:pt x="188761" y="0"/>
                </a:lnTo>
                <a:lnTo>
                  <a:pt x="101464" y="138037"/>
                </a:lnTo>
                <a:lnTo>
                  <a:pt x="0" y="138037"/>
                </a:lnTo>
                <a:close/>
              </a:path>
            </a:pathLst>
          </a:custGeom>
          <a:solidFill>
            <a:schemeClr val="bg1"/>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28" name="标题 1"/>
          <p:cNvSpPr txBox="1"/>
          <p:nvPr/>
        </p:nvSpPr>
        <p:spPr>
          <a:xfrm>
            <a:off x="6395015" y="4028454"/>
            <a:ext cx="4584032" cy="28800"/>
          </a:xfrm>
          <a:prstGeom prst="rect">
            <a:avLst/>
          </a:prstGeom>
          <a:gradFill>
            <a:gsLst>
              <a:gs pos="0">
                <a:schemeClr val="bg1"/>
              </a:gs>
              <a:gs pos="88000">
                <a:schemeClr val="bg1">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9" name="标题 1"/>
          <p:cNvSpPr txBox="1"/>
          <p:nvPr/>
        </p:nvSpPr>
        <p:spPr>
          <a:xfrm>
            <a:off x="10366752" y="4769710"/>
            <a:ext cx="557926" cy="557926"/>
          </a:xfrm>
          <a:prstGeom prst="roundRect">
            <a:avLst/>
          </a:prstGeom>
          <a:gradFill>
            <a:gsLst>
              <a:gs pos="1000">
                <a:schemeClr val="accent2">
                  <a:lumMod val="60000"/>
                  <a:lumOff val="40000"/>
                </a:schemeClr>
              </a:gs>
              <a:gs pos="100000">
                <a:schemeClr val="accent1"/>
              </a:gs>
            </a:gsLst>
            <a:lin ang="13500000" scaled="0"/>
          </a:gradFill>
          <a:ln w="12700" cap="sq">
            <a:solidFill>
              <a:schemeClr val="bg1">
                <a:alpha val="100000"/>
              </a:schemeClr>
            </a:solidFill>
            <a:miter/>
          </a:ln>
        </p:spPr>
        <p:txBody>
          <a:bodyPr vert="horz" wrap="square" lIns="91440" tIns="45720" rIns="91440" bIns="45720" rtlCol="0" anchor="ctr"/>
          <a:lstStyle/>
          <a:p>
            <a:pPr algn="ctr">
              <a:lnSpc>
                <a:spcPct val="110000"/>
              </a:lnSpc>
            </a:pPr>
            <a:endParaRPr kumimoji="1" lang="zh-CN" altLang="en-US"/>
          </a:p>
        </p:txBody>
      </p:sp>
      <p:grpSp>
        <p:nvGrpSpPr>
          <p:cNvPr id="30" name="组合 29"/>
          <p:cNvGrpSpPr/>
          <p:nvPr/>
        </p:nvGrpSpPr>
        <p:grpSpPr>
          <a:xfrm>
            <a:off x="10468690" y="4873682"/>
            <a:ext cx="352743" cy="352743"/>
            <a:chOff x="10468690" y="4873682"/>
            <a:chExt cx="352743" cy="352743"/>
          </a:xfrm>
        </p:grpSpPr>
        <p:sp>
          <p:nvSpPr>
            <p:cNvPr id="31" name="标题 1"/>
            <p:cNvSpPr txBox="1"/>
            <p:nvPr/>
          </p:nvSpPr>
          <p:spPr>
            <a:xfrm>
              <a:off x="10468690" y="4873682"/>
              <a:ext cx="352743" cy="352743"/>
            </a:xfrm>
            <a:prstGeom prst="ellipse">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grpSp>
          <p:nvGrpSpPr>
            <p:cNvPr id="32" name="组合 31"/>
            <p:cNvGrpSpPr/>
            <p:nvPr/>
          </p:nvGrpSpPr>
          <p:grpSpPr>
            <a:xfrm>
              <a:off x="10556143" y="4964621"/>
              <a:ext cx="177838" cy="170865"/>
              <a:chOff x="10556143" y="4964621"/>
              <a:chExt cx="177838" cy="170865"/>
            </a:xfrm>
          </p:grpSpPr>
          <p:cxnSp>
            <p:nvCxnSpPr>
              <p:cNvPr id="33" name="标题 1"/>
              <p:cNvCxnSpPr/>
              <p:nvPr/>
            </p:nvCxnSpPr>
            <p:spPr>
              <a:xfrm>
                <a:off x="10556143" y="5048309"/>
                <a:ext cx="170865" cy="0"/>
              </a:xfrm>
              <a:prstGeom prst="line">
                <a:avLst/>
              </a:prstGeom>
              <a:noFill/>
              <a:ln w="12700" cap="sq">
                <a:solidFill>
                  <a:schemeClr val="bg1"/>
                </a:solidFill>
                <a:prstDash val="solid"/>
                <a:miter/>
              </a:ln>
            </p:spPr>
          </p:cxnSp>
          <p:cxnSp>
            <p:nvCxnSpPr>
              <p:cNvPr id="34" name="标题 1"/>
              <p:cNvCxnSpPr/>
              <p:nvPr/>
            </p:nvCxnSpPr>
            <p:spPr>
              <a:xfrm flipV="1">
                <a:off x="10667729" y="5048309"/>
                <a:ext cx="66253" cy="87176"/>
              </a:xfrm>
              <a:prstGeom prst="line">
                <a:avLst/>
              </a:prstGeom>
              <a:noFill/>
              <a:ln w="12700" cap="sq">
                <a:solidFill>
                  <a:schemeClr val="bg1"/>
                </a:solidFill>
                <a:prstDash val="solid"/>
                <a:miter/>
              </a:ln>
            </p:spPr>
          </p:cxnSp>
          <p:cxnSp>
            <p:nvCxnSpPr>
              <p:cNvPr id="35" name="标题 1"/>
              <p:cNvCxnSpPr/>
              <p:nvPr/>
            </p:nvCxnSpPr>
            <p:spPr>
              <a:xfrm>
                <a:off x="10667729" y="4964621"/>
                <a:ext cx="66253" cy="87176"/>
              </a:xfrm>
              <a:prstGeom prst="line">
                <a:avLst/>
              </a:prstGeom>
              <a:noFill/>
              <a:ln w="12700" cap="sq">
                <a:solidFill>
                  <a:schemeClr val="bg1"/>
                </a:solidFill>
                <a:prstDash val="solid"/>
                <a:miter/>
              </a:ln>
            </p:spPr>
          </p:cxnSp>
        </p:grpSp>
      </p:grpSp>
      <p:sp>
        <p:nvSpPr>
          <p:cNvPr id="36" name="标题 1"/>
          <p:cNvSpPr txBox="1"/>
          <p:nvPr/>
        </p:nvSpPr>
        <p:spPr>
          <a:xfrm rot="16200000" flipH="1">
            <a:off x="828642" y="1325235"/>
            <a:ext cx="926772" cy="707999"/>
          </a:xfrm>
          <a:custGeom>
            <a:avLst/>
            <a:gdLst>
              <a:gd name="connsiteX0" fmla="*/ 876796 w 926772"/>
              <a:gd name="connsiteY0" fmla="*/ 683011 h 707999"/>
              <a:gd name="connsiteX1" fmla="*/ 901784 w 926772"/>
              <a:gd name="connsiteY1" fmla="*/ 658023 h 707999"/>
              <a:gd name="connsiteX2" fmla="*/ 926772 w 926772"/>
              <a:gd name="connsiteY2" fmla="*/ 683011 h 707999"/>
              <a:gd name="connsiteX3" fmla="*/ 901784 w 926772"/>
              <a:gd name="connsiteY3" fmla="*/ 707999 h 707999"/>
              <a:gd name="connsiteX4" fmla="*/ 876796 w 926772"/>
              <a:gd name="connsiteY4" fmla="*/ 683011 h 707999"/>
              <a:gd name="connsiteX5" fmla="*/ 820126 w 926772"/>
              <a:gd name="connsiteY5" fmla="*/ 589008 h 707999"/>
              <a:gd name="connsiteX6" fmla="*/ 845114 w 926772"/>
              <a:gd name="connsiteY6" fmla="*/ 564020 h 707999"/>
              <a:gd name="connsiteX7" fmla="*/ 870102 w 926772"/>
              <a:gd name="connsiteY7" fmla="*/ 589008 h 707999"/>
              <a:gd name="connsiteX8" fmla="*/ 845114 w 926772"/>
              <a:gd name="connsiteY8" fmla="*/ 613996 h 707999"/>
              <a:gd name="connsiteX9" fmla="*/ 820126 w 926772"/>
              <a:gd name="connsiteY9" fmla="*/ 589008 h 707999"/>
              <a:gd name="connsiteX10" fmla="*/ 756812 w 926772"/>
              <a:gd name="connsiteY10" fmla="*/ 495005 h 707999"/>
              <a:gd name="connsiteX11" fmla="*/ 781800 w 926772"/>
              <a:gd name="connsiteY11" fmla="*/ 470017 h 707999"/>
              <a:gd name="connsiteX12" fmla="*/ 806788 w 926772"/>
              <a:gd name="connsiteY12" fmla="*/ 495005 h 707999"/>
              <a:gd name="connsiteX13" fmla="*/ 781800 w 926772"/>
              <a:gd name="connsiteY13" fmla="*/ 519993 h 707999"/>
              <a:gd name="connsiteX14" fmla="*/ 756812 w 926772"/>
              <a:gd name="connsiteY14" fmla="*/ 495005 h 707999"/>
              <a:gd name="connsiteX15" fmla="*/ 751538 w 926772"/>
              <a:gd name="connsiteY15" fmla="*/ 683011 h 707999"/>
              <a:gd name="connsiteX16" fmla="*/ 776526 w 926772"/>
              <a:gd name="connsiteY16" fmla="*/ 658023 h 707999"/>
              <a:gd name="connsiteX17" fmla="*/ 801514 w 926772"/>
              <a:gd name="connsiteY17" fmla="*/ 683011 h 707999"/>
              <a:gd name="connsiteX18" fmla="*/ 776526 w 926772"/>
              <a:gd name="connsiteY18" fmla="*/ 707999 h 707999"/>
              <a:gd name="connsiteX19" fmla="*/ 751538 w 926772"/>
              <a:gd name="connsiteY19" fmla="*/ 683011 h 707999"/>
              <a:gd name="connsiteX20" fmla="*/ 694869 w 926772"/>
              <a:gd name="connsiteY20" fmla="*/ 589008 h 707999"/>
              <a:gd name="connsiteX21" fmla="*/ 719857 w 926772"/>
              <a:gd name="connsiteY21" fmla="*/ 564020 h 707999"/>
              <a:gd name="connsiteX22" fmla="*/ 744845 w 926772"/>
              <a:gd name="connsiteY22" fmla="*/ 589008 h 707999"/>
              <a:gd name="connsiteX23" fmla="*/ 719857 w 926772"/>
              <a:gd name="connsiteY23" fmla="*/ 613996 h 707999"/>
              <a:gd name="connsiteX24" fmla="*/ 694869 w 926772"/>
              <a:gd name="connsiteY24" fmla="*/ 589008 h 707999"/>
              <a:gd name="connsiteX25" fmla="*/ 689081 w 926772"/>
              <a:gd name="connsiteY25" fmla="*/ 401002 h 707999"/>
              <a:gd name="connsiteX26" fmla="*/ 714069 w 926772"/>
              <a:gd name="connsiteY26" fmla="*/ 376014 h 707999"/>
              <a:gd name="connsiteX27" fmla="*/ 739057 w 926772"/>
              <a:gd name="connsiteY27" fmla="*/ 401002 h 707999"/>
              <a:gd name="connsiteX28" fmla="*/ 714069 w 926772"/>
              <a:gd name="connsiteY28" fmla="*/ 425990 h 707999"/>
              <a:gd name="connsiteX29" fmla="*/ 689081 w 926772"/>
              <a:gd name="connsiteY29" fmla="*/ 401002 h 707999"/>
              <a:gd name="connsiteX30" fmla="*/ 631554 w 926772"/>
              <a:gd name="connsiteY30" fmla="*/ 495005 h 707999"/>
              <a:gd name="connsiteX31" fmla="*/ 656542 w 926772"/>
              <a:gd name="connsiteY31" fmla="*/ 470017 h 707999"/>
              <a:gd name="connsiteX32" fmla="*/ 681530 w 926772"/>
              <a:gd name="connsiteY32" fmla="*/ 495005 h 707999"/>
              <a:gd name="connsiteX33" fmla="*/ 656542 w 926772"/>
              <a:gd name="connsiteY33" fmla="*/ 519993 h 707999"/>
              <a:gd name="connsiteX34" fmla="*/ 631554 w 926772"/>
              <a:gd name="connsiteY34" fmla="*/ 495005 h 707999"/>
              <a:gd name="connsiteX35" fmla="*/ 626283 w 926772"/>
              <a:gd name="connsiteY35" fmla="*/ 683011 h 707999"/>
              <a:gd name="connsiteX36" fmla="*/ 651271 w 926772"/>
              <a:gd name="connsiteY36" fmla="*/ 658023 h 707999"/>
              <a:gd name="connsiteX37" fmla="*/ 676259 w 926772"/>
              <a:gd name="connsiteY37" fmla="*/ 683011 h 707999"/>
              <a:gd name="connsiteX38" fmla="*/ 651271 w 926772"/>
              <a:gd name="connsiteY38" fmla="*/ 707999 h 707999"/>
              <a:gd name="connsiteX39" fmla="*/ 626283 w 926772"/>
              <a:gd name="connsiteY39" fmla="*/ 683011 h 707999"/>
              <a:gd name="connsiteX40" fmla="*/ 621342 w 926772"/>
              <a:gd name="connsiteY40" fmla="*/ 306999 h 707999"/>
              <a:gd name="connsiteX41" fmla="*/ 646330 w 926772"/>
              <a:gd name="connsiteY41" fmla="*/ 282011 h 707999"/>
              <a:gd name="connsiteX42" fmla="*/ 671318 w 926772"/>
              <a:gd name="connsiteY42" fmla="*/ 306999 h 707999"/>
              <a:gd name="connsiteX43" fmla="*/ 646330 w 926772"/>
              <a:gd name="connsiteY43" fmla="*/ 331987 h 707999"/>
              <a:gd name="connsiteX44" fmla="*/ 621342 w 926772"/>
              <a:gd name="connsiteY44" fmla="*/ 306999 h 707999"/>
              <a:gd name="connsiteX45" fmla="*/ 569610 w 926772"/>
              <a:gd name="connsiteY45" fmla="*/ 589008 h 707999"/>
              <a:gd name="connsiteX46" fmla="*/ 594598 w 926772"/>
              <a:gd name="connsiteY46" fmla="*/ 564020 h 707999"/>
              <a:gd name="connsiteX47" fmla="*/ 619586 w 926772"/>
              <a:gd name="connsiteY47" fmla="*/ 589008 h 707999"/>
              <a:gd name="connsiteX48" fmla="*/ 594598 w 926772"/>
              <a:gd name="connsiteY48" fmla="*/ 613996 h 707999"/>
              <a:gd name="connsiteX49" fmla="*/ 569610 w 926772"/>
              <a:gd name="connsiteY49" fmla="*/ 589008 h 707999"/>
              <a:gd name="connsiteX50" fmla="*/ 563824 w 926772"/>
              <a:gd name="connsiteY50" fmla="*/ 401002 h 707999"/>
              <a:gd name="connsiteX51" fmla="*/ 588812 w 926772"/>
              <a:gd name="connsiteY51" fmla="*/ 376014 h 707999"/>
              <a:gd name="connsiteX52" fmla="*/ 613800 w 926772"/>
              <a:gd name="connsiteY52" fmla="*/ 401002 h 707999"/>
              <a:gd name="connsiteX53" fmla="*/ 588812 w 926772"/>
              <a:gd name="connsiteY53" fmla="*/ 425990 h 707999"/>
              <a:gd name="connsiteX54" fmla="*/ 563824 w 926772"/>
              <a:gd name="connsiteY54" fmla="*/ 401002 h 707999"/>
              <a:gd name="connsiteX55" fmla="*/ 553611 w 926772"/>
              <a:gd name="connsiteY55" fmla="*/ 212996 h 707999"/>
              <a:gd name="connsiteX56" fmla="*/ 578599 w 926772"/>
              <a:gd name="connsiteY56" fmla="*/ 188008 h 707999"/>
              <a:gd name="connsiteX57" fmla="*/ 603587 w 926772"/>
              <a:gd name="connsiteY57" fmla="*/ 212996 h 707999"/>
              <a:gd name="connsiteX58" fmla="*/ 578599 w 926772"/>
              <a:gd name="connsiteY58" fmla="*/ 237984 h 707999"/>
              <a:gd name="connsiteX59" fmla="*/ 553611 w 926772"/>
              <a:gd name="connsiteY59" fmla="*/ 212996 h 707999"/>
              <a:gd name="connsiteX60" fmla="*/ 506299 w 926772"/>
              <a:gd name="connsiteY60" fmla="*/ 495005 h 707999"/>
              <a:gd name="connsiteX61" fmla="*/ 531287 w 926772"/>
              <a:gd name="connsiteY61" fmla="*/ 470017 h 707999"/>
              <a:gd name="connsiteX62" fmla="*/ 556275 w 926772"/>
              <a:gd name="connsiteY62" fmla="*/ 495005 h 707999"/>
              <a:gd name="connsiteX63" fmla="*/ 531287 w 926772"/>
              <a:gd name="connsiteY63" fmla="*/ 519993 h 707999"/>
              <a:gd name="connsiteX64" fmla="*/ 506299 w 926772"/>
              <a:gd name="connsiteY64" fmla="*/ 495005 h 707999"/>
              <a:gd name="connsiteX65" fmla="*/ 501026 w 926772"/>
              <a:gd name="connsiteY65" fmla="*/ 683011 h 707999"/>
              <a:gd name="connsiteX66" fmla="*/ 526014 w 926772"/>
              <a:gd name="connsiteY66" fmla="*/ 658023 h 707999"/>
              <a:gd name="connsiteX67" fmla="*/ 551002 w 926772"/>
              <a:gd name="connsiteY67" fmla="*/ 683011 h 707999"/>
              <a:gd name="connsiteX68" fmla="*/ 526014 w 926772"/>
              <a:gd name="connsiteY68" fmla="*/ 707999 h 707999"/>
              <a:gd name="connsiteX69" fmla="*/ 501026 w 926772"/>
              <a:gd name="connsiteY69" fmla="*/ 683011 h 707999"/>
              <a:gd name="connsiteX70" fmla="*/ 496084 w 926772"/>
              <a:gd name="connsiteY70" fmla="*/ 306999 h 707999"/>
              <a:gd name="connsiteX71" fmla="*/ 521072 w 926772"/>
              <a:gd name="connsiteY71" fmla="*/ 282011 h 707999"/>
              <a:gd name="connsiteX72" fmla="*/ 546060 w 926772"/>
              <a:gd name="connsiteY72" fmla="*/ 306999 h 707999"/>
              <a:gd name="connsiteX73" fmla="*/ 521072 w 926772"/>
              <a:gd name="connsiteY73" fmla="*/ 331987 h 707999"/>
              <a:gd name="connsiteX74" fmla="*/ 496084 w 926772"/>
              <a:gd name="connsiteY74" fmla="*/ 306999 h 707999"/>
              <a:gd name="connsiteX75" fmla="*/ 488086 w 926772"/>
              <a:gd name="connsiteY75" fmla="*/ 118993 h 707999"/>
              <a:gd name="connsiteX76" fmla="*/ 513074 w 926772"/>
              <a:gd name="connsiteY76" fmla="*/ 94005 h 707999"/>
              <a:gd name="connsiteX77" fmla="*/ 538062 w 926772"/>
              <a:gd name="connsiteY77" fmla="*/ 118993 h 707999"/>
              <a:gd name="connsiteX78" fmla="*/ 513074 w 926772"/>
              <a:gd name="connsiteY78" fmla="*/ 143981 h 707999"/>
              <a:gd name="connsiteX79" fmla="*/ 488086 w 926772"/>
              <a:gd name="connsiteY79" fmla="*/ 118993 h 707999"/>
              <a:gd name="connsiteX80" fmla="*/ 444353 w 926772"/>
              <a:gd name="connsiteY80" fmla="*/ 589008 h 707999"/>
              <a:gd name="connsiteX81" fmla="*/ 469341 w 926772"/>
              <a:gd name="connsiteY81" fmla="*/ 564020 h 707999"/>
              <a:gd name="connsiteX82" fmla="*/ 494329 w 926772"/>
              <a:gd name="connsiteY82" fmla="*/ 589008 h 707999"/>
              <a:gd name="connsiteX83" fmla="*/ 469341 w 926772"/>
              <a:gd name="connsiteY83" fmla="*/ 613996 h 707999"/>
              <a:gd name="connsiteX84" fmla="*/ 444353 w 926772"/>
              <a:gd name="connsiteY84" fmla="*/ 589008 h 707999"/>
              <a:gd name="connsiteX85" fmla="*/ 438565 w 926772"/>
              <a:gd name="connsiteY85" fmla="*/ 401002 h 707999"/>
              <a:gd name="connsiteX86" fmla="*/ 463553 w 926772"/>
              <a:gd name="connsiteY86" fmla="*/ 376014 h 707999"/>
              <a:gd name="connsiteX87" fmla="*/ 488541 w 926772"/>
              <a:gd name="connsiteY87" fmla="*/ 401002 h 707999"/>
              <a:gd name="connsiteX88" fmla="*/ 463553 w 926772"/>
              <a:gd name="connsiteY88" fmla="*/ 425990 h 707999"/>
              <a:gd name="connsiteX89" fmla="*/ 438565 w 926772"/>
              <a:gd name="connsiteY89" fmla="*/ 401002 h 707999"/>
              <a:gd name="connsiteX90" fmla="*/ 428354 w 926772"/>
              <a:gd name="connsiteY90" fmla="*/ 212996 h 707999"/>
              <a:gd name="connsiteX91" fmla="*/ 453342 w 926772"/>
              <a:gd name="connsiteY91" fmla="*/ 188008 h 707999"/>
              <a:gd name="connsiteX92" fmla="*/ 478330 w 926772"/>
              <a:gd name="connsiteY92" fmla="*/ 212996 h 707999"/>
              <a:gd name="connsiteX93" fmla="*/ 453342 w 926772"/>
              <a:gd name="connsiteY93" fmla="*/ 237984 h 707999"/>
              <a:gd name="connsiteX94" fmla="*/ 428354 w 926772"/>
              <a:gd name="connsiteY94" fmla="*/ 212996 h 707999"/>
              <a:gd name="connsiteX95" fmla="*/ 423077 w 926772"/>
              <a:gd name="connsiteY95" fmla="*/ 24988 h 707999"/>
              <a:gd name="connsiteX96" fmla="*/ 448065 w 926772"/>
              <a:gd name="connsiteY96" fmla="*/ 0 h 707999"/>
              <a:gd name="connsiteX97" fmla="*/ 473053 w 926772"/>
              <a:gd name="connsiteY97" fmla="*/ 24988 h 707999"/>
              <a:gd name="connsiteX98" fmla="*/ 448065 w 926772"/>
              <a:gd name="connsiteY98" fmla="*/ 49976 h 707999"/>
              <a:gd name="connsiteX99" fmla="*/ 423077 w 926772"/>
              <a:gd name="connsiteY99" fmla="*/ 24988 h 707999"/>
              <a:gd name="connsiteX100" fmla="*/ 381042 w 926772"/>
              <a:gd name="connsiteY100" fmla="*/ 495005 h 707999"/>
              <a:gd name="connsiteX101" fmla="*/ 406030 w 926772"/>
              <a:gd name="connsiteY101" fmla="*/ 470017 h 707999"/>
              <a:gd name="connsiteX102" fmla="*/ 431018 w 926772"/>
              <a:gd name="connsiteY102" fmla="*/ 495005 h 707999"/>
              <a:gd name="connsiteX103" fmla="*/ 406030 w 926772"/>
              <a:gd name="connsiteY103" fmla="*/ 519993 h 707999"/>
              <a:gd name="connsiteX104" fmla="*/ 381042 w 926772"/>
              <a:gd name="connsiteY104" fmla="*/ 495005 h 707999"/>
              <a:gd name="connsiteX105" fmla="*/ 375770 w 926772"/>
              <a:gd name="connsiteY105" fmla="*/ 683011 h 707999"/>
              <a:gd name="connsiteX106" fmla="*/ 400758 w 926772"/>
              <a:gd name="connsiteY106" fmla="*/ 658023 h 707999"/>
              <a:gd name="connsiteX107" fmla="*/ 425746 w 926772"/>
              <a:gd name="connsiteY107" fmla="*/ 683011 h 707999"/>
              <a:gd name="connsiteX108" fmla="*/ 400758 w 926772"/>
              <a:gd name="connsiteY108" fmla="*/ 707999 h 707999"/>
              <a:gd name="connsiteX109" fmla="*/ 375770 w 926772"/>
              <a:gd name="connsiteY109" fmla="*/ 683011 h 707999"/>
              <a:gd name="connsiteX110" fmla="*/ 370829 w 926772"/>
              <a:gd name="connsiteY110" fmla="*/ 306999 h 707999"/>
              <a:gd name="connsiteX111" fmla="*/ 395817 w 926772"/>
              <a:gd name="connsiteY111" fmla="*/ 282011 h 707999"/>
              <a:gd name="connsiteX112" fmla="*/ 420805 w 926772"/>
              <a:gd name="connsiteY112" fmla="*/ 306999 h 707999"/>
              <a:gd name="connsiteX113" fmla="*/ 395817 w 926772"/>
              <a:gd name="connsiteY113" fmla="*/ 331987 h 707999"/>
              <a:gd name="connsiteX114" fmla="*/ 370829 w 926772"/>
              <a:gd name="connsiteY114" fmla="*/ 306999 h 707999"/>
              <a:gd name="connsiteX115" fmla="*/ 362827 w 926772"/>
              <a:gd name="connsiteY115" fmla="*/ 118993 h 707999"/>
              <a:gd name="connsiteX116" fmla="*/ 387815 w 926772"/>
              <a:gd name="connsiteY116" fmla="*/ 94005 h 707999"/>
              <a:gd name="connsiteX117" fmla="*/ 412803 w 926772"/>
              <a:gd name="connsiteY117" fmla="*/ 118993 h 707999"/>
              <a:gd name="connsiteX118" fmla="*/ 387815 w 926772"/>
              <a:gd name="connsiteY118" fmla="*/ 143981 h 707999"/>
              <a:gd name="connsiteX119" fmla="*/ 362827 w 926772"/>
              <a:gd name="connsiteY119" fmla="*/ 118993 h 707999"/>
              <a:gd name="connsiteX120" fmla="*/ 319096 w 926772"/>
              <a:gd name="connsiteY120" fmla="*/ 589008 h 707999"/>
              <a:gd name="connsiteX121" fmla="*/ 344084 w 926772"/>
              <a:gd name="connsiteY121" fmla="*/ 564020 h 707999"/>
              <a:gd name="connsiteX122" fmla="*/ 369072 w 926772"/>
              <a:gd name="connsiteY122" fmla="*/ 589008 h 707999"/>
              <a:gd name="connsiteX123" fmla="*/ 344084 w 926772"/>
              <a:gd name="connsiteY123" fmla="*/ 613996 h 707999"/>
              <a:gd name="connsiteX124" fmla="*/ 319096 w 926772"/>
              <a:gd name="connsiteY124" fmla="*/ 589008 h 707999"/>
              <a:gd name="connsiteX125" fmla="*/ 313307 w 926772"/>
              <a:gd name="connsiteY125" fmla="*/ 401002 h 707999"/>
              <a:gd name="connsiteX126" fmla="*/ 338295 w 926772"/>
              <a:gd name="connsiteY126" fmla="*/ 376014 h 707999"/>
              <a:gd name="connsiteX127" fmla="*/ 363283 w 926772"/>
              <a:gd name="connsiteY127" fmla="*/ 401002 h 707999"/>
              <a:gd name="connsiteX128" fmla="*/ 338295 w 926772"/>
              <a:gd name="connsiteY128" fmla="*/ 425990 h 707999"/>
              <a:gd name="connsiteX129" fmla="*/ 313307 w 926772"/>
              <a:gd name="connsiteY129" fmla="*/ 401002 h 707999"/>
              <a:gd name="connsiteX130" fmla="*/ 303095 w 926772"/>
              <a:gd name="connsiteY130" fmla="*/ 212996 h 707999"/>
              <a:gd name="connsiteX131" fmla="*/ 328083 w 926772"/>
              <a:gd name="connsiteY131" fmla="*/ 188008 h 707999"/>
              <a:gd name="connsiteX132" fmla="*/ 353071 w 926772"/>
              <a:gd name="connsiteY132" fmla="*/ 212996 h 707999"/>
              <a:gd name="connsiteX133" fmla="*/ 328083 w 926772"/>
              <a:gd name="connsiteY133" fmla="*/ 237984 h 707999"/>
              <a:gd name="connsiteX134" fmla="*/ 303095 w 926772"/>
              <a:gd name="connsiteY134" fmla="*/ 212996 h 707999"/>
              <a:gd name="connsiteX135" fmla="*/ 255786 w 926772"/>
              <a:gd name="connsiteY135" fmla="*/ 495005 h 707999"/>
              <a:gd name="connsiteX136" fmla="*/ 280774 w 926772"/>
              <a:gd name="connsiteY136" fmla="*/ 470017 h 707999"/>
              <a:gd name="connsiteX137" fmla="*/ 305762 w 926772"/>
              <a:gd name="connsiteY137" fmla="*/ 495005 h 707999"/>
              <a:gd name="connsiteX138" fmla="*/ 280774 w 926772"/>
              <a:gd name="connsiteY138" fmla="*/ 519993 h 707999"/>
              <a:gd name="connsiteX139" fmla="*/ 255786 w 926772"/>
              <a:gd name="connsiteY139" fmla="*/ 495005 h 707999"/>
              <a:gd name="connsiteX140" fmla="*/ 250513 w 926772"/>
              <a:gd name="connsiteY140" fmla="*/ 683011 h 707999"/>
              <a:gd name="connsiteX141" fmla="*/ 275501 w 926772"/>
              <a:gd name="connsiteY141" fmla="*/ 658023 h 707999"/>
              <a:gd name="connsiteX142" fmla="*/ 300489 w 926772"/>
              <a:gd name="connsiteY142" fmla="*/ 683011 h 707999"/>
              <a:gd name="connsiteX143" fmla="*/ 275501 w 926772"/>
              <a:gd name="connsiteY143" fmla="*/ 707999 h 707999"/>
              <a:gd name="connsiteX144" fmla="*/ 250513 w 926772"/>
              <a:gd name="connsiteY144" fmla="*/ 683011 h 707999"/>
              <a:gd name="connsiteX145" fmla="*/ 245572 w 926772"/>
              <a:gd name="connsiteY145" fmla="*/ 306999 h 707999"/>
              <a:gd name="connsiteX146" fmla="*/ 270560 w 926772"/>
              <a:gd name="connsiteY146" fmla="*/ 282011 h 707999"/>
              <a:gd name="connsiteX147" fmla="*/ 295548 w 926772"/>
              <a:gd name="connsiteY147" fmla="*/ 306999 h 707999"/>
              <a:gd name="connsiteX148" fmla="*/ 270560 w 926772"/>
              <a:gd name="connsiteY148" fmla="*/ 331987 h 707999"/>
              <a:gd name="connsiteX149" fmla="*/ 245572 w 926772"/>
              <a:gd name="connsiteY149" fmla="*/ 306999 h 707999"/>
              <a:gd name="connsiteX150" fmla="*/ 193839 w 926772"/>
              <a:gd name="connsiteY150" fmla="*/ 589008 h 707999"/>
              <a:gd name="connsiteX151" fmla="*/ 218827 w 926772"/>
              <a:gd name="connsiteY151" fmla="*/ 564020 h 707999"/>
              <a:gd name="connsiteX152" fmla="*/ 243815 w 926772"/>
              <a:gd name="connsiteY152" fmla="*/ 589008 h 707999"/>
              <a:gd name="connsiteX153" fmla="*/ 218827 w 926772"/>
              <a:gd name="connsiteY153" fmla="*/ 613996 h 707999"/>
              <a:gd name="connsiteX154" fmla="*/ 193839 w 926772"/>
              <a:gd name="connsiteY154" fmla="*/ 589008 h 707999"/>
              <a:gd name="connsiteX155" fmla="*/ 188051 w 926772"/>
              <a:gd name="connsiteY155" fmla="*/ 401002 h 707999"/>
              <a:gd name="connsiteX156" fmla="*/ 213039 w 926772"/>
              <a:gd name="connsiteY156" fmla="*/ 376014 h 707999"/>
              <a:gd name="connsiteX157" fmla="*/ 238027 w 926772"/>
              <a:gd name="connsiteY157" fmla="*/ 401002 h 707999"/>
              <a:gd name="connsiteX158" fmla="*/ 213039 w 926772"/>
              <a:gd name="connsiteY158" fmla="*/ 425990 h 707999"/>
              <a:gd name="connsiteX159" fmla="*/ 188051 w 926772"/>
              <a:gd name="connsiteY159" fmla="*/ 401002 h 707999"/>
              <a:gd name="connsiteX160" fmla="*/ 130529 w 926772"/>
              <a:gd name="connsiteY160" fmla="*/ 495005 h 707999"/>
              <a:gd name="connsiteX161" fmla="*/ 155517 w 926772"/>
              <a:gd name="connsiteY161" fmla="*/ 470017 h 707999"/>
              <a:gd name="connsiteX162" fmla="*/ 180505 w 926772"/>
              <a:gd name="connsiteY162" fmla="*/ 495005 h 707999"/>
              <a:gd name="connsiteX163" fmla="*/ 155517 w 926772"/>
              <a:gd name="connsiteY163" fmla="*/ 519993 h 707999"/>
              <a:gd name="connsiteX164" fmla="*/ 130529 w 926772"/>
              <a:gd name="connsiteY164" fmla="*/ 495005 h 707999"/>
              <a:gd name="connsiteX165" fmla="*/ 125257 w 926772"/>
              <a:gd name="connsiteY165" fmla="*/ 683011 h 707999"/>
              <a:gd name="connsiteX166" fmla="*/ 150245 w 926772"/>
              <a:gd name="connsiteY166" fmla="*/ 658023 h 707999"/>
              <a:gd name="connsiteX167" fmla="*/ 175233 w 926772"/>
              <a:gd name="connsiteY167" fmla="*/ 683011 h 707999"/>
              <a:gd name="connsiteX168" fmla="*/ 150245 w 926772"/>
              <a:gd name="connsiteY168" fmla="*/ 707999 h 707999"/>
              <a:gd name="connsiteX169" fmla="*/ 125257 w 926772"/>
              <a:gd name="connsiteY169" fmla="*/ 683011 h 707999"/>
              <a:gd name="connsiteX170" fmla="*/ 68583 w 926772"/>
              <a:gd name="connsiteY170" fmla="*/ 589008 h 707999"/>
              <a:gd name="connsiteX171" fmla="*/ 93571 w 926772"/>
              <a:gd name="connsiteY171" fmla="*/ 564020 h 707999"/>
              <a:gd name="connsiteX172" fmla="*/ 118559 w 926772"/>
              <a:gd name="connsiteY172" fmla="*/ 589008 h 707999"/>
              <a:gd name="connsiteX173" fmla="*/ 93571 w 926772"/>
              <a:gd name="connsiteY173" fmla="*/ 613996 h 707999"/>
              <a:gd name="connsiteX174" fmla="*/ 68583 w 926772"/>
              <a:gd name="connsiteY174" fmla="*/ 589008 h 707999"/>
              <a:gd name="connsiteX175" fmla="*/ 0 w 926772"/>
              <a:gd name="connsiteY175" fmla="*/ 683011 h 707999"/>
              <a:gd name="connsiteX176" fmla="*/ 24988 w 926772"/>
              <a:gd name="connsiteY176" fmla="*/ 658023 h 707999"/>
              <a:gd name="connsiteX177" fmla="*/ 49976 w 926772"/>
              <a:gd name="connsiteY177" fmla="*/ 683011 h 707999"/>
              <a:gd name="connsiteX178" fmla="*/ 24988 w 926772"/>
              <a:gd name="connsiteY178" fmla="*/ 707999 h 707999"/>
              <a:gd name="connsiteX179" fmla="*/ 0 w 926772"/>
              <a:gd name="connsiteY179" fmla="*/ 683011 h 707999"/>
            </a:gdLst>
            <a:ahLst/>
            <a:cxnLst/>
            <a:rect l="l" t="t" r="r" b="b"/>
            <a:pathLst>
              <a:path w="926772" h="707999">
                <a:moveTo>
                  <a:pt x="876796" y="683011"/>
                </a:moveTo>
                <a:cubicBezTo>
                  <a:pt x="876796" y="669211"/>
                  <a:pt x="887984" y="658023"/>
                  <a:pt x="901784" y="658023"/>
                </a:cubicBezTo>
                <a:cubicBezTo>
                  <a:pt x="915584" y="658023"/>
                  <a:pt x="926772" y="669211"/>
                  <a:pt x="926772" y="683011"/>
                </a:cubicBezTo>
                <a:cubicBezTo>
                  <a:pt x="926772" y="696811"/>
                  <a:pt x="915584" y="707999"/>
                  <a:pt x="901784" y="707999"/>
                </a:cubicBezTo>
                <a:cubicBezTo>
                  <a:pt x="887984" y="707999"/>
                  <a:pt x="876796" y="696811"/>
                  <a:pt x="876796" y="683011"/>
                </a:cubicBezTo>
                <a:close/>
                <a:moveTo>
                  <a:pt x="820126" y="589008"/>
                </a:moveTo>
                <a:cubicBezTo>
                  <a:pt x="820126" y="575208"/>
                  <a:pt x="831314" y="564020"/>
                  <a:pt x="845114" y="564020"/>
                </a:cubicBezTo>
                <a:cubicBezTo>
                  <a:pt x="858914" y="564020"/>
                  <a:pt x="870102" y="575208"/>
                  <a:pt x="870102" y="589008"/>
                </a:cubicBezTo>
                <a:cubicBezTo>
                  <a:pt x="870102" y="602808"/>
                  <a:pt x="858914" y="613996"/>
                  <a:pt x="845114" y="613996"/>
                </a:cubicBezTo>
                <a:cubicBezTo>
                  <a:pt x="831314" y="613996"/>
                  <a:pt x="820126" y="602808"/>
                  <a:pt x="820126" y="589008"/>
                </a:cubicBezTo>
                <a:close/>
                <a:moveTo>
                  <a:pt x="756812" y="495005"/>
                </a:moveTo>
                <a:cubicBezTo>
                  <a:pt x="756812" y="481205"/>
                  <a:pt x="768000" y="470017"/>
                  <a:pt x="781800" y="470017"/>
                </a:cubicBezTo>
                <a:cubicBezTo>
                  <a:pt x="795600" y="470017"/>
                  <a:pt x="806788" y="481205"/>
                  <a:pt x="806788" y="495005"/>
                </a:cubicBezTo>
                <a:cubicBezTo>
                  <a:pt x="806788" y="508805"/>
                  <a:pt x="795600" y="519993"/>
                  <a:pt x="781800" y="519993"/>
                </a:cubicBezTo>
                <a:cubicBezTo>
                  <a:pt x="768000" y="519993"/>
                  <a:pt x="756812" y="508805"/>
                  <a:pt x="756812" y="495005"/>
                </a:cubicBezTo>
                <a:close/>
                <a:moveTo>
                  <a:pt x="751538" y="683011"/>
                </a:moveTo>
                <a:cubicBezTo>
                  <a:pt x="751538" y="669211"/>
                  <a:pt x="762726" y="658023"/>
                  <a:pt x="776526" y="658023"/>
                </a:cubicBezTo>
                <a:cubicBezTo>
                  <a:pt x="790326" y="658023"/>
                  <a:pt x="801514" y="669211"/>
                  <a:pt x="801514" y="683011"/>
                </a:cubicBezTo>
                <a:cubicBezTo>
                  <a:pt x="801514" y="696811"/>
                  <a:pt x="790326" y="707999"/>
                  <a:pt x="776526" y="707999"/>
                </a:cubicBezTo>
                <a:cubicBezTo>
                  <a:pt x="762726" y="707999"/>
                  <a:pt x="751538" y="696811"/>
                  <a:pt x="751538" y="683011"/>
                </a:cubicBezTo>
                <a:close/>
                <a:moveTo>
                  <a:pt x="694869" y="589008"/>
                </a:moveTo>
                <a:cubicBezTo>
                  <a:pt x="694869" y="575208"/>
                  <a:pt x="706057" y="564020"/>
                  <a:pt x="719857" y="564020"/>
                </a:cubicBezTo>
                <a:cubicBezTo>
                  <a:pt x="733657" y="564020"/>
                  <a:pt x="744845" y="575208"/>
                  <a:pt x="744845" y="589008"/>
                </a:cubicBezTo>
                <a:cubicBezTo>
                  <a:pt x="744845" y="602808"/>
                  <a:pt x="733657" y="613996"/>
                  <a:pt x="719857" y="613996"/>
                </a:cubicBezTo>
                <a:cubicBezTo>
                  <a:pt x="706057" y="613996"/>
                  <a:pt x="694869" y="602808"/>
                  <a:pt x="694869" y="589008"/>
                </a:cubicBezTo>
                <a:close/>
                <a:moveTo>
                  <a:pt x="689081" y="401002"/>
                </a:moveTo>
                <a:cubicBezTo>
                  <a:pt x="689081" y="387202"/>
                  <a:pt x="700269" y="376014"/>
                  <a:pt x="714069" y="376014"/>
                </a:cubicBezTo>
                <a:cubicBezTo>
                  <a:pt x="727869" y="376014"/>
                  <a:pt x="739057" y="387202"/>
                  <a:pt x="739057" y="401002"/>
                </a:cubicBezTo>
                <a:cubicBezTo>
                  <a:pt x="739057" y="414802"/>
                  <a:pt x="727869" y="425990"/>
                  <a:pt x="714069" y="425990"/>
                </a:cubicBezTo>
                <a:cubicBezTo>
                  <a:pt x="700269" y="425990"/>
                  <a:pt x="689081" y="414802"/>
                  <a:pt x="689081" y="401002"/>
                </a:cubicBezTo>
                <a:close/>
                <a:moveTo>
                  <a:pt x="631554" y="495005"/>
                </a:moveTo>
                <a:cubicBezTo>
                  <a:pt x="631554" y="481205"/>
                  <a:pt x="642742" y="470017"/>
                  <a:pt x="656542" y="470017"/>
                </a:cubicBezTo>
                <a:cubicBezTo>
                  <a:pt x="670342" y="470017"/>
                  <a:pt x="681530" y="481205"/>
                  <a:pt x="681530" y="495005"/>
                </a:cubicBezTo>
                <a:cubicBezTo>
                  <a:pt x="681530" y="508805"/>
                  <a:pt x="670342" y="519993"/>
                  <a:pt x="656542" y="519993"/>
                </a:cubicBezTo>
                <a:cubicBezTo>
                  <a:pt x="642742" y="519993"/>
                  <a:pt x="631554" y="508805"/>
                  <a:pt x="631554" y="495005"/>
                </a:cubicBezTo>
                <a:close/>
                <a:moveTo>
                  <a:pt x="626283" y="683011"/>
                </a:moveTo>
                <a:cubicBezTo>
                  <a:pt x="626283" y="669211"/>
                  <a:pt x="637471" y="658023"/>
                  <a:pt x="651271" y="658023"/>
                </a:cubicBezTo>
                <a:cubicBezTo>
                  <a:pt x="665071" y="658023"/>
                  <a:pt x="676259" y="669211"/>
                  <a:pt x="676259" y="683011"/>
                </a:cubicBezTo>
                <a:cubicBezTo>
                  <a:pt x="676259" y="696811"/>
                  <a:pt x="665071" y="707999"/>
                  <a:pt x="651271" y="707999"/>
                </a:cubicBezTo>
                <a:cubicBezTo>
                  <a:pt x="637471" y="707999"/>
                  <a:pt x="626283" y="696811"/>
                  <a:pt x="626283" y="683011"/>
                </a:cubicBezTo>
                <a:close/>
                <a:moveTo>
                  <a:pt x="621342" y="306999"/>
                </a:moveTo>
                <a:cubicBezTo>
                  <a:pt x="621342" y="293199"/>
                  <a:pt x="632530" y="282011"/>
                  <a:pt x="646330" y="282011"/>
                </a:cubicBezTo>
                <a:cubicBezTo>
                  <a:pt x="660130" y="282011"/>
                  <a:pt x="671318" y="293199"/>
                  <a:pt x="671318" y="306999"/>
                </a:cubicBezTo>
                <a:cubicBezTo>
                  <a:pt x="671318" y="320799"/>
                  <a:pt x="660130" y="331987"/>
                  <a:pt x="646330" y="331987"/>
                </a:cubicBezTo>
                <a:cubicBezTo>
                  <a:pt x="632530" y="331987"/>
                  <a:pt x="621342" y="320799"/>
                  <a:pt x="621342" y="306999"/>
                </a:cubicBezTo>
                <a:close/>
                <a:moveTo>
                  <a:pt x="569610" y="589008"/>
                </a:moveTo>
                <a:cubicBezTo>
                  <a:pt x="569610" y="575208"/>
                  <a:pt x="580798" y="564020"/>
                  <a:pt x="594598" y="564020"/>
                </a:cubicBezTo>
                <a:cubicBezTo>
                  <a:pt x="608398" y="564020"/>
                  <a:pt x="619586" y="575208"/>
                  <a:pt x="619586" y="589008"/>
                </a:cubicBezTo>
                <a:cubicBezTo>
                  <a:pt x="619586" y="602808"/>
                  <a:pt x="608398" y="613996"/>
                  <a:pt x="594598" y="613996"/>
                </a:cubicBezTo>
                <a:cubicBezTo>
                  <a:pt x="580798" y="613996"/>
                  <a:pt x="569610" y="602808"/>
                  <a:pt x="569610" y="589008"/>
                </a:cubicBezTo>
                <a:close/>
                <a:moveTo>
                  <a:pt x="563824" y="401002"/>
                </a:moveTo>
                <a:cubicBezTo>
                  <a:pt x="563824" y="387202"/>
                  <a:pt x="575012" y="376014"/>
                  <a:pt x="588812" y="376014"/>
                </a:cubicBezTo>
                <a:cubicBezTo>
                  <a:pt x="602612" y="376014"/>
                  <a:pt x="613800" y="387202"/>
                  <a:pt x="613800" y="401002"/>
                </a:cubicBezTo>
                <a:cubicBezTo>
                  <a:pt x="613800" y="414802"/>
                  <a:pt x="602612" y="425990"/>
                  <a:pt x="588812" y="425990"/>
                </a:cubicBezTo>
                <a:cubicBezTo>
                  <a:pt x="575012" y="425990"/>
                  <a:pt x="563824" y="414802"/>
                  <a:pt x="563824" y="401002"/>
                </a:cubicBezTo>
                <a:close/>
                <a:moveTo>
                  <a:pt x="553611" y="212996"/>
                </a:moveTo>
                <a:cubicBezTo>
                  <a:pt x="553611" y="199196"/>
                  <a:pt x="564799" y="188008"/>
                  <a:pt x="578599" y="188008"/>
                </a:cubicBezTo>
                <a:cubicBezTo>
                  <a:pt x="592399" y="188008"/>
                  <a:pt x="603587" y="199196"/>
                  <a:pt x="603587" y="212996"/>
                </a:cubicBezTo>
                <a:cubicBezTo>
                  <a:pt x="603587" y="226796"/>
                  <a:pt x="592399" y="237984"/>
                  <a:pt x="578599" y="237984"/>
                </a:cubicBezTo>
                <a:cubicBezTo>
                  <a:pt x="564799" y="237984"/>
                  <a:pt x="553611" y="226796"/>
                  <a:pt x="553611" y="212996"/>
                </a:cubicBezTo>
                <a:close/>
                <a:moveTo>
                  <a:pt x="506299" y="495005"/>
                </a:moveTo>
                <a:cubicBezTo>
                  <a:pt x="506299" y="481205"/>
                  <a:pt x="517487" y="470017"/>
                  <a:pt x="531287" y="470017"/>
                </a:cubicBezTo>
                <a:cubicBezTo>
                  <a:pt x="545087" y="470017"/>
                  <a:pt x="556275" y="481205"/>
                  <a:pt x="556275" y="495005"/>
                </a:cubicBezTo>
                <a:cubicBezTo>
                  <a:pt x="556275" y="508805"/>
                  <a:pt x="545087" y="519993"/>
                  <a:pt x="531287" y="519993"/>
                </a:cubicBezTo>
                <a:cubicBezTo>
                  <a:pt x="517487" y="519993"/>
                  <a:pt x="506299" y="508805"/>
                  <a:pt x="506299" y="495005"/>
                </a:cubicBezTo>
                <a:close/>
                <a:moveTo>
                  <a:pt x="501026" y="683011"/>
                </a:moveTo>
                <a:cubicBezTo>
                  <a:pt x="501026" y="669211"/>
                  <a:pt x="512214" y="658023"/>
                  <a:pt x="526014" y="658023"/>
                </a:cubicBezTo>
                <a:cubicBezTo>
                  <a:pt x="539814" y="658023"/>
                  <a:pt x="551002" y="669211"/>
                  <a:pt x="551002" y="683011"/>
                </a:cubicBezTo>
                <a:cubicBezTo>
                  <a:pt x="551002" y="696811"/>
                  <a:pt x="539814" y="707999"/>
                  <a:pt x="526014" y="707999"/>
                </a:cubicBezTo>
                <a:cubicBezTo>
                  <a:pt x="512214" y="707999"/>
                  <a:pt x="501026" y="696811"/>
                  <a:pt x="501026" y="683011"/>
                </a:cubicBezTo>
                <a:close/>
                <a:moveTo>
                  <a:pt x="496084" y="306999"/>
                </a:moveTo>
                <a:cubicBezTo>
                  <a:pt x="496084" y="293199"/>
                  <a:pt x="507272" y="282011"/>
                  <a:pt x="521072" y="282011"/>
                </a:cubicBezTo>
                <a:cubicBezTo>
                  <a:pt x="534872" y="282011"/>
                  <a:pt x="546060" y="293199"/>
                  <a:pt x="546060" y="306999"/>
                </a:cubicBezTo>
                <a:cubicBezTo>
                  <a:pt x="546060" y="320799"/>
                  <a:pt x="534872" y="331987"/>
                  <a:pt x="521072" y="331987"/>
                </a:cubicBezTo>
                <a:cubicBezTo>
                  <a:pt x="507272" y="331987"/>
                  <a:pt x="496084" y="320799"/>
                  <a:pt x="496084" y="306999"/>
                </a:cubicBezTo>
                <a:close/>
                <a:moveTo>
                  <a:pt x="488086" y="118993"/>
                </a:moveTo>
                <a:cubicBezTo>
                  <a:pt x="488086" y="105193"/>
                  <a:pt x="499274" y="94005"/>
                  <a:pt x="513074" y="94005"/>
                </a:cubicBezTo>
                <a:cubicBezTo>
                  <a:pt x="526874" y="94005"/>
                  <a:pt x="538062" y="105193"/>
                  <a:pt x="538062" y="118993"/>
                </a:cubicBezTo>
                <a:cubicBezTo>
                  <a:pt x="538062" y="132793"/>
                  <a:pt x="526874" y="143981"/>
                  <a:pt x="513074" y="143981"/>
                </a:cubicBezTo>
                <a:cubicBezTo>
                  <a:pt x="499274" y="143981"/>
                  <a:pt x="488086" y="132793"/>
                  <a:pt x="488086" y="118993"/>
                </a:cubicBezTo>
                <a:close/>
                <a:moveTo>
                  <a:pt x="444353" y="589008"/>
                </a:moveTo>
                <a:cubicBezTo>
                  <a:pt x="444353" y="575208"/>
                  <a:pt x="455541" y="564020"/>
                  <a:pt x="469341" y="564020"/>
                </a:cubicBezTo>
                <a:cubicBezTo>
                  <a:pt x="483141" y="564020"/>
                  <a:pt x="494329" y="575208"/>
                  <a:pt x="494329" y="589008"/>
                </a:cubicBezTo>
                <a:cubicBezTo>
                  <a:pt x="494329" y="602808"/>
                  <a:pt x="483141" y="613996"/>
                  <a:pt x="469341" y="613996"/>
                </a:cubicBezTo>
                <a:cubicBezTo>
                  <a:pt x="455541" y="613996"/>
                  <a:pt x="444353" y="602808"/>
                  <a:pt x="444353" y="589008"/>
                </a:cubicBezTo>
                <a:close/>
                <a:moveTo>
                  <a:pt x="438565" y="401002"/>
                </a:moveTo>
                <a:cubicBezTo>
                  <a:pt x="438565" y="387202"/>
                  <a:pt x="449753" y="376014"/>
                  <a:pt x="463553" y="376014"/>
                </a:cubicBezTo>
                <a:cubicBezTo>
                  <a:pt x="477353" y="376014"/>
                  <a:pt x="488541" y="387202"/>
                  <a:pt x="488541" y="401002"/>
                </a:cubicBezTo>
                <a:cubicBezTo>
                  <a:pt x="488541" y="414802"/>
                  <a:pt x="477353" y="425990"/>
                  <a:pt x="463553" y="425990"/>
                </a:cubicBezTo>
                <a:cubicBezTo>
                  <a:pt x="449753" y="425990"/>
                  <a:pt x="438565" y="414802"/>
                  <a:pt x="438565" y="401002"/>
                </a:cubicBezTo>
                <a:close/>
                <a:moveTo>
                  <a:pt x="428354" y="212996"/>
                </a:moveTo>
                <a:cubicBezTo>
                  <a:pt x="428354" y="199196"/>
                  <a:pt x="439542" y="188008"/>
                  <a:pt x="453342" y="188008"/>
                </a:cubicBezTo>
                <a:cubicBezTo>
                  <a:pt x="467142" y="188008"/>
                  <a:pt x="478330" y="199196"/>
                  <a:pt x="478330" y="212996"/>
                </a:cubicBezTo>
                <a:cubicBezTo>
                  <a:pt x="478330" y="226796"/>
                  <a:pt x="467142" y="237984"/>
                  <a:pt x="453342" y="237984"/>
                </a:cubicBezTo>
                <a:cubicBezTo>
                  <a:pt x="439542" y="237984"/>
                  <a:pt x="428354" y="226796"/>
                  <a:pt x="428354" y="212996"/>
                </a:cubicBezTo>
                <a:close/>
                <a:moveTo>
                  <a:pt x="423077" y="24988"/>
                </a:moveTo>
                <a:cubicBezTo>
                  <a:pt x="423077" y="11188"/>
                  <a:pt x="434265" y="0"/>
                  <a:pt x="448065" y="0"/>
                </a:cubicBezTo>
                <a:cubicBezTo>
                  <a:pt x="461865" y="0"/>
                  <a:pt x="473053" y="11188"/>
                  <a:pt x="473053" y="24988"/>
                </a:cubicBezTo>
                <a:cubicBezTo>
                  <a:pt x="473053" y="38788"/>
                  <a:pt x="461865" y="49976"/>
                  <a:pt x="448065" y="49976"/>
                </a:cubicBezTo>
                <a:cubicBezTo>
                  <a:pt x="434265" y="49976"/>
                  <a:pt x="423077" y="38788"/>
                  <a:pt x="423077" y="24988"/>
                </a:cubicBezTo>
                <a:close/>
                <a:moveTo>
                  <a:pt x="381042" y="495005"/>
                </a:moveTo>
                <a:cubicBezTo>
                  <a:pt x="381042" y="481205"/>
                  <a:pt x="392230" y="470017"/>
                  <a:pt x="406030" y="470017"/>
                </a:cubicBezTo>
                <a:cubicBezTo>
                  <a:pt x="419830" y="470017"/>
                  <a:pt x="431018" y="481205"/>
                  <a:pt x="431018" y="495005"/>
                </a:cubicBezTo>
                <a:cubicBezTo>
                  <a:pt x="431018" y="508805"/>
                  <a:pt x="419830" y="519993"/>
                  <a:pt x="406030" y="519993"/>
                </a:cubicBezTo>
                <a:cubicBezTo>
                  <a:pt x="392230" y="519993"/>
                  <a:pt x="381042" y="508805"/>
                  <a:pt x="381042" y="495005"/>
                </a:cubicBezTo>
                <a:close/>
                <a:moveTo>
                  <a:pt x="375770" y="683011"/>
                </a:moveTo>
                <a:cubicBezTo>
                  <a:pt x="375770" y="669211"/>
                  <a:pt x="386958" y="658023"/>
                  <a:pt x="400758" y="658023"/>
                </a:cubicBezTo>
                <a:cubicBezTo>
                  <a:pt x="414558" y="658023"/>
                  <a:pt x="425746" y="669211"/>
                  <a:pt x="425746" y="683011"/>
                </a:cubicBezTo>
                <a:cubicBezTo>
                  <a:pt x="425746" y="696811"/>
                  <a:pt x="414558" y="707999"/>
                  <a:pt x="400758" y="707999"/>
                </a:cubicBezTo>
                <a:cubicBezTo>
                  <a:pt x="386958" y="707999"/>
                  <a:pt x="375770" y="696811"/>
                  <a:pt x="375770" y="683011"/>
                </a:cubicBezTo>
                <a:close/>
                <a:moveTo>
                  <a:pt x="370829" y="306999"/>
                </a:moveTo>
                <a:cubicBezTo>
                  <a:pt x="370829" y="293199"/>
                  <a:pt x="382017" y="282011"/>
                  <a:pt x="395817" y="282011"/>
                </a:cubicBezTo>
                <a:cubicBezTo>
                  <a:pt x="409617" y="282011"/>
                  <a:pt x="420805" y="293199"/>
                  <a:pt x="420805" y="306999"/>
                </a:cubicBezTo>
                <a:cubicBezTo>
                  <a:pt x="420805" y="320799"/>
                  <a:pt x="409617" y="331987"/>
                  <a:pt x="395817" y="331987"/>
                </a:cubicBezTo>
                <a:cubicBezTo>
                  <a:pt x="382017" y="331987"/>
                  <a:pt x="370829" y="320799"/>
                  <a:pt x="370829" y="306999"/>
                </a:cubicBezTo>
                <a:close/>
                <a:moveTo>
                  <a:pt x="362827" y="118993"/>
                </a:moveTo>
                <a:cubicBezTo>
                  <a:pt x="362827" y="105193"/>
                  <a:pt x="374015" y="94005"/>
                  <a:pt x="387815" y="94005"/>
                </a:cubicBezTo>
                <a:cubicBezTo>
                  <a:pt x="401615" y="94005"/>
                  <a:pt x="412803" y="105193"/>
                  <a:pt x="412803" y="118993"/>
                </a:cubicBezTo>
                <a:cubicBezTo>
                  <a:pt x="412803" y="132793"/>
                  <a:pt x="401615" y="143981"/>
                  <a:pt x="387815" y="143981"/>
                </a:cubicBezTo>
                <a:cubicBezTo>
                  <a:pt x="374015" y="143981"/>
                  <a:pt x="362827" y="132793"/>
                  <a:pt x="362827" y="118993"/>
                </a:cubicBezTo>
                <a:close/>
                <a:moveTo>
                  <a:pt x="319096" y="589008"/>
                </a:moveTo>
                <a:cubicBezTo>
                  <a:pt x="319096" y="575208"/>
                  <a:pt x="330284" y="564020"/>
                  <a:pt x="344084" y="564020"/>
                </a:cubicBezTo>
                <a:cubicBezTo>
                  <a:pt x="357884" y="564020"/>
                  <a:pt x="369072" y="575208"/>
                  <a:pt x="369072" y="589008"/>
                </a:cubicBezTo>
                <a:cubicBezTo>
                  <a:pt x="369072" y="602808"/>
                  <a:pt x="357884" y="613996"/>
                  <a:pt x="344084" y="613996"/>
                </a:cubicBezTo>
                <a:cubicBezTo>
                  <a:pt x="330284" y="613996"/>
                  <a:pt x="319096" y="602808"/>
                  <a:pt x="319096" y="589008"/>
                </a:cubicBezTo>
                <a:close/>
                <a:moveTo>
                  <a:pt x="313307" y="401002"/>
                </a:moveTo>
                <a:cubicBezTo>
                  <a:pt x="313307" y="387202"/>
                  <a:pt x="324495" y="376014"/>
                  <a:pt x="338295" y="376014"/>
                </a:cubicBezTo>
                <a:cubicBezTo>
                  <a:pt x="352095" y="376014"/>
                  <a:pt x="363283" y="387202"/>
                  <a:pt x="363283" y="401002"/>
                </a:cubicBezTo>
                <a:cubicBezTo>
                  <a:pt x="363283" y="414802"/>
                  <a:pt x="352095" y="425990"/>
                  <a:pt x="338295" y="425990"/>
                </a:cubicBezTo>
                <a:cubicBezTo>
                  <a:pt x="324495" y="425990"/>
                  <a:pt x="313307" y="414802"/>
                  <a:pt x="313307" y="401002"/>
                </a:cubicBezTo>
                <a:close/>
                <a:moveTo>
                  <a:pt x="303095" y="212996"/>
                </a:moveTo>
                <a:cubicBezTo>
                  <a:pt x="303095" y="199196"/>
                  <a:pt x="314283" y="188008"/>
                  <a:pt x="328083" y="188008"/>
                </a:cubicBezTo>
                <a:cubicBezTo>
                  <a:pt x="341883" y="188008"/>
                  <a:pt x="353071" y="199196"/>
                  <a:pt x="353071" y="212996"/>
                </a:cubicBezTo>
                <a:cubicBezTo>
                  <a:pt x="353071" y="226796"/>
                  <a:pt x="341883" y="237984"/>
                  <a:pt x="328083" y="237984"/>
                </a:cubicBezTo>
                <a:cubicBezTo>
                  <a:pt x="314283" y="237984"/>
                  <a:pt x="303095" y="226796"/>
                  <a:pt x="303095" y="212996"/>
                </a:cubicBezTo>
                <a:close/>
                <a:moveTo>
                  <a:pt x="255786" y="495005"/>
                </a:moveTo>
                <a:cubicBezTo>
                  <a:pt x="255786" y="481205"/>
                  <a:pt x="266974" y="470017"/>
                  <a:pt x="280774" y="470017"/>
                </a:cubicBezTo>
                <a:cubicBezTo>
                  <a:pt x="294574" y="470017"/>
                  <a:pt x="305762" y="481205"/>
                  <a:pt x="305762" y="495005"/>
                </a:cubicBezTo>
                <a:cubicBezTo>
                  <a:pt x="305762" y="508805"/>
                  <a:pt x="294574" y="519993"/>
                  <a:pt x="280774" y="519993"/>
                </a:cubicBezTo>
                <a:cubicBezTo>
                  <a:pt x="266974" y="519993"/>
                  <a:pt x="255786" y="508805"/>
                  <a:pt x="255786" y="495005"/>
                </a:cubicBezTo>
                <a:close/>
                <a:moveTo>
                  <a:pt x="250513" y="683011"/>
                </a:moveTo>
                <a:cubicBezTo>
                  <a:pt x="250513" y="669211"/>
                  <a:pt x="261701" y="658023"/>
                  <a:pt x="275501" y="658023"/>
                </a:cubicBezTo>
                <a:cubicBezTo>
                  <a:pt x="289301" y="658023"/>
                  <a:pt x="300489" y="669211"/>
                  <a:pt x="300489" y="683011"/>
                </a:cubicBezTo>
                <a:cubicBezTo>
                  <a:pt x="300489" y="696811"/>
                  <a:pt x="289301" y="707999"/>
                  <a:pt x="275501" y="707999"/>
                </a:cubicBezTo>
                <a:cubicBezTo>
                  <a:pt x="261701" y="707999"/>
                  <a:pt x="250513" y="696811"/>
                  <a:pt x="250513" y="683011"/>
                </a:cubicBezTo>
                <a:close/>
                <a:moveTo>
                  <a:pt x="245572" y="306999"/>
                </a:moveTo>
                <a:cubicBezTo>
                  <a:pt x="245572" y="293199"/>
                  <a:pt x="256760" y="282011"/>
                  <a:pt x="270560" y="282011"/>
                </a:cubicBezTo>
                <a:cubicBezTo>
                  <a:pt x="284360" y="282011"/>
                  <a:pt x="295548" y="293199"/>
                  <a:pt x="295548" y="306999"/>
                </a:cubicBezTo>
                <a:cubicBezTo>
                  <a:pt x="295548" y="320799"/>
                  <a:pt x="284360" y="331987"/>
                  <a:pt x="270560" y="331987"/>
                </a:cubicBezTo>
                <a:cubicBezTo>
                  <a:pt x="256760" y="331987"/>
                  <a:pt x="245572" y="320799"/>
                  <a:pt x="245572" y="306999"/>
                </a:cubicBezTo>
                <a:close/>
                <a:moveTo>
                  <a:pt x="193839" y="589008"/>
                </a:moveTo>
                <a:cubicBezTo>
                  <a:pt x="193839" y="575208"/>
                  <a:pt x="205027" y="564020"/>
                  <a:pt x="218827" y="564020"/>
                </a:cubicBezTo>
                <a:cubicBezTo>
                  <a:pt x="232627" y="564020"/>
                  <a:pt x="243815" y="575208"/>
                  <a:pt x="243815" y="589008"/>
                </a:cubicBezTo>
                <a:cubicBezTo>
                  <a:pt x="243815" y="602808"/>
                  <a:pt x="232627" y="613996"/>
                  <a:pt x="218827" y="613996"/>
                </a:cubicBezTo>
                <a:cubicBezTo>
                  <a:pt x="205027" y="613996"/>
                  <a:pt x="193839" y="602808"/>
                  <a:pt x="193839" y="589008"/>
                </a:cubicBezTo>
                <a:close/>
                <a:moveTo>
                  <a:pt x="188051" y="401002"/>
                </a:moveTo>
                <a:cubicBezTo>
                  <a:pt x="188051" y="387202"/>
                  <a:pt x="199239" y="376014"/>
                  <a:pt x="213039" y="376014"/>
                </a:cubicBezTo>
                <a:cubicBezTo>
                  <a:pt x="226839" y="376014"/>
                  <a:pt x="238027" y="387202"/>
                  <a:pt x="238027" y="401002"/>
                </a:cubicBezTo>
                <a:cubicBezTo>
                  <a:pt x="238027" y="414802"/>
                  <a:pt x="226839" y="425990"/>
                  <a:pt x="213039" y="425990"/>
                </a:cubicBezTo>
                <a:cubicBezTo>
                  <a:pt x="199239" y="425990"/>
                  <a:pt x="188051" y="414802"/>
                  <a:pt x="188051" y="401002"/>
                </a:cubicBezTo>
                <a:close/>
                <a:moveTo>
                  <a:pt x="130529" y="495005"/>
                </a:moveTo>
                <a:cubicBezTo>
                  <a:pt x="130529" y="481205"/>
                  <a:pt x="141717" y="470017"/>
                  <a:pt x="155517" y="470017"/>
                </a:cubicBezTo>
                <a:cubicBezTo>
                  <a:pt x="169317" y="470017"/>
                  <a:pt x="180505" y="481205"/>
                  <a:pt x="180505" y="495005"/>
                </a:cubicBezTo>
                <a:cubicBezTo>
                  <a:pt x="180505" y="508805"/>
                  <a:pt x="169317" y="519993"/>
                  <a:pt x="155517" y="519993"/>
                </a:cubicBezTo>
                <a:cubicBezTo>
                  <a:pt x="141717" y="519993"/>
                  <a:pt x="130529" y="508805"/>
                  <a:pt x="130529" y="495005"/>
                </a:cubicBezTo>
                <a:close/>
                <a:moveTo>
                  <a:pt x="125257" y="683011"/>
                </a:moveTo>
                <a:cubicBezTo>
                  <a:pt x="125257" y="669211"/>
                  <a:pt x="136445" y="658023"/>
                  <a:pt x="150245" y="658023"/>
                </a:cubicBezTo>
                <a:cubicBezTo>
                  <a:pt x="164045" y="658023"/>
                  <a:pt x="175233" y="669211"/>
                  <a:pt x="175233" y="683011"/>
                </a:cubicBezTo>
                <a:cubicBezTo>
                  <a:pt x="175233" y="696811"/>
                  <a:pt x="164045" y="707999"/>
                  <a:pt x="150245" y="707999"/>
                </a:cubicBezTo>
                <a:cubicBezTo>
                  <a:pt x="136445" y="707999"/>
                  <a:pt x="125257" y="696811"/>
                  <a:pt x="125257" y="683011"/>
                </a:cubicBezTo>
                <a:close/>
                <a:moveTo>
                  <a:pt x="68583" y="589008"/>
                </a:moveTo>
                <a:cubicBezTo>
                  <a:pt x="68583" y="575208"/>
                  <a:pt x="79771" y="564020"/>
                  <a:pt x="93571" y="564020"/>
                </a:cubicBezTo>
                <a:cubicBezTo>
                  <a:pt x="107371" y="564020"/>
                  <a:pt x="118559" y="575208"/>
                  <a:pt x="118559" y="589008"/>
                </a:cubicBezTo>
                <a:cubicBezTo>
                  <a:pt x="118559" y="602808"/>
                  <a:pt x="107371" y="613996"/>
                  <a:pt x="93571" y="613996"/>
                </a:cubicBezTo>
                <a:cubicBezTo>
                  <a:pt x="79771" y="613996"/>
                  <a:pt x="68583" y="602808"/>
                  <a:pt x="68583" y="589008"/>
                </a:cubicBezTo>
                <a:close/>
                <a:moveTo>
                  <a:pt x="0" y="683011"/>
                </a:moveTo>
                <a:cubicBezTo>
                  <a:pt x="0" y="669211"/>
                  <a:pt x="11188" y="658023"/>
                  <a:pt x="24988" y="658023"/>
                </a:cubicBezTo>
                <a:cubicBezTo>
                  <a:pt x="38788" y="658023"/>
                  <a:pt x="49976" y="669211"/>
                  <a:pt x="49976" y="683011"/>
                </a:cubicBezTo>
                <a:cubicBezTo>
                  <a:pt x="49976" y="696811"/>
                  <a:pt x="38788" y="707999"/>
                  <a:pt x="24988" y="707999"/>
                </a:cubicBezTo>
                <a:cubicBezTo>
                  <a:pt x="11188" y="707999"/>
                  <a:pt x="0" y="696811"/>
                  <a:pt x="0" y="683011"/>
                </a:cubicBezTo>
                <a:close/>
              </a:path>
            </a:pathLst>
          </a:cu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7" name="标题 1"/>
          <p:cNvSpPr txBox="1"/>
          <p:nvPr/>
        </p:nvSpPr>
        <p:spPr>
          <a:xfrm rot="16200000" flipH="1">
            <a:off x="8854097" y="1534395"/>
            <a:ext cx="495813" cy="378772"/>
          </a:xfrm>
          <a:custGeom>
            <a:avLst/>
            <a:gdLst>
              <a:gd name="connsiteX0" fmla="*/ 876796 w 926772"/>
              <a:gd name="connsiteY0" fmla="*/ 683011 h 707999"/>
              <a:gd name="connsiteX1" fmla="*/ 901784 w 926772"/>
              <a:gd name="connsiteY1" fmla="*/ 658023 h 707999"/>
              <a:gd name="connsiteX2" fmla="*/ 926772 w 926772"/>
              <a:gd name="connsiteY2" fmla="*/ 683011 h 707999"/>
              <a:gd name="connsiteX3" fmla="*/ 901784 w 926772"/>
              <a:gd name="connsiteY3" fmla="*/ 707999 h 707999"/>
              <a:gd name="connsiteX4" fmla="*/ 876796 w 926772"/>
              <a:gd name="connsiteY4" fmla="*/ 683011 h 707999"/>
              <a:gd name="connsiteX5" fmla="*/ 820126 w 926772"/>
              <a:gd name="connsiteY5" fmla="*/ 589008 h 707999"/>
              <a:gd name="connsiteX6" fmla="*/ 845114 w 926772"/>
              <a:gd name="connsiteY6" fmla="*/ 564020 h 707999"/>
              <a:gd name="connsiteX7" fmla="*/ 870102 w 926772"/>
              <a:gd name="connsiteY7" fmla="*/ 589008 h 707999"/>
              <a:gd name="connsiteX8" fmla="*/ 845114 w 926772"/>
              <a:gd name="connsiteY8" fmla="*/ 613996 h 707999"/>
              <a:gd name="connsiteX9" fmla="*/ 820126 w 926772"/>
              <a:gd name="connsiteY9" fmla="*/ 589008 h 707999"/>
              <a:gd name="connsiteX10" fmla="*/ 756812 w 926772"/>
              <a:gd name="connsiteY10" fmla="*/ 495005 h 707999"/>
              <a:gd name="connsiteX11" fmla="*/ 781800 w 926772"/>
              <a:gd name="connsiteY11" fmla="*/ 470017 h 707999"/>
              <a:gd name="connsiteX12" fmla="*/ 806788 w 926772"/>
              <a:gd name="connsiteY12" fmla="*/ 495005 h 707999"/>
              <a:gd name="connsiteX13" fmla="*/ 781800 w 926772"/>
              <a:gd name="connsiteY13" fmla="*/ 519993 h 707999"/>
              <a:gd name="connsiteX14" fmla="*/ 756812 w 926772"/>
              <a:gd name="connsiteY14" fmla="*/ 495005 h 707999"/>
              <a:gd name="connsiteX15" fmla="*/ 751538 w 926772"/>
              <a:gd name="connsiteY15" fmla="*/ 683011 h 707999"/>
              <a:gd name="connsiteX16" fmla="*/ 776526 w 926772"/>
              <a:gd name="connsiteY16" fmla="*/ 658023 h 707999"/>
              <a:gd name="connsiteX17" fmla="*/ 801514 w 926772"/>
              <a:gd name="connsiteY17" fmla="*/ 683011 h 707999"/>
              <a:gd name="connsiteX18" fmla="*/ 776526 w 926772"/>
              <a:gd name="connsiteY18" fmla="*/ 707999 h 707999"/>
              <a:gd name="connsiteX19" fmla="*/ 751538 w 926772"/>
              <a:gd name="connsiteY19" fmla="*/ 683011 h 707999"/>
              <a:gd name="connsiteX20" fmla="*/ 694869 w 926772"/>
              <a:gd name="connsiteY20" fmla="*/ 589008 h 707999"/>
              <a:gd name="connsiteX21" fmla="*/ 719857 w 926772"/>
              <a:gd name="connsiteY21" fmla="*/ 564020 h 707999"/>
              <a:gd name="connsiteX22" fmla="*/ 744845 w 926772"/>
              <a:gd name="connsiteY22" fmla="*/ 589008 h 707999"/>
              <a:gd name="connsiteX23" fmla="*/ 719857 w 926772"/>
              <a:gd name="connsiteY23" fmla="*/ 613996 h 707999"/>
              <a:gd name="connsiteX24" fmla="*/ 694869 w 926772"/>
              <a:gd name="connsiteY24" fmla="*/ 589008 h 707999"/>
              <a:gd name="connsiteX25" fmla="*/ 689081 w 926772"/>
              <a:gd name="connsiteY25" fmla="*/ 401002 h 707999"/>
              <a:gd name="connsiteX26" fmla="*/ 714069 w 926772"/>
              <a:gd name="connsiteY26" fmla="*/ 376014 h 707999"/>
              <a:gd name="connsiteX27" fmla="*/ 739057 w 926772"/>
              <a:gd name="connsiteY27" fmla="*/ 401002 h 707999"/>
              <a:gd name="connsiteX28" fmla="*/ 714069 w 926772"/>
              <a:gd name="connsiteY28" fmla="*/ 425990 h 707999"/>
              <a:gd name="connsiteX29" fmla="*/ 689081 w 926772"/>
              <a:gd name="connsiteY29" fmla="*/ 401002 h 707999"/>
              <a:gd name="connsiteX30" fmla="*/ 631554 w 926772"/>
              <a:gd name="connsiteY30" fmla="*/ 495005 h 707999"/>
              <a:gd name="connsiteX31" fmla="*/ 656542 w 926772"/>
              <a:gd name="connsiteY31" fmla="*/ 470017 h 707999"/>
              <a:gd name="connsiteX32" fmla="*/ 681530 w 926772"/>
              <a:gd name="connsiteY32" fmla="*/ 495005 h 707999"/>
              <a:gd name="connsiteX33" fmla="*/ 656542 w 926772"/>
              <a:gd name="connsiteY33" fmla="*/ 519993 h 707999"/>
              <a:gd name="connsiteX34" fmla="*/ 631554 w 926772"/>
              <a:gd name="connsiteY34" fmla="*/ 495005 h 707999"/>
              <a:gd name="connsiteX35" fmla="*/ 626283 w 926772"/>
              <a:gd name="connsiteY35" fmla="*/ 683011 h 707999"/>
              <a:gd name="connsiteX36" fmla="*/ 651271 w 926772"/>
              <a:gd name="connsiteY36" fmla="*/ 658023 h 707999"/>
              <a:gd name="connsiteX37" fmla="*/ 676259 w 926772"/>
              <a:gd name="connsiteY37" fmla="*/ 683011 h 707999"/>
              <a:gd name="connsiteX38" fmla="*/ 651271 w 926772"/>
              <a:gd name="connsiteY38" fmla="*/ 707999 h 707999"/>
              <a:gd name="connsiteX39" fmla="*/ 626283 w 926772"/>
              <a:gd name="connsiteY39" fmla="*/ 683011 h 707999"/>
              <a:gd name="connsiteX40" fmla="*/ 621342 w 926772"/>
              <a:gd name="connsiteY40" fmla="*/ 306999 h 707999"/>
              <a:gd name="connsiteX41" fmla="*/ 646330 w 926772"/>
              <a:gd name="connsiteY41" fmla="*/ 282011 h 707999"/>
              <a:gd name="connsiteX42" fmla="*/ 671318 w 926772"/>
              <a:gd name="connsiteY42" fmla="*/ 306999 h 707999"/>
              <a:gd name="connsiteX43" fmla="*/ 646330 w 926772"/>
              <a:gd name="connsiteY43" fmla="*/ 331987 h 707999"/>
              <a:gd name="connsiteX44" fmla="*/ 621342 w 926772"/>
              <a:gd name="connsiteY44" fmla="*/ 306999 h 707999"/>
              <a:gd name="connsiteX45" fmla="*/ 569610 w 926772"/>
              <a:gd name="connsiteY45" fmla="*/ 589008 h 707999"/>
              <a:gd name="connsiteX46" fmla="*/ 594598 w 926772"/>
              <a:gd name="connsiteY46" fmla="*/ 564020 h 707999"/>
              <a:gd name="connsiteX47" fmla="*/ 619586 w 926772"/>
              <a:gd name="connsiteY47" fmla="*/ 589008 h 707999"/>
              <a:gd name="connsiteX48" fmla="*/ 594598 w 926772"/>
              <a:gd name="connsiteY48" fmla="*/ 613996 h 707999"/>
              <a:gd name="connsiteX49" fmla="*/ 569610 w 926772"/>
              <a:gd name="connsiteY49" fmla="*/ 589008 h 707999"/>
              <a:gd name="connsiteX50" fmla="*/ 563824 w 926772"/>
              <a:gd name="connsiteY50" fmla="*/ 401002 h 707999"/>
              <a:gd name="connsiteX51" fmla="*/ 588812 w 926772"/>
              <a:gd name="connsiteY51" fmla="*/ 376014 h 707999"/>
              <a:gd name="connsiteX52" fmla="*/ 613800 w 926772"/>
              <a:gd name="connsiteY52" fmla="*/ 401002 h 707999"/>
              <a:gd name="connsiteX53" fmla="*/ 588812 w 926772"/>
              <a:gd name="connsiteY53" fmla="*/ 425990 h 707999"/>
              <a:gd name="connsiteX54" fmla="*/ 563824 w 926772"/>
              <a:gd name="connsiteY54" fmla="*/ 401002 h 707999"/>
              <a:gd name="connsiteX55" fmla="*/ 553611 w 926772"/>
              <a:gd name="connsiteY55" fmla="*/ 212996 h 707999"/>
              <a:gd name="connsiteX56" fmla="*/ 578599 w 926772"/>
              <a:gd name="connsiteY56" fmla="*/ 188008 h 707999"/>
              <a:gd name="connsiteX57" fmla="*/ 603587 w 926772"/>
              <a:gd name="connsiteY57" fmla="*/ 212996 h 707999"/>
              <a:gd name="connsiteX58" fmla="*/ 578599 w 926772"/>
              <a:gd name="connsiteY58" fmla="*/ 237984 h 707999"/>
              <a:gd name="connsiteX59" fmla="*/ 553611 w 926772"/>
              <a:gd name="connsiteY59" fmla="*/ 212996 h 707999"/>
              <a:gd name="connsiteX60" fmla="*/ 506299 w 926772"/>
              <a:gd name="connsiteY60" fmla="*/ 495005 h 707999"/>
              <a:gd name="connsiteX61" fmla="*/ 531287 w 926772"/>
              <a:gd name="connsiteY61" fmla="*/ 470017 h 707999"/>
              <a:gd name="connsiteX62" fmla="*/ 556275 w 926772"/>
              <a:gd name="connsiteY62" fmla="*/ 495005 h 707999"/>
              <a:gd name="connsiteX63" fmla="*/ 531287 w 926772"/>
              <a:gd name="connsiteY63" fmla="*/ 519993 h 707999"/>
              <a:gd name="connsiteX64" fmla="*/ 506299 w 926772"/>
              <a:gd name="connsiteY64" fmla="*/ 495005 h 707999"/>
              <a:gd name="connsiteX65" fmla="*/ 501026 w 926772"/>
              <a:gd name="connsiteY65" fmla="*/ 683011 h 707999"/>
              <a:gd name="connsiteX66" fmla="*/ 526014 w 926772"/>
              <a:gd name="connsiteY66" fmla="*/ 658023 h 707999"/>
              <a:gd name="connsiteX67" fmla="*/ 551002 w 926772"/>
              <a:gd name="connsiteY67" fmla="*/ 683011 h 707999"/>
              <a:gd name="connsiteX68" fmla="*/ 526014 w 926772"/>
              <a:gd name="connsiteY68" fmla="*/ 707999 h 707999"/>
              <a:gd name="connsiteX69" fmla="*/ 501026 w 926772"/>
              <a:gd name="connsiteY69" fmla="*/ 683011 h 707999"/>
              <a:gd name="connsiteX70" fmla="*/ 496084 w 926772"/>
              <a:gd name="connsiteY70" fmla="*/ 306999 h 707999"/>
              <a:gd name="connsiteX71" fmla="*/ 521072 w 926772"/>
              <a:gd name="connsiteY71" fmla="*/ 282011 h 707999"/>
              <a:gd name="connsiteX72" fmla="*/ 546060 w 926772"/>
              <a:gd name="connsiteY72" fmla="*/ 306999 h 707999"/>
              <a:gd name="connsiteX73" fmla="*/ 521072 w 926772"/>
              <a:gd name="connsiteY73" fmla="*/ 331987 h 707999"/>
              <a:gd name="connsiteX74" fmla="*/ 496084 w 926772"/>
              <a:gd name="connsiteY74" fmla="*/ 306999 h 707999"/>
              <a:gd name="connsiteX75" fmla="*/ 488086 w 926772"/>
              <a:gd name="connsiteY75" fmla="*/ 118993 h 707999"/>
              <a:gd name="connsiteX76" fmla="*/ 513074 w 926772"/>
              <a:gd name="connsiteY76" fmla="*/ 94005 h 707999"/>
              <a:gd name="connsiteX77" fmla="*/ 538062 w 926772"/>
              <a:gd name="connsiteY77" fmla="*/ 118993 h 707999"/>
              <a:gd name="connsiteX78" fmla="*/ 513074 w 926772"/>
              <a:gd name="connsiteY78" fmla="*/ 143981 h 707999"/>
              <a:gd name="connsiteX79" fmla="*/ 488086 w 926772"/>
              <a:gd name="connsiteY79" fmla="*/ 118993 h 707999"/>
              <a:gd name="connsiteX80" fmla="*/ 444353 w 926772"/>
              <a:gd name="connsiteY80" fmla="*/ 589008 h 707999"/>
              <a:gd name="connsiteX81" fmla="*/ 469341 w 926772"/>
              <a:gd name="connsiteY81" fmla="*/ 564020 h 707999"/>
              <a:gd name="connsiteX82" fmla="*/ 494329 w 926772"/>
              <a:gd name="connsiteY82" fmla="*/ 589008 h 707999"/>
              <a:gd name="connsiteX83" fmla="*/ 469341 w 926772"/>
              <a:gd name="connsiteY83" fmla="*/ 613996 h 707999"/>
              <a:gd name="connsiteX84" fmla="*/ 444353 w 926772"/>
              <a:gd name="connsiteY84" fmla="*/ 589008 h 707999"/>
              <a:gd name="connsiteX85" fmla="*/ 438565 w 926772"/>
              <a:gd name="connsiteY85" fmla="*/ 401002 h 707999"/>
              <a:gd name="connsiteX86" fmla="*/ 463553 w 926772"/>
              <a:gd name="connsiteY86" fmla="*/ 376014 h 707999"/>
              <a:gd name="connsiteX87" fmla="*/ 488541 w 926772"/>
              <a:gd name="connsiteY87" fmla="*/ 401002 h 707999"/>
              <a:gd name="connsiteX88" fmla="*/ 463553 w 926772"/>
              <a:gd name="connsiteY88" fmla="*/ 425990 h 707999"/>
              <a:gd name="connsiteX89" fmla="*/ 438565 w 926772"/>
              <a:gd name="connsiteY89" fmla="*/ 401002 h 707999"/>
              <a:gd name="connsiteX90" fmla="*/ 428354 w 926772"/>
              <a:gd name="connsiteY90" fmla="*/ 212996 h 707999"/>
              <a:gd name="connsiteX91" fmla="*/ 453342 w 926772"/>
              <a:gd name="connsiteY91" fmla="*/ 188008 h 707999"/>
              <a:gd name="connsiteX92" fmla="*/ 478330 w 926772"/>
              <a:gd name="connsiteY92" fmla="*/ 212996 h 707999"/>
              <a:gd name="connsiteX93" fmla="*/ 453342 w 926772"/>
              <a:gd name="connsiteY93" fmla="*/ 237984 h 707999"/>
              <a:gd name="connsiteX94" fmla="*/ 428354 w 926772"/>
              <a:gd name="connsiteY94" fmla="*/ 212996 h 707999"/>
              <a:gd name="connsiteX95" fmla="*/ 423077 w 926772"/>
              <a:gd name="connsiteY95" fmla="*/ 24988 h 707999"/>
              <a:gd name="connsiteX96" fmla="*/ 448065 w 926772"/>
              <a:gd name="connsiteY96" fmla="*/ 0 h 707999"/>
              <a:gd name="connsiteX97" fmla="*/ 473053 w 926772"/>
              <a:gd name="connsiteY97" fmla="*/ 24988 h 707999"/>
              <a:gd name="connsiteX98" fmla="*/ 448065 w 926772"/>
              <a:gd name="connsiteY98" fmla="*/ 49976 h 707999"/>
              <a:gd name="connsiteX99" fmla="*/ 423077 w 926772"/>
              <a:gd name="connsiteY99" fmla="*/ 24988 h 707999"/>
              <a:gd name="connsiteX100" fmla="*/ 381042 w 926772"/>
              <a:gd name="connsiteY100" fmla="*/ 495005 h 707999"/>
              <a:gd name="connsiteX101" fmla="*/ 406030 w 926772"/>
              <a:gd name="connsiteY101" fmla="*/ 470017 h 707999"/>
              <a:gd name="connsiteX102" fmla="*/ 431018 w 926772"/>
              <a:gd name="connsiteY102" fmla="*/ 495005 h 707999"/>
              <a:gd name="connsiteX103" fmla="*/ 406030 w 926772"/>
              <a:gd name="connsiteY103" fmla="*/ 519993 h 707999"/>
              <a:gd name="connsiteX104" fmla="*/ 381042 w 926772"/>
              <a:gd name="connsiteY104" fmla="*/ 495005 h 707999"/>
              <a:gd name="connsiteX105" fmla="*/ 375770 w 926772"/>
              <a:gd name="connsiteY105" fmla="*/ 683011 h 707999"/>
              <a:gd name="connsiteX106" fmla="*/ 400758 w 926772"/>
              <a:gd name="connsiteY106" fmla="*/ 658023 h 707999"/>
              <a:gd name="connsiteX107" fmla="*/ 425746 w 926772"/>
              <a:gd name="connsiteY107" fmla="*/ 683011 h 707999"/>
              <a:gd name="connsiteX108" fmla="*/ 400758 w 926772"/>
              <a:gd name="connsiteY108" fmla="*/ 707999 h 707999"/>
              <a:gd name="connsiteX109" fmla="*/ 375770 w 926772"/>
              <a:gd name="connsiteY109" fmla="*/ 683011 h 707999"/>
              <a:gd name="connsiteX110" fmla="*/ 370829 w 926772"/>
              <a:gd name="connsiteY110" fmla="*/ 306999 h 707999"/>
              <a:gd name="connsiteX111" fmla="*/ 395817 w 926772"/>
              <a:gd name="connsiteY111" fmla="*/ 282011 h 707999"/>
              <a:gd name="connsiteX112" fmla="*/ 420805 w 926772"/>
              <a:gd name="connsiteY112" fmla="*/ 306999 h 707999"/>
              <a:gd name="connsiteX113" fmla="*/ 395817 w 926772"/>
              <a:gd name="connsiteY113" fmla="*/ 331987 h 707999"/>
              <a:gd name="connsiteX114" fmla="*/ 370829 w 926772"/>
              <a:gd name="connsiteY114" fmla="*/ 306999 h 707999"/>
              <a:gd name="connsiteX115" fmla="*/ 362827 w 926772"/>
              <a:gd name="connsiteY115" fmla="*/ 118993 h 707999"/>
              <a:gd name="connsiteX116" fmla="*/ 387815 w 926772"/>
              <a:gd name="connsiteY116" fmla="*/ 94005 h 707999"/>
              <a:gd name="connsiteX117" fmla="*/ 412803 w 926772"/>
              <a:gd name="connsiteY117" fmla="*/ 118993 h 707999"/>
              <a:gd name="connsiteX118" fmla="*/ 387815 w 926772"/>
              <a:gd name="connsiteY118" fmla="*/ 143981 h 707999"/>
              <a:gd name="connsiteX119" fmla="*/ 362827 w 926772"/>
              <a:gd name="connsiteY119" fmla="*/ 118993 h 707999"/>
              <a:gd name="connsiteX120" fmla="*/ 319096 w 926772"/>
              <a:gd name="connsiteY120" fmla="*/ 589008 h 707999"/>
              <a:gd name="connsiteX121" fmla="*/ 344084 w 926772"/>
              <a:gd name="connsiteY121" fmla="*/ 564020 h 707999"/>
              <a:gd name="connsiteX122" fmla="*/ 369072 w 926772"/>
              <a:gd name="connsiteY122" fmla="*/ 589008 h 707999"/>
              <a:gd name="connsiteX123" fmla="*/ 344084 w 926772"/>
              <a:gd name="connsiteY123" fmla="*/ 613996 h 707999"/>
              <a:gd name="connsiteX124" fmla="*/ 319096 w 926772"/>
              <a:gd name="connsiteY124" fmla="*/ 589008 h 707999"/>
              <a:gd name="connsiteX125" fmla="*/ 313307 w 926772"/>
              <a:gd name="connsiteY125" fmla="*/ 401002 h 707999"/>
              <a:gd name="connsiteX126" fmla="*/ 338295 w 926772"/>
              <a:gd name="connsiteY126" fmla="*/ 376014 h 707999"/>
              <a:gd name="connsiteX127" fmla="*/ 363283 w 926772"/>
              <a:gd name="connsiteY127" fmla="*/ 401002 h 707999"/>
              <a:gd name="connsiteX128" fmla="*/ 338295 w 926772"/>
              <a:gd name="connsiteY128" fmla="*/ 425990 h 707999"/>
              <a:gd name="connsiteX129" fmla="*/ 313307 w 926772"/>
              <a:gd name="connsiteY129" fmla="*/ 401002 h 707999"/>
              <a:gd name="connsiteX130" fmla="*/ 303095 w 926772"/>
              <a:gd name="connsiteY130" fmla="*/ 212996 h 707999"/>
              <a:gd name="connsiteX131" fmla="*/ 328083 w 926772"/>
              <a:gd name="connsiteY131" fmla="*/ 188008 h 707999"/>
              <a:gd name="connsiteX132" fmla="*/ 353071 w 926772"/>
              <a:gd name="connsiteY132" fmla="*/ 212996 h 707999"/>
              <a:gd name="connsiteX133" fmla="*/ 328083 w 926772"/>
              <a:gd name="connsiteY133" fmla="*/ 237984 h 707999"/>
              <a:gd name="connsiteX134" fmla="*/ 303095 w 926772"/>
              <a:gd name="connsiteY134" fmla="*/ 212996 h 707999"/>
              <a:gd name="connsiteX135" fmla="*/ 255786 w 926772"/>
              <a:gd name="connsiteY135" fmla="*/ 495005 h 707999"/>
              <a:gd name="connsiteX136" fmla="*/ 280774 w 926772"/>
              <a:gd name="connsiteY136" fmla="*/ 470017 h 707999"/>
              <a:gd name="connsiteX137" fmla="*/ 305762 w 926772"/>
              <a:gd name="connsiteY137" fmla="*/ 495005 h 707999"/>
              <a:gd name="connsiteX138" fmla="*/ 280774 w 926772"/>
              <a:gd name="connsiteY138" fmla="*/ 519993 h 707999"/>
              <a:gd name="connsiteX139" fmla="*/ 255786 w 926772"/>
              <a:gd name="connsiteY139" fmla="*/ 495005 h 707999"/>
              <a:gd name="connsiteX140" fmla="*/ 250513 w 926772"/>
              <a:gd name="connsiteY140" fmla="*/ 683011 h 707999"/>
              <a:gd name="connsiteX141" fmla="*/ 275501 w 926772"/>
              <a:gd name="connsiteY141" fmla="*/ 658023 h 707999"/>
              <a:gd name="connsiteX142" fmla="*/ 300489 w 926772"/>
              <a:gd name="connsiteY142" fmla="*/ 683011 h 707999"/>
              <a:gd name="connsiteX143" fmla="*/ 275501 w 926772"/>
              <a:gd name="connsiteY143" fmla="*/ 707999 h 707999"/>
              <a:gd name="connsiteX144" fmla="*/ 250513 w 926772"/>
              <a:gd name="connsiteY144" fmla="*/ 683011 h 707999"/>
              <a:gd name="connsiteX145" fmla="*/ 245572 w 926772"/>
              <a:gd name="connsiteY145" fmla="*/ 306999 h 707999"/>
              <a:gd name="connsiteX146" fmla="*/ 270560 w 926772"/>
              <a:gd name="connsiteY146" fmla="*/ 282011 h 707999"/>
              <a:gd name="connsiteX147" fmla="*/ 295548 w 926772"/>
              <a:gd name="connsiteY147" fmla="*/ 306999 h 707999"/>
              <a:gd name="connsiteX148" fmla="*/ 270560 w 926772"/>
              <a:gd name="connsiteY148" fmla="*/ 331987 h 707999"/>
              <a:gd name="connsiteX149" fmla="*/ 245572 w 926772"/>
              <a:gd name="connsiteY149" fmla="*/ 306999 h 707999"/>
              <a:gd name="connsiteX150" fmla="*/ 193839 w 926772"/>
              <a:gd name="connsiteY150" fmla="*/ 589008 h 707999"/>
              <a:gd name="connsiteX151" fmla="*/ 218827 w 926772"/>
              <a:gd name="connsiteY151" fmla="*/ 564020 h 707999"/>
              <a:gd name="connsiteX152" fmla="*/ 243815 w 926772"/>
              <a:gd name="connsiteY152" fmla="*/ 589008 h 707999"/>
              <a:gd name="connsiteX153" fmla="*/ 218827 w 926772"/>
              <a:gd name="connsiteY153" fmla="*/ 613996 h 707999"/>
              <a:gd name="connsiteX154" fmla="*/ 193839 w 926772"/>
              <a:gd name="connsiteY154" fmla="*/ 589008 h 707999"/>
              <a:gd name="connsiteX155" fmla="*/ 188051 w 926772"/>
              <a:gd name="connsiteY155" fmla="*/ 401002 h 707999"/>
              <a:gd name="connsiteX156" fmla="*/ 213039 w 926772"/>
              <a:gd name="connsiteY156" fmla="*/ 376014 h 707999"/>
              <a:gd name="connsiteX157" fmla="*/ 238027 w 926772"/>
              <a:gd name="connsiteY157" fmla="*/ 401002 h 707999"/>
              <a:gd name="connsiteX158" fmla="*/ 213039 w 926772"/>
              <a:gd name="connsiteY158" fmla="*/ 425990 h 707999"/>
              <a:gd name="connsiteX159" fmla="*/ 188051 w 926772"/>
              <a:gd name="connsiteY159" fmla="*/ 401002 h 707999"/>
              <a:gd name="connsiteX160" fmla="*/ 130529 w 926772"/>
              <a:gd name="connsiteY160" fmla="*/ 495005 h 707999"/>
              <a:gd name="connsiteX161" fmla="*/ 155517 w 926772"/>
              <a:gd name="connsiteY161" fmla="*/ 470017 h 707999"/>
              <a:gd name="connsiteX162" fmla="*/ 180505 w 926772"/>
              <a:gd name="connsiteY162" fmla="*/ 495005 h 707999"/>
              <a:gd name="connsiteX163" fmla="*/ 155517 w 926772"/>
              <a:gd name="connsiteY163" fmla="*/ 519993 h 707999"/>
              <a:gd name="connsiteX164" fmla="*/ 130529 w 926772"/>
              <a:gd name="connsiteY164" fmla="*/ 495005 h 707999"/>
              <a:gd name="connsiteX165" fmla="*/ 125257 w 926772"/>
              <a:gd name="connsiteY165" fmla="*/ 683011 h 707999"/>
              <a:gd name="connsiteX166" fmla="*/ 150245 w 926772"/>
              <a:gd name="connsiteY166" fmla="*/ 658023 h 707999"/>
              <a:gd name="connsiteX167" fmla="*/ 175233 w 926772"/>
              <a:gd name="connsiteY167" fmla="*/ 683011 h 707999"/>
              <a:gd name="connsiteX168" fmla="*/ 150245 w 926772"/>
              <a:gd name="connsiteY168" fmla="*/ 707999 h 707999"/>
              <a:gd name="connsiteX169" fmla="*/ 125257 w 926772"/>
              <a:gd name="connsiteY169" fmla="*/ 683011 h 707999"/>
              <a:gd name="connsiteX170" fmla="*/ 68583 w 926772"/>
              <a:gd name="connsiteY170" fmla="*/ 589008 h 707999"/>
              <a:gd name="connsiteX171" fmla="*/ 93571 w 926772"/>
              <a:gd name="connsiteY171" fmla="*/ 564020 h 707999"/>
              <a:gd name="connsiteX172" fmla="*/ 118559 w 926772"/>
              <a:gd name="connsiteY172" fmla="*/ 589008 h 707999"/>
              <a:gd name="connsiteX173" fmla="*/ 93571 w 926772"/>
              <a:gd name="connsiteY173" fmla="*/ 613996 h 707999"/>
              <a:gd name="connsiteX174" fmla="*/ 68583 w 926772"/>
              <a:gd name="connsiteY174" fmla="*/ 589008 h 707999"/>
              <a:gd name="connsiteX175" fmla="*/ 0 w 926772"/>
              <a:gd name="connsiteY175" fmla="*/ 683011 h 707999"/>
              <a:gd name="connsiteX176" fmla="*/ 24988 w 926772"/>
              <a:gd name="connsiteY176" fmla="*/ 658023 h 707999"/>
              <a:gd name="connsiteX177" fmla="*/ 49976 w 926772"/>
              <a:gd name="connsiteY177" fmla="*/ 683011 h 707999"/>
              <a:gd name="connsiteX178" fmla="*/ 24988 w 926772"/>
              <a:gd name="connsiteY178" fmla="*/ 707999 h 707999"/>
              <a:gd name="connsiteX179" fmla="*/ 0 w 926772"/>
              <a:gd name="connsiteY179" fmla="*/ 683011 h 707999"/>
            </a:gdLst>
            <a:ahLst/>
            <a:cxnLst/>
            <a:rect l="l" t="t" r="r" b="b"/>
            <a:pathLst>
              <a:path w="926772" h="707999">
                <a:moveTo>
                  <a:pt x="876796" y="683011"/>
                </a:moveTo>
                <a:cubicBezTo>
                  <a:pt x="876796" y="669211"/>
                  <a:pt x="887984" y="658023"/>
                  <a:pt x="901784" y="658023"/>
                </a:cubicBezTo>
                <a:cubicBezTo>
                  <a:pt x="915584" y="658023"/>
                  <a:pt x="926772" y="669211"/>
                  <a:pt x="926772" y="683011"/>
                </a:cubicBezTo>
                <a:cubicBezTo>
                  <a:pt x="926772" y="696811"/>
                  <a:pt x="915584" y="707999"/>
                  <a:pt x="901784" y="707999"/>
                </a:cubicBezTo>
                <a:cubicBezTo>
                  <a:pt x="887984" y="707999"/>
                  <a:pt x="876796" y="696811"/>
                  <a:pt x="876796" y="683011"/>
                </a:cubicBezTo>
                <a:close/>
                <a:moveTo>
                  <a:pt x="820126" y="589008"/>
                </a:moveTo>
                <a:cubicBezTo>
                  <a:pt x="820126" y="575208"/>
                  <a:pt x="831314" y="564020"/>
                  <a:pt x="845114" y="564020"/>
                </a:cubicBezTo>
                <a:cubicBezTo>
                  <a:pt x="858914" y="564020"/>
                  <a:pt x="870102" y="575208"/>
                  <a:pt x="870102" y="589008"/>
                </a:cubicBezTo>
                <a:cubicBezTo>
                  <a:pt x="870102" y="602808"/>
                  <a:pt x="858914" y="613996"/>
                  <a:pt x="845114" y="613996"/>
                </a:cubicBezTo>
                <a:cubicBezTo>
                  <a:pt x="831314" y="613996"/>
                  <a:pt x="820126" y="602808"/>
                  <a:pt x="820126" y="589008"/>
                </a:cubicBezTo>
                <a:close/>
                <a:moveTo>
                  <a:pt x="756812" y="495005"/>
                </a:moveTo>
                <a:cubicBezTo>
                  <a:pt x="756812" y="481205"/>
                  <a:pt x="768000" y="470017"/>
                  <a:pt x="781800" y="470017"/>
                </a:cubicBezTo>
                <a:cubicBezTo>
                  <a:pt x="795600" y="470017"/>
                  <a:pt x="806788" y="481205"/>
                  <a:pt x="806788" y="495005"/>
                </a:cubicBezTo>
                <a:cubicBezTo>
                  <a:pt x="806788" y="508805"/>
                  <a:pt x="795600" y="519993"/>
                  <a:pt x="781800" y="519993"/>
                </a:cubicBezTo>
                <a:cubicBezTo>
                  <a:pt x="768000" y="519993"/>
                  <a:pt x="756812" y="508805"/>
                  <a:pt x="756812" y="495005"/>
                </a:cubicBezTo>
                <a:close/>
                <a:moveTo>
                  <a:pt x="751538" y="683011"/>
                </a:moveTo>
                <a:cubicBezTo>
                  <a:pt x="751538" y="669211"/>
                  <a:pt x="762726" y="658023"/>
                  <a:pt x="776526" y="658023"/>
                </a:cubicBezTo>
                <a:cubicBezTo>
                  <a:pt x="790326" y="658023"/>
                  <a:pt x="801514" y="669211"/>
                  <a:pt x="801514" y="683011"/>
                </a:cubicBezTo>
                <a:cubicBezTo>
                  <a:pt x="801514" y="696811"/>
                  <a:pt x="790326" y="707999"/>
                  <a:pt x="776526" y="707999"/>
                </a:cubicBezTo>
                <a:cubicBezTo>
                  <a:pt x="762726" y="707999"/>
                  <a:pt x="751538" y="696811"/>
                  <a:pt x="751538" y="683011"/>
                </a:cubicBezTo>
                <a:close/>
                <a:moveTo>
                  <a:pt x="694869" y="589008"/>
                </a:moveTo>
                <a:cubicBezTo>
                  <a:pt x="694869" y="575208"/>
                  <a:pt x="706057" y="564020"/>
                  <a:pt x="719857" y="564020"/>
                </a:cubicBezTo>
                <a:cubicBezTo>
                  <a:pt x="733657" y="564020"/>
                  <a:pt x="744845" y="575208"/>
                  <a:pt x="744845" y="589008"/>
                </a:cubicBezTo>
                <a:cubicBezTo>
                  <a:pt x="744845" y="602808"/>
                  <a:pt x="733657" y="613996"/>
                  <a:pt x="719857" y="613996"/>
                </a:cubicBezTo>
                <a:cubicBezTo>
                  <a:pt x="706057" y="613996"/>
                  <a:pt x="694869" y="602808"/>
                  <a:pt x="694869" y="589008"/>
                </a:cubicBezTo>
                <a:close/>
                <a:moveTo>
                  <a:pt x="689081" y="401002"/>
                </a:moveTo>
                <a:cubicBezTo>
                  <a:pt x="689081" y="387202"/>
                  <a:pt x="700269" y="376014"/>
                  <a:pt x="714069" y="376014"/>
                </a:cubicBezTo>
                <a:cubicBezTo>
                  <a:pt x="727869" y="376014"/>
                  <a:pt x="739057" y="387202"/>
                  <a:pt x="739057" y="401002"/>
                </a:cubicBezTo>
                <a:cubicBezTo>
                  <a:pt x="739057" y="414802"/>
                  <a:pt x="727869" y="425990"/>
                  <a:pt x="714069" y="425990"/>
                </a:cubicBezTo>
                <a:cubicBezTo>
                  <a:pt x="700269" y="425990"/>
                  <a:pt x="689081" y="414802"/>
                  <a:pt x="689081" y="401002"/>
                </a:cubicBezTo>
                <a:close/>
                <a:moveTo>
                  <a:pt x="631554" y="495005"/>
                </a:moveTo>
                <a:cubicBezTo>
                  <a:pt x="631554" y="481205"/>
                  <a:pt x="642742" y="470017"/>
                  <a:pt x="656542" y="470017"/>
                </a:cubicBezTo>
                <a:cubicBezTo>
                  <a:pt x="670342" y="470017"/>
                  <a:pt x="681530" y="481205"/>
                  <a:pt x="681530" y="495005"/>
                </a:cubicBezTo>
                <a:cubicBezTo>
                  <a:pt x="681530" y="508805"/>
                  <a:pt x="670342" y="519993"/>
                  <a:pt x="656542" y="519993"/>
                </a:cubicBezTo>
                <a:cubicBezTo>
                  <a:pt x="642742" y="519993"/>
                  <a:pt x="631554" y="508805"/>
                  <a:pt x="631554" y="495005"/>
                </a:cubicBezTo>
                <a:close/>
                <a:moveTo>
                  <a:pt x="626283" y="683011"/>
                </a:moveTo>
                <a:cubicBezTo>
                  <a:pt x="626283" y="669211"/>
                  <a:pt x="637471" y="658023"/>
                  <a:pt x="651271" y="658023"/>
                </a:cubicBezTo>
                <a:cubicBezTo>
                  <a:pt x="665071" y="658023"/>
                  <a:pt x="676259" y="669211"/>
                  <a:pt x="676259" y="683011"/>
                </a:cubicBezTo>
                <a:cubicBezTo>
                  <a:pt x="676259" y="696811"/>
                  <a:pt x="665071" y="707999"/>
                  <a:pt x="651271" y="707999"/>
                </a:cubicBezTo>
                <a:cubicBezTo>
                  <a:pt x="637471" y="707999"/>
                  <a:pt x="626283" y="696811"/>
                  <a:pt x="626283" y="683011"/>
                </a:cubicBezTo>
                <a:close/>
                <a:moveTo>
                  <a:pt x="621342" y="306999"/>
                </a:moveTo>
                <a:cubicBezTo>
                  <a:pt x="621342" y="293199"/>
                  <a:pt x="632530" y="282011"/>
                  <a:pt x="646330" y="282011"/>
                </a:cubicBezTo>
                <a:cubicBezTo>
                  <a:pt x="660130" y="282011"/>
                  <a:pt x="671318" y="293199"/>
                  <a:pt x="671318" y="306999"/>
                </a:cubicBezTo>
                <a:cubicBezTo>
                  <a:pt x="671318" y="320799"/>
                  <a:pt x="660130" y="331987"/>
                  <a:pt x="646330" y="331987"/>
                </a:cubicBezTo>
                <a:cubicBezTo>
                  <a:pt x="632530" y="331987"/>
                  <a:pt x="621342" y="320799"/>
                  <a:pt x="621342" y="306999"/>
                </a:cubicBezTo>
                <a:close/>
                <a:moveTo>
                  <a:pt x="569610" y="589008"/>
                </a:moveTo>
                <a:cubicBezTo>
                  <a:pt x="569610" y="575208"/>
                  <a:pt x="580798" y="564020"/>
                  <a:pt x="594598" y="564020"/>
                </a:cubicBezTo>
                <a:cubicBezTo>
                  <a:pt x="608398" y="564020"/>
                  <a:pt x="619586" y="575208"/>
                  <a:pt x="619586" y="589008"/>
                </a:cubicBezTo>
                <a:cubicBezTo>
                  <a:pt x="619586" y="602808"/>
                  <a:pt x="608398" y="613996"/>
                  <a:pt x="594598" y="613996"/>
                </a:cubicBezTo>
                <a:cubicBezTo>
                  <a:pt x="580798" y="613996"/>
                  <a:pt x="569610" y="602808"/>
                  <a:pt x="569610" y="589008"/>
                </a:cubicBezTo>
                <a:close/>
                <a:moveTo>
                  <a:pt x="563824" y="401002"/>
                </a:moveTo>
                <a:cubicBezTo>
                  <a:pt x="563824" y="387202"/>
                  <a:pt x="575012" y="376014"/>
                  <a:pt x="588812" y="376014"/>
                </a:cubicBezTo>
                <a:cubicBezTo>
                  <a:pt x="602612" y="376014"/>
                  <a:pt x="613800" y="387202"/>
                  <a:pt x="613800" y="401002"/>
                </a:cubicBezTo>
                <a:cubicBezTo>
                  <a:pt x="613800" y="414802"/>
                  <a:pt x="602612" y="425990"/>
                  <a:pt x="588812" y="425990"/>
                </a:cubicBezTo>
                <a:cubicBezTo>
                  <a:pt x="575012" y="425990"/>
                  <a:pt x="563824" y="414802"/>
                  <a:pt x="563824" y="401002"/>
                </a:cubicBezTo>
                <a:close/>
                <a:moveTo>
                  <a:pt x="553611" y="212996"/>
                </a:moveTo>
                <a:cubicBezTo>
                  <a:pt x="553611" y="199196"/>
                  <a:pt x="564799" y="188008"/>
                  <a:pt x="578599" y="188008"/>
                </a:cubicBezTo>
                <a:cubicBezTo>
                  <a:pt x="592399" y="188008"/>
                  <a:pt x="603587" y="199196"/>
                  <a:pt x="603587" y="212996"/>
                </a:cubicBezTo>
                <a:cubicBezTo>
                  <a:pt x="603587" y="226796"/>
                  <a:pt x="592399" y="237984"/>
                  <a:pt x="578599" y="237984"/>
                </a:cubicBezTo>
                <a:cubicBezTo>
                  <a:pt x="564799" y="237984"/>
                  <a:pt x="553611" y="226796"/>
                  <a:pt x="553611" y="212996"/>
                </a:cubicBezTo>
                <a:close/>
                <a:moveTo>
                  <a:pt x="506299" y="495005"/>
                </a:moveTo>
                <a:cubicBezTo>
                  <a:pt x="506299" y="481205"/>
                  <a:pt x="517487" y="470017"/>
                  <a:pt x="531287" y="470017"/>
                </a:cubicBezTo>
                <a:cubicBezTo>
                  <a:pt x="545087" y="470017"/>
                  <a:pt x="556275" y="481205"/>
                  <a:pt x="556275" y="495005"/>
                </a:cubicBezTo>
                <a:cubicBezTo>
                  <a:pt x="556275" y="508805"/>
                  <a:pt x="545087" y="519993"/>
                  <a:pt x="531287" y="519993"/>
                </a:cubicBezTo>
                <a:cubicBezTo>
                  <a:pt x="517487" y="519993"/>
                  <a:pt x="506299" y="508805"/>
                  <a:pt x="506299" y="495005"/>
                </a:cubicBezTo>
                <a:close/>
                <a:moveTo>
                  <a:pt x="501026" y="683011"/>
                </a:moveTo>
                <a:cubicBezTo>
                  <a:pt x="501026" y="669211"/>
                  <a:pt x="512214" y="658023"/>
                  <a:pt x="526014" y="658023"/>
                </a:cubicBezTo>
                <a:cubicBezTo>
                  <a:pt x="539814" y="658023"/>
                  <a:pt x="551002" y="669211"/>
                  <a:pt x="551002" y="683011"/>
                </a:cubicBezTo>
                <a:cubicBezTo>
                  <a:pt x="551002" y="696811"/>
                  <a:pt x="539814" y="707999"/>
                  <a:pt x="526014" y="707999"/>
                </a:cubicBezTo>
                <a:cubicBezTo>
                  <a:pt x="512214" y="707999"/>
                  <a:pt x="501026" y="696811"/>
                  <a:pt x="501026" y="683011"/>
                </a:cubicBezTo>
                <a:close/>
                <a:moveTo>
                  <a:pt x="496084" y="306999"/>
                </a:moveTo>
                <a:cubicBezTo>
                  <a:pt x="496084" y="293199"/>
                  <a:pt x="507272" y="282011"/>
                  <a:pt x="521072" y="282011"/>
                </a:cubicBezTo>
                <a:cubicBezTo>
                  <a:pt x="534872" y="282011"/>
                  <a:pt x="546060" y="293199"/>
                  <a:pt x="546060" y="306999"/>
                </a:cubicBezTo>
                <a:cubicBezTo>
                  <a:pt x="546060" y="320799"/>
                  <a:pt x="534872" y="331987"/>
                  <a:pt x="521072" y="331987"/>
                </a:cubicBezTo>
                <a:cubicBezTo>
                  <a:pt x="507272" y="331987"/>
                  <a:pt x="496084" y="320799"/>
                  <a:pt x="496084" y="306999"/>
                </a:cubicBezTo>
                <a:close/>
                <a:moveTo>
                  <a:pt x="488086" y="118993"/>
                </a:moveTo>
                <a:cubicBezTo>
                  <a:pt x="488086" y="105193"/>
                  <a:pt x="499274" y="94005"/>
                  <a:pt x="513074" y="94005"/>
                </a:cubicBezTo>
                <a:cubicBezTo>
                  <a:pt x="526874" y="94005"/>
                  <a:pt x="538062" y="105193"/>
                  <a:pt x="538062" y="118993"/>
                </a:cubicBezTo>
                <a:cubicBezTo>
                  <a:pt x="538062" y="132793"/>
                  <a:pt x="526874" y="143981"/>
                  <a:pt x="513074" y="143981"/>
                </a:cubicBezTo>
                <a:cubicBezTo>
                  <a:pt x="499274" y="143981"/>
                  <a:pt x="488086" y="132793"/>
                  <a:pt x="488086" y="118993"/>
                </a:cubicBezTo>
                <a:close/>
                <a:moveTo>
                  <a:pt x="444353" y="589008"/>
                </a:moveTo>
                <a:cubicBezTo>
                  <a:pt x="444353" y="575208"/>
                  <a:pt x="455541" y="564020"/>
                  <a:pt x="469341" y="564020"/>
                </a:cubicBezTo>
                <a:cubicBezTo>
                  <a:pt x="483141" y="564020"/>
                  <a:pt x="494329" y="575208"/>
                  <a:pt x="494329" y="589008"/>
                </a:cubicBezTo>
                <a:cubicBezTo>
                  <a:pt x="494329" y="602808"/>
                  <a:pt x="483141" y="613996"/>
                  <a:pt x="469341" y="613996"/>
                </a:cubicBezTo>
                <a:cubicBezTo>
                  <a:pt x="455541" y="613996"/>
                  <a:pt x="444353" y="602808"/>
                  <a:pt x="444353" y="589008"/>
                </a:cubicBezTo>
                <a:close/>
                <a:moveTo>
                  <a:pt x="438565" y="401002"/>
                </a:moveTo>
                <a:cubicBezTo>
                  <a:pt x="438565" y="387202"/>
                  <a:pt x="449753" y="376014"/>
                  <a:pt x="463553" y="376014"/>
                </a:cubicBezTo>
                <a:cubicBezTo>
                  <a:pt x="477353" y="376014"/>
                  <a:pt x="488541" y="387202"/>
                  <a:pt x="488541" y="401002"/>
                </a:cubicBezTo>
                <a:cubicBezTo>
                  <a:pt x="488541" y="414802"/>
                  <a:pt x="477353" y="425990"/>
                  <a:pt x="463553" y="425990"/>
                </a:cubicBezTo>
                <a:cubicBezTo>
                  <a:pt x="449753" y="425990"/>
                  <a:pt x="438565" y="414802"/>
                  <a:pt x="438565" y="401002"/>
                </a:cubicBezTo>
                <a:close/>
                <a:moveTo>
                  <a:pt x="428354" y="212996"/>
                </a:moveTo>
                <a:cubicBezTo>
                  <a:pt x="428354" y="199196"/>
                  <a:pt x="439542" y="188008"/>
                  <a:pt x="453342" y="188008"/>
                </a:cubicBezTo>
                <a:cubicBezTo>
                  <a:pt x="467142" y="188008"/>
                  <a:pt x="478330" y="199196"/>
                  <a:pt x="478330" y="212996"/>
                </a:cubicBezTo>
                <a:cubicBezTo>
                  <a:pt x="478330" y="226796"/>
                  <a:pt x="467142" y="237984"/>
                  <a:pt x="453342" y="237984"/>
                </a:cubicBezTo>
                <a:cubicBezTo>
                  <a:pt x="439542" y="237984"/>
                  <a:pt x="428354" y="226796"/>
                  <a:pt x="428354" y="212996"/>
                </a:cubicBezTo>
                <a:close/>
                <a:moveTo>
                  <a:pt x="423077" y="24988"/>
                </a:moveTo>
                <a:cubicBezTo>
                  <a:pt x="423077" y="11188"/>
                  <a:pt x="434265" y="0"/>
                  <a:pt x="448065" y="0"/>
                </a:cubicBezTo>
                <a:cubicBezTo>
                  <a:pt x="461865" y="0"/>
                  <a:pt x="473053" y="11188"/>
                  <a:pt x="473053" y="24988"/>
                </a:cubicBezTo>
                <a:cubicBezTo>
                  <a:pt x="473053" y="38788"/>
                  <a:pt x="461865" y="49976"/>
                  <a:pt x="448065" y="49976"/>
                </a:cubicBezTo>
                <a:cubicBezTo>
                  <a:pt x="434265" y="49976"/>
                  <a:pt x="423077" y="38788"/>
                  <a:pt x="423077" y="24988"/>
                </a:cubicBezTo>
                <a:close/>
                <a:moveTo>
                  <a:pt x="381042" y="495005"/>
                </a:moveTo>
                <a:cubicBezTo>
                  <a:pt x="381042" y="481205"/>
                  <a:pt x="392230" y="470017"/>
                  <a:pt x="406030" y="470017"/>
                </a:cubicBezTo>
                <a:cubicBezTo>
                  <a:pt x="419830" y="470017"/>
                  <a:pt x="431018" y="481205"/>
                  <a:pt x="431018" y="495005"/>
                </a:cubicBezTo>
                <a:cubicBezTo>
                  <a:pt x="431018" y="508805"/>
                  <a:pt x="419830" y="519993"/>
                  <a:pt x="406030" y="519993"/>
                </a:cubicBezTo>
                <a:cubicBezTo>
                  <a:pt x="392230" y="519993"/>
                  <a:pt x="381042" y="508805"/>
                  <a:pt x="381042" y="495005"/>
                </a:cubicBezTo>
                <a:close/>
                <a:moveTo>
                  <a:pt x="375770" y="683011"/>
                </a:moveTo>
                <a:cubicBezTo>
                  <a:pt x="375770" y="669211"/>
                  <a:pt x="386958" y="658023"/>
                  <a:pt x="400758" y="658023"/>
                </a:cubicBezTo>
                <a:cubicBezTo>
                  <a:pt x="414558" y="658023"/>
                  <a:pt x="425746" y="669211"/>
                  <a:pt x="425746" y="683011"/>
                </a:cubicBezTo>
                <a:cubicBezTo>
                  <a:pt x="425746" y="696811"/>
                  <a:pt x="414558" y="707999"/>
                  <a:pt x="400758" y="707999"/>
                </a:cubicBezTo>
                <a:cubicBezTo>
                  <a:pt x="386958" y="707999"/>
                  <a:pt x="375770" y="696811"/>
                  <a:pt x="375770" y="683011"/>
                </a:cubicBezTo>
                <a:close/>
                <a:moveTo>
                  <a:pt x="370829" y="306999"/>
                </a:moveTo>
                <a:cubicBezTo>
                  <a:pt x="370829" y="293199"/>
                  <a:pt x="382017" y="282011"/>
                  <a:pt x="395817" y="282011"/>
                </a:cubicBezTo>
                <a:cubicBezTo>
                  <a:pt x="409617" y="282011"/>
                  <a:pt x="420805" y="293199"/>
                  <a:pt x="420805" y="306999"/>
                </a:cubicBezTo>
                <a:cubicBezTo>
                  <a:pt x="420805" y="320799"/>
                  <a:pt x="409617" y="331987"/>
                  <a:pt x="395817" y="331987"/>
                </a:cubicBezTo>
                <a:cubicBezTo>
                  <a:pt x="382017" y="331987"/>
                  <a:pt x="370829" y="320799"/>
                  <a:pt x="370829" y="306999"/>
                </a:cubicBezTo>
                <a:close/>
                <a:moveTo>
                  <a:pt x="362827" y="118993"/>
                </a:moveTo>
                <a:cubicBezTo>
                  <a:pt x="362827" y="105193"/>
                  <a:pt x="374015" y="94005"/>
                  <a:pt x="387815" y="94005"/>
                </a:cubicBezTo>
                <a:cubicBezTo>
                  <a:pt x="401615" y="94005"/>
                  <a:pt x="412803" y="105193"/>
                  <a:pt x="412803" y="118993"/>
                </a:cubicBezTo>
                <a:cubicBezTo>
                  <a:pt x="412803" y="132793"/>
                  <a:pt x="401615" y="143981"/>
                  <a:pt x="387815" y="143981"/>
                </a:cubicBezTo>
                <a:cubicBezTo>
                  <a:pt x="374015" y="143981"/>
                  <a:pt x="362827" y="132793"/>
                  <a:pt x="362827" y="118993"/>
                </a:cubicBezTo>
                <a:close/>
                <a:moveTo>
                  <a:pt x="319096" y="589008"/>
                </a:moveTo>
                <a:cubicBezTo>
                  <a:pt x="319096" y="575208"/>
                  <a:pt x="330284" y="564020"/>
                  <a:pt x="344084" y="564020"/>
                </a:cubicBezTo>
                <a:cubicBezTo>
                  <a:pt x="357884" y="564020"/>
                  <a:pt x="369072" y="575208"/>
                  <a:pt x="369072" y="589008"/>
                </a:cubicBezTo>
                <a:cubicBezTo>
                  <a:pt x="369072" y="602808"/>
                  <a:pt x="357884" y="613996"/>
                  <a:pt x="344084" y="613996"/>
                </a:cubicBezTo>
                <a:cubicBezTo>
                  <a:pt x="330284" y="613996"/>
                  <a:pt x="319096" y="602808"/>
                  <a:pt x="319096" y="589008"/>
                </a:cubicBezTo>
                <a:close/>
                <a:moveTo>
                  <a:pt x="313307" y="401002"/>
                </a:moveTo>
                <a:cubicBezTo>
                  <a:pt x="313307" y="387202"/>
                  <a:pt x="324495" y="376014"/>
                  <a:pt x="338295" y="376014"/>
                </a:cubicBezTo>
                <a:cubicBezTo>
                  <a:pt x="352095" y="376014"/>
                  <a:pt x="363283" y="387202"/>
                  <a:pt x="363283" y="401002"/>
                </a:cubicBezTo>
                <a:cubicBezTo>
                  <a:pt x="363283" y="414802"/>
                  <a:pt x="352095" y="425990"/>
                  <a:pt x="338295" y="425990"/>
                </a:cubicBezTo>
                <a:cubicBezTo>
                  <a:pt x="324495" y="425990"/>
                  <a:pt x="313307" y="414802"/>
                  <a:pt x="313307" y="401002"/>
                </a:cubicBezTo>
                <a:close/>
                <a:moveTo>
                  <a:pt x="303095" y="212996"/>
                </a:moveTo>
                <a:cubicBezTo>
                  <a:pt x="303095" y="199196"/>
                  <a:pt x="314283" y="188008"/>
                  <a:pt x="328083" y="188008"/>
                </a:cubicBezTo>
                <a:cubicBezTo>
                  <a:pt x="341883" y="188008"/>
                  <a:pt x="353071" y="199196"/>
                  <a:pt x="353071" y="212996"/>
                </a:cubicBezTo>
                <a:cubicBezTo>
                  <a:pt x="353071" y="226796"/>
                  <a:pt x="341883" y="237984"/>
                  <a:pt x="328083" y="237984"/>
                </a:cubicBezTo>
                <a:cubicBezTo>
                  <a:pt x="314283" y="237984"/>
                  <a:pt x="303095" y="226796"/>
                  <a:pt x="303095" y="212996"/>
                </a:cubicBezTo>
                <a:close/>
                <a:moveTo>
                  <a:pt x="255786" y="495005"/>
                </a:moveTo>
                <a:cubicBezTo>
                  <a:pt x="255786" y="481205"/>
                  <a:pt x="266974" y="470017"/>
                  <a:pt x="280774" y="470017"/>
                </a:cubicBezTo>
                <a:cubicBezTo>
                  <a:pt x="294574" y="470017"/>
                  <a:pt x="305762" y="481205"/>
                  <a:pt x="305762" y="495005"/>
                </a:cubicBezTo>
                <a:cubicBezTo>
                  <a:pt x="305762" y="508805"/>
                  <a:pt x="294574" y="519993"/>
                  <a:pt x="280774" y="519993"/>
                </a:cubicBezTo>
                <a:cubicBezTo>
                  <a:pt x="266974" y="519993"/>
                  <a:pt x="255786" y="508805"/>
                  <a:pt x="255786" y="495005"/>
                </a:cubicBezTo>
                <a:close/>
                <a:moveTo>
                  <a:pt x="250513" y="683011"/>
                </a:moveTo>
                <a:cubicBezTo>
                  <a:pt x="250513" y="669211"/>
                  <a:pt x="261701" y="658023"/>
                  <a:pt x="275501" y="658023"/>
                </a:cubicBezTo>
                <a:cubicBezTo>
                  <a:pt x="289301" y="658023"/>
                  <a:pt x="300489" y="669211"/>
                  <a:pt x="300489" y="683011"/>
                </a:cubicBezTo>
                <a:cubicBezTo>
                  <a:pt x="300489" y="696811"/>
                  <a:pt x="289301" y="707999"/>
                  <a:pt x="275501" y="707999"/>
                </a:cubicBezTo>
                <a:cubicBezTo>
                  <a:pt x="261701" y="707999"/>
                  <a:pt x="250513" y="696811"/>
                  <a:pt x="250513" y="683011"/>
                </a:cubicBezTo>
                <a:close/>
                <a:moveTo>
                  <a:pt x="245572" y="306999"/>
                </a:moveTo>
                <a:cubicBezTo>
                  <a:pt x="245572" y="293199"/>
                  <a:pt x="256760" y="282011"/>
                  <a:pt x="270560" y="282011"/>
                </a:cubicBezTo>
                <a:cubicBezTo>
                  <a:pt x="284360" y="282011"/>
                  <a:pt x="295548" y="293199"/>
                  <a:pt x="295548" y="306999"/>
                </a:cubicBezTo>
                <a:cubicBezTo>
                  <a:pt x="295548" y="320799"/>
                  <a:pt x="284360" y="331987"/>
                  <a:pt x="270560" y="331987"/>
                </a:cubicBezTo>
                <a:cubicBezTo>
                  <a:pt x="256760" y="331987"/>
                  <a:pt x="245572" y="320799"/>
                  <a:pt x="245572" y="306999"/>
                </a:cubicBezTo>
                <a:close/>
                <a:moveTo>
                  <a:pt x="193839" y="589008"/>
                </a:moveTo>
                <a:cubicBezTo>
                  <a:pt x="193839" y="575208"/>
                  <a:pt x="205027" y="564020"/>
                  <a:pt x="218827" y="564020"/>
                </a:cubicBezTo>
                <a:cubicBezTo>
                  <a:pt x="232627" y="564020"/>
                  <a:pt x="243815" y="575208"/>
                  <a:pt x="243815" y="589008"/>
                </a:cubicBezTo>
                <a:cubicBezTo>
                  <a:pt x="243815" y="602808"/>
                  <a:pt x="232627" y="613996"/>
                  <a:pt x="218827" y="613996"/>
                </a:cubicBezTo>
                <a:cubicBezTo>
                  <a:pt x="205027" y="613996"/>
                  <a:pt x="193839" y="602808"/>
                  <a:pt x="193839" y="589008"/>
                </a:cubicBezTo>
                <a:close/>
                <a:moveTo>
                  <a:pt x="188051" y="401002"/>
                </a:moveTo>
                <a:cubicBezTo>
                  <a:pt x="188051" y="387202"/>
                  <a:pt x="199239" y="376014"/>
                  <a:pt x="213039" y="376014"/>
                </a:cubicBezTo>
                <a:cubicBezTo>
                  <a:pt x="226839" y="376014"/>
                  <a:pt x="238027" y="387202"/>
                  <a:pt x="238027" y="401002"/>
                </a:cubicBezTo>
                <a:cubicBezTo>
                  <a:pt x="238027" y="414802"/>
                  <a:pt x="226839" y="425990"/>
                  <a:pt x="213039" y="425990"/>
                </a:cubicBezTo>
                <a:cubicBezTo>
                  <a:pt x="199239" y="425990"/>
                  <a:pt x="188051" y="414802"/>
                  <a:pt x="188051" y="401002"/>
                </a:cubicBezTo>
                <a:close/>
                <a:moveTo>
                  <a:pt x="130529" y="495005"/>
                </a:moveTo>
                <a:cubicBezTo>
                  <a:pt x="130529" y="481205"/>
                  <a:pt x="141717" y="470017"/>
                  <a:pt x="155517" y="470017"/>
                </a:cubicBezTo>
                <a:cubicBezTo>
                  <a:pt x="169317" y="470017"/>
                  <a:pt x="180505" y="481205"/>
                  <a:pt x="180505" y="495005"/>
                </a:cubicBezTo>
                <a:cubicBezTo>
                  <a:pt x="180505" y="508805"/>
                  <a:pt x="169317" y="519993"/>
                  <a:pt x="155517" y="519993"/>
                </a:cubicBezTo>
                <a:cubicBezTo>
                  <a:pt x="141717" y="519993"/>
                  <a:pt x="130529" y="508805"/>
                  <a:pt x="130529" y="495005"/>
                </a:cubicBezTo>
                <a:close/>
                <a:moveTo>
                  <a:pt x="125257" y="683011"/>
                </a:moveTo>
                <a:cubicBezTo>
                  <a:pt x="125257" y="669211"/>
                  <a:pt x="136445" y="658023"/>
                  <a:pt x="150245" y="658023"/>
                </a:cubicBezTo>
                <a:cubicBezTo>
                  <a:pt x="164045" y="658023"/>
                  <a:pt x="175233" y="669211"/>
                  <a:pt x="175233" y="683011"/>
                </a:cubicBezTo>
                <a:cubicBezTo>
                  <a:pt x="175233" y="696811"/>
                  <a:pt x="164045" y="707999"/>
                  <a:pt x="150245" y="707999"/>
                </a:cubicBezTo>
                <a:cubicBezTo>
                  <a:pt x="136445" y="707999"/>
                  <a:pt x="125257" y="696811"/>
                  <a:pt x="125257" y="683011"/>
                </a:cubicBezTo>
                <a:close/>
                <a:moveTo>
                  <a:pt x="68583" y="589008"/>
                </a:moveTo>
                <a:cubicBezTo>
                  <a:pt x="68583" y="575208"/>
                  <a:pt x="79771" y="564020"/>
                  <a:pt x="93571" y="564020"/>
                </a:cubicBezTo>
                <a:cubicBezTo>
                  <a:pt x="107371" y="564020"/>
                  <a:pt x="118559" y="575208"/>
                  <a:pt x="118559" y="589008"/>
                </a:cubicBezTo>
                <a:cubicBezTo>
                  <a:pt x="118559" y="602808"/>
                  <a:pt x="107371" y="613996"/>
                  <a:pt x="93571" y="613996"/>
                </a:cubicBezTo>
                <a:cubicBezTo>
                  <a:pt x="79771" y="613996"/>
                  <a:pt x="68583" y="602808"/>
                  <a:pt x="68583" y="589008"/>
                </a:cubicBezTo>
                <a:close/>
                <a:moveTo>
                  <a:pt x="0" y="683011"/>
                </a:moveTo>
                <a:cubicBezTo>
                  <a:pt x="0" y="669211"/>
                  <a:pt x="11188" y="658023"/>
                  <a:pt x="24988" y="658023"/>
                </a:cubicBezTo>
                <a:cubicBezTo>
                  <a:pt x="38788" y="658023"/>
                  <a:pt x="49976" y="669211"/>
                  <a:pt x="49976" y="683011"/>
                </a:cubicBezTo>
                <a:cubicBezTo>
                  <a:pt x="49976" y="696811"/>
                  <a:pt x="38788" y="707999"/>
                  <a:pt x="24988" y="707999"/>
                </a:cubicBezTo>
                <a:cubicBezTo>
                  <a:pt x="11188" y="707999"/>
                  <a:pt x="0" y="696811"/>
                  <a:pt x="0" y="683011"/>
                </a:cubicBezTo>
                <a:close/>
              </a:path>
            </a:pathLst>
          </a:custGeom>
          <a:solidFill>
            <a:schemeClr val="accent1">
              <a:lumMod val="75000"/>
              <a:alpha val="10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13325" y="0"/>
            <a:ext cx="12212101" cy="6858000"/>
          </a:xfrm>
          <a:prstGeom prst="rect">
            <a:avLst/>
          </a:prstGeom>
          <a:gradFill>
            <a:gsLst>
              <a:gs pos="0">
                <a:schemeClr val="accent1">
                  <a:alpha val="84000"/>
                </a:schemeClr>
              </a:gs>
              <a:gs pos="88000">
                <a:schemeClr val="accent1">
                  <a:lumMod val="75000"/>
                </a:schemeClr>
              </a:gs>
            </a:gsLst>
            <a:lin ang="1200000" scaled="0"/>
          </a:gradFill>
          <a:ln w="3175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rot="16200000" flipH="1">
            <a:off x="5947810" y="-1862655"/>
            <a:ext cx="4388310" cy="8113622"/>
          </a:xfrm>
          <a:prstGeom prst="rtTriangle">
            <a:avLst/>
          </a:prstGeom>
          <a:gradFill>
            <a:gsLst>
              <a:gs pos="0">
                <a:schemeClr val="accent1">
                  <a:lumMod val="60000"/>
                  <a:lumOff val="40000"/>
                  <a:alpha val="34000"/>
                </a:schemeClr>
              </a:gs>
              <a:gs pos="100000">
                <a:schemeClr val="accent1">
                  <a:alpha val="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16200000" flipH="1">
            <a:off x="10872288" y="-429910"/>
            <a:ext cx="931221" cy="1721751"/>
          </a:xfrm>
          <a:prstGeom prst="rtTriangle">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6200000" flipH="1">
            <a:off x="11181139" y="-260889"/>
            <a:ext cx="756743" cy="1278526"/>
          </a:xfrm>
          <a:prstGeom prst="rtTriangl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rot="1800000" flipH="1">
            <a:off x="10210949" y="909931"/>
            <a:ext cx="2193685" cy="350857"/>
          </a:xfrm>
          <a:prstGeom prst="hexagon">
            <a:avLst>
              <a:gd name="adj" fmla="val 38058"/>
              <a:gd name="vf" fmla="val 115470"/>
            </a:avLst>
          </a:prstGeom>
          <a:gradFill>
            <a:gsLst>
              <a:gs pos="19000">
                <a:schemeClr val="accent1">
                  <a:alpha val="0"/>
                </a:schemeClr>
              </a:gs>
              <a:gs pos="100000">
                <a:schemeClr val="accent1">
                  <a:lumMod val="60000"/>
                  <a:lumOff val="40000"/>
                  <a:alpha val="55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flipH="1">
            <a:off x="4014950" y="5139559"/>
            <a:ext cx="7103312" cy="420413"/>
          </a:xfrm>
          <a:prstGeom prst="roundRect">
            <a:avLst>
              <a:gd name="adj" fmla="val 11155"/>
            </a:avLst>
          </a:prstGeom>
          <a:gradFill>
            <a:gsLst>
              <a:gs pos="1000">
                <a:schemeClr val="accent2">
                  <a:lumMod val="60000"/>
                  <a:lumOff val="40000"/>
                </a:schemeClr>
              </a:gs>
              <a:gs pos="100000">
                <a:schemeClr val="accent1">
                  <a:lumMod val="40000"/>
                  <a:lumOff val="60000"/>
                  <a:alpha val="0"/>
                </a:schemeClr>
              </a:gs>
            </a:gsLst>
            <a:lin ang="0" scaled="0"/>
          </a:gradFill>
          <a:ln w="12700" cap="sq">
            <a:gradFill>
              <a:gsLst>
                <a:gs pos="0">
                  <a:schemeClr val="bg1"/>
                </a:gs>
                <a:gs pos="99000">
                  <a:schemeClr val="accent1">
                    <a:lumMod val="30000"/>
                    <a:lumOff val="70000"/>
                    <a:alpha val="0"/>
                  </a:schemeClr>
                </a:gs>
              </a:gsLst>
              <a:lin ang="0" scaled="0"/>
            </a:gradFill>
            <a:miter/>
          </a:ln>
        </p:spPr>
        <p:txBody>
          <a:bodyPr vert="horz" wrap="square" lIns="91440" tIns="45720" rIns="91440" bIns="45720" rtlCol="0" anchor="ctr"/>
          <a:lstStyle/>
          <a:p>
            <a:pPr algn="ctr">
              <a:lnSpc>
                <a:spcPct val="110000"/>
              </a:lnSpc>
            </a:pPr>
            <a:endParaRPr kumimoji="1" lang="zh-CN" altLang="en-US"/>
          </a:p>
        </p:txBody>
      </p:sp>
      <p:grpSp>
        <p:nvGrpSpPr>
          <p:cNvPr id="8" name="组合 7"/>
          <p:cNvGrpSpPr/>
          <p:nvPr/>
        </p:nvGrpSpPr>
        <p:grpSpPr>
          <a:xfrm>
            <a:off x="10878435" y="4907866"/>
            <a:ext cx="447291" cy="447291"/>
            <a:chOff x="10878435" y="4907866"/>
            <a:chExt cx="447291" cy="447291"/>
          </a:xfrm>
        </p:grpSpPr>
        <p:sp>
          <p:nvSpPr>
            <p:cNvPr id="9" name="标题 1"/>
            <p:cNvSpPr txBox="1"/>
            <p:nvPr/>
          </p:nvSpPr>
          <p:spPr>
            <a:xfrm>
              <a:off x="10878435" y="4907866"/>
              <a:ext cx="447291" cy="447291"/>
            </a:xfrm>
            <a:prstGeom prst="roundRect">
              <a:avLst/>
            </a:prstGeom>
            <a:gradFill>
              <a:gsLst>
                <a:gs pos="1000">
                  <a:schemeClr val="accent2">
                    <a:lumMod val="60000"/>
                    <a:lumOff val="40000"/>
                  </a:schemeClr>
                </a:gs>
                <a:gs pos="100000">
                  <a:schemeClr val="accent1"/>
                </a:gs>
              </a:gsLst>
              <a:lin ang="13500000" scaled="0"/>
            </a:gra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grpSp>
          <p:nvGrpSpPr>
            <p:cNvPr id="10" name="组合 9"/>
            <p:cNvGrpSpPr/>
            <p:nvPr/>
          </p:nvGrpSpPr>
          <p:grpSpPr>
            <a:xfrm>
              <a:off x="10960159" y="4991221"/>
              <a:ext cx="282795" cy="282795"/>
              <a:chOff x="10960159" y="4991221"/>
              <a:chExt cx="282795" cy="282795"/>
            </a:xfrm>
          </p:grpSpPr>
          <p:sp>
            <p:nvSpPr>
              <p:cNvPr id="11" name="标题 1"/>
              <p:cNvSpPr txBox="1"/>
              <p:nvPr/>
            </p:nvSpPr>
            <p:spPr>
              <a:xfrm>
                <a:off x="10960159" y="4991221"/>
                <a:ext cx="282795" cy="282795"/>
              </a:xfrm>
              <a:prstGeom prst="ellipse">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grpSp>
            <p:nvGrpSpPr>
              <p:cNvPr id="12" name="组合 11"/>
              <p:cNvGrpSpPr/>
              <p:nvPr/>
            </p:nvGrpSpPr>
            <p:grpSpPr>
              <a:xfrm>
                <a:off x="11030270" y="5064127"/>
                <a:ext cx="142574" cy="136983"/>
                <a:chOff x="11030270" y="5064127"/>
                <a:chExt cx="142574" cy="136983"/>
              </a:xfrm>
            </p:grpSpPr>
            <p:cxnSp>
              <p:nvCxnSpPr>
                <p:cNvPr id="13" name="标题 1"/>
                <p:cNvCxnSpPr/>
                <p:nvPr/>
              </p:nvCxnSpPr>
              <p:spPr>
                <a:xfrm>
                  <a:off x="11030270" y="5131220"/>
                  <a:ext cx="136983" cy="0"/>
                </a:xfrm>
                <a:prstGeom prst="line">
                  <a:avLst/>
                </a:prstGeom>
                <a:noFill/>
                <a:ln w="12700" cap="sq">
                  <a:solidFill>
                    <a:schemeClr val="bg1"/>
                  </a:solidFill>
                  <a:prstDash val="solid"/>
                  <a:miter/>
                </a:ln>
              </p:spPr>
            </p:cxnSp>
            <p:cxnSp>
              <p:nvCxnSpPr>
                <p:cNvPr id="14" name="标题 1"/>
                <p:cNvCxnSpPr/>
                <p:nvPr/>
              </p:nvCxnSpPr>
              <p:spPr>
                <a:xfrm flipV="1">
                  <a:off x="11119729" y="5131220"/>
                  <a:ext cx="53115" cy="69890"/>
                </a:xfrm>
                <a:prstGeom prst="line">
                  <a:avLst/>
                </a:prstGeom>
                <a:noFill/>
                <a:ln w="12700" cap="sq">
                  <a:solidFill>
                    <a:schemeClr val="bg1"/>
                  </a:solidFill>
                  <a:prstDash val="solid"/>
                  <a:miter/>
                </a:ln>
              </p:spPr>
            </p:cxnSp>
            <p:cxnSp>
              <p:nvCxnSpPr>
                <p:cNvPr id="15" name="标题 1"/>
                <p:cNvCxnSpPr/>
                <p:nvPr/>
              </p:nvCxnSpPr>
              <p:spPr>
                <a:xfrm>
                  <a:off x="11119729" y="5064127"/>
                  <a:ext cx="53115" cy="69890"/>
                </a:xfrm>
                <a:prstGeom prst="line">
                  <a:avLst/>
                </a:prstGeom>
                <a:noFill/>
                <a:ln w="12700" cap="sq">
                  <a:solidFill>
                    <a:schemeClr val="bg1"/>
                  </a:solidFill>
                  <a:prstDash val="solid"/>
                  <a:miter/>
                </a:ln>
              </p:spPr>
            </p:cxnSp>
          </p:grpSp>
        </p:grpSp>
      </p:grpSp>
      <p:sp>
        <p:nvSpPr>
          <p:cNvPr id="17" name="标题 1"/>
          <p:cNvSpPr txBox="1"/>
          <p:nvPr/>
        </p:nvSpPr>
        <p:spPr>
          <a:xfrm>
            <a:off x="5782128" y="3027947"/>
            <a:ext cx="5884414" cy="1672389"/>
          </a:xfrm>
          <a:prstGeom prst="rect">
            <a:avLst/>
          </a:prstGeom>
          <a:noFill/>
          <a:ln>
            <a:noFill/>
          </a:ln>
        </p:spPr>
        <p:txBody>
          <a:bodyPr vert="horz" wrap="square" lIns="0" tIns="0" rIns="0" bIns="0" rtlCol="0" anchor="t"/>
          <a:lstStyle/>
          <a:p>
            <a:pPr algn="l">
              <a:lnSpc>
                <a:spcPct val="130000"/>
              </a:lnSpc>
            </a:pPr>
            <a:r>
              <a:rPr kumimoji="1" lang="en-US" altLang="zh-CN" sz="4200">
                <a:ln w="12700">
                  <a:noFill/>
                </a:ln>
                <a:solidFill>
                  <a:srgbClr val="FFFFFF">
                    <a:alpha val="100000"/>
                  </a:srgbClr>
                </a:solidFill>
                <a:latin typeface="Source Han Sans CN Regular"/>
                <a:ea typeface="Source Han Sans CN Regular"/>
                <a:cs typeface="Source Han Sans CN Regular"/>
              </a:rPr>
              <a:t>Methodology</a:t>
            </a:r>
            <a:endParaRPr kumimoji="1" lang="zh-CN" altLang="en-US"/>
          </a:p>
        </p:txBody>
      </p:sp>
      <p:sp>
        <p:nvSpPr>
          <p:cNvPr id="18" name="标题 1"/>
          <p:cNvSpPr txBox="1"/>
          <p:nvPr/>
        </p:nvSpPr>
        <p:spPr>
          <a:xfrm rot="1800000" flipH="1">
            <a:off x="2590532" y="5671586"/>
            <a:ext cx="1624409" cy="18888"/>
          </a:xfrm>
          <a:prstGeom prst="rect">
            <a:avLst/>
          </a:prstGeom>
          <a:solidFill>
            <a:schemeClr val="bg1">
              <a:alpha val="89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1800000" flipH="1">
            <a:off x="859905" y="6307143"/>
            <a:ext cx="2612845" cy="417897"/>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1800000" flipH="1">
            <a:off x="-783928" y="5517921"/>
            <a:ext cx="2484000" cy="18000"/>
          </a:xfrm>
          <a:prstGeom prst="rect">
            <a:avLst/>
          </a:prstGeom>
          <a:solidFill>
            <a:schemeClr val="bg1">
              <a:alpha val="89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flipH="1">
            <a:off x="414589" y="833207"/>
            <a:ext cx="4062012" cy="5136377"/>
          </a:xfrm>
          <a:custGeom>
            <a:avLst/>
            <a:gdLst>
              <a:gd name="connsiteX0" fmla="*/ 0 w 3906771"/>
              <a:gd name="connsiteY0" fmla="*/ 0 h 4940076"/>
              <a:gd name="connsiteX1" fmla="*/ 3906771 w 3906771"/>
              <a:gd name="connsiteY1" fmla="*/ 2470038 h 4940076"/>
              <a:gd name="connsiteX2" fmla="*/ 0 w 3906771"/>
              <a:gd name="connsiteY2" fmla="*/ 4940076 h 4940076"/>
            </a:gdLst>
            <a:ahLst/>
            <a:cxnLst/>
            <a:rect l="l" t="t" r="r" b="b"/>
            <a:pathLst>
              <a:path w="3906771" h="4940076">
                <a:moveTo>
                  <a:pt x="0" y="0"/>
                </a:moveTo>
                <a:lnTo>
                  <a:pt x="3906771" y="2470038"/>
                </a:lnTo>
                <a:lnTo>
                  <a:pt x="0" y="4940076"/>
                </a:lnTo>
                <a:close/>
              </a:path>
            </a:pathLst>
          </a:custGeom>
          <a:solidFill>
            <a:schemeClr val="bg1"/>
          </a:solidFill>
          <a:ln w="184150" cap="sq">
            <a:solidFill>
              <a:schemeClr val="bg1"/>
            </a:solidFill>
            <a:miter/>
          </a:ln>
          <a:effectLst>
            <a:outerShdw blurRad="152400" dist="127000" dir="2700000" algn="tl" rotWithShape="0">
              <a:srgbClr val="000000">
                <a:alpha val="26000"/>
              </a:srgbClr>
            </a:outerShdw>
          </a:effectLst>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rot="16200000" flipH="1">
            <a:off x="1386132" y="4867391"/>
            <a:ext cx="397916" cy="343031"/>
          </a:xfrm>
          <a:prstGeom prst="triangle">
            <a:avLst/>
          </a:prstGeom>
          <a:solidFill>
            <a:schemeClr val="accent1">
              <a:lumMod val="60000"/>
              <a:lumOff val="40000"/>
            </a:schemeClr>
          </a:solidFill>
          <a:ln w="22225" cap="sq">
            <a:no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16200000" flipH="1">
            <a:off x="4082522" y="1336699"/>
            <a:ext cx="775331" cy="668389"/>
          </a:xfrm>
          <a:prstGeom prst="triangle">
            <a:avLst/>
          </a:prstGeom>
          <a:noFill/>
          <a:ln w="22225" cap="sq">
            <a:solidFill>
              <a:schemeClr val="bg1">
                <a:alpha val="36000"/>
              </a:schemeClr>
            </a:solid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5400000" flipH="1">
            <a:off x="362006" y="5494747"/>
            <a:ext cx="1008022" cy="1718481"/>
          </a:xfrm>
          <a:prstGeom prst="rtTriangl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rot="5400000" flipH="1">
            <a:off x="254013" y="5909183"/>
            <a:ext cx="701576" cy="1196051"/>
          </a:xfrm>
          <a:prstGeom prst="rtTriangle">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26" name="图片 25"/>
          <p:cNvPicPr>
            <a:picLocks noChangeAspect="1"/>
          </p:cNvPicPr>
          <p:nvPr/>
        </p:nvPicPr>
        <p:blipFill>
          <a:blip r:embed="rId2">
            <a:alphaModFix/>
          </a:blip>
          <a:srcRect l="523" t="927" r="40766" b="515"/>
          <a:stretch>
            <a:fillRect/>
          </a:stretch>
        </p:blipFill>
        <p:spPr>
          <a:xfrm>
            <a:off x="414589" y="825121"/>
            <a:ext cx="4066488" cy="5142037"/>
          </a:xfrm>
          <a:custGeom>
            <a:avLst/>
            <a:gdLst>
              <a:gd name="connsiteX0" fmla="*/ 4066488 w 4066488"/>
              <a:gd name="connsiteY0" fmla="*/ 0 h 5142037"/>
              <a:gd name="connsiteX1" fmla="*/ 4066488 w 4066488"/>
              <a:gd name="connsiteY1" fmla="*/ 5142037 h 5142037"/>
              <a:gd name="connsiteX2" fmla="*/ 0 w 4066488"/>
              <a:gd name="connsiteY2" fmla="*/ 2571019 h 5142037"/>
            </a:gdLst>
            <a:ahLst/>
            <a:cxnLst/>
            <a:rect l="l" t="t" r="r" b="b"/>
            <a:pathLst>
              <a:path w="4066488" h="5142037">
                <a:moveTo>
                  <a:pt x="4066488" y="0"/>
                </a:moveTo>
                <a:lnTo>
                  <a:pt x="4066488" y="5142037"/>
                </a:lnTo>
                <a:lnTo>
                  <a:pt x="0" y="2571019"/>
                </a:lnTo>
                <a:close/>
              </a:path>
            </a:pathLst>
          </a:custGeom>
          <a:noFill/>
          <a:ln>
            <a:noFill/>
          </a:ln>
        </p:spPr>
      </p:pic>
      <p:sp>
        <p:nvSpPr>
          <p:cNvPr id="27" name="标题 1"/>
          <p:cNvSpPr txBox="1"/>
          <p:nvPr/>
        </p:nvSpPr>
        <p:spPr>
          <a:xfrm rot="16200000" flipH="1">
            <a:off x="10143879" y="2311118"/>
            <a:ext cx="396145" cy="302631"/>
          </a:xfrm>
          <a:custGeom>
            <a:avLst/>
            <a:gdLst>
              <a:gd name="connsiteX0" fmla="*/ 876796 w 926772"/>
              <a:gd name="connsiteY0" fmla="*/ 683011 h 707999"/>
              <a:gd name="connsiteX1" fmla="*/ 901784 w 926772"/>
              <a:gd name="connsiteY1" fmla="*/ 658023 h 707999"/>
              <a:gd name="connsiteX2" fmla="*/ 926772 w 926772"/>
              <a:gd name="connsiteY2" fmla="*/ 683011 h 707999"/>
              <a:gd name="connsiteX3" fmla="*/ 901784 w 926772"/>
              <a:gd name="connsiteY3" fmla="*/ 707999 h 707999"/>
              <a:gd name="connsiteX4" fmla="*/ 876796 w 926772"/>
              <a:gd name="connsiteY4" fmla="*/ 683011 h 707999"/>
              <a:gd name="connsiteX5" fmla="*/ 820126 w 926772"/>
              <a:gd name="connsiteY5" fmla="*/ 589008 h 707999"/>
              <a:gd name="connsiteX6" fmla="*/ 845114 w 926772"/>
              <a:gd name="connsiteY6" fmla="*/ 564020 h 707999"/>
              <a:gd name="connsiteX7" fmla="*/ 870102 w 926772"/>
              <a:gd name="connsiteY7" fmla="*/ 589008 h 707999"/>
              <a:gd name="connsiteX8" fmla="*/ 845114 w 926772"/>
              <a:gd name="connsiteY8" fmla="*/ 613996 h 707999"/>
              <a:gd name="connsiteX9" fmla="*/ 820126 w 926772"/>
              <a:gd name="connsiteY9" fmla="*/ 589008 h 707999"/>
              <a:gd name="connsiteX10" fmla="*/ 756812 w 926772"/>
              <a:gd name="connsiteY10" fmla="*/ 495005 h 707999"/>
              <a:gd name="connsiteX11" fmla="*/ 781800 w 926772"/>
              <a:gd name="connsiteY11" fmla="*/ 470017 h 707999"/>
              <a:gd name="connsiteX12" fmla="*/ 806788 w 926772"/>
              <a:gd name="connsiteY12" fmla="*/ 495005 h 707999"/>
              <a:gd name="connsiteX13" fmla="*/ 781800 w 926772"/>
              <a:gd name="connsiteY13" fmla="*/ 519993 h 707999"/>
              <a:gd name="connsiteX14" fmla="*/ 756812 w 926772"/>
              <a:gd name="connsiteY14" fmla="*/ 495005 h 707999"/>
              <a:gd name="connsiteX15" fmla="*/ 751538 w 926772"/>
              <a:gd name="connsiteY15" fmla="*/ 683011 h 707999"/>
              <a:gd name="connsiteX16" fmla="*/ 776526 w 926772"/>
              <a:gd name="connsiteY16" fmla="*/ 658023 h 707999"/>
              <a:gd name="connsiteX17" fmla="*/ 801514 w 926772"/>
              <a:gd name="connsiteY17" fmla="*/ 683011 h 707999"/>
              <a:gd name="connsiteX18" fmla="*/ 776526 w 926772"/>
              <a:gd name="connsiteY18" fmla="*/ 707999 h 707999"/>
              <a:gd name="connsiteX19" fmla="*/ 751538 w 926772"/>
              <a:gd name="connsiteY19" fmla="*/ 683011 h 707999"/>
              <a:gd name="connsiteX20" fmla="*/ 694869 w 926772"/>
              <a:gd name="connsiteY20" fmla="*/ 589008 h 707999"/>
              <a:gd name="connsiteX21" fmla="*/ 719857 w 926772"/>
              <a:gd name="connsiteY21" fmla="*/ 564020 h 707999"/>
              <a:gd name="connsiteX22" fmla="*/ 744845 w 926772"/>
              <a:gd name="connsiteY22" fmla="*/ 589008 h 707999"/>
              <a:gd name="connsiteX23" fmla="*/ 719857 w 926772"/>
              <a:gd name="connsiteY23" fmla="*/ 613996 h 707999"/>
              <a:gd name="connsiteX24" fmla="*/ 694869 w 926772"/>
              <a:gd name="connsiteY24" fmla="*/ 589008 h 707999"/>
              <a:gd name="connsiteX25" fmla="*/ 689081 w 926772"/>
              <a:gd name="connsiteY25" fmla="*/ 401002 h 707999"/>
              <a:gd name="connsiteX26" fmla="*/ 714069 w 926772"/>
              <a:gd name="connsiteY26" fmla="*/ 376014 h 707999"/>
              <a:gd name="connsiteX27" fmla="*/ 739057 w 926772"/>
              <a:gd name="connsiteY27" fmla="*/ 401002 h 707999"/>
              <a:gd name="connsiteX28" fmla="*/ 714069 w 926772"/>
              <a:gd name="connsiteY28" fmla="*/ 425990 h 707999"/>
              <a:gd name="connsiteX29" fmla="*/ 689081 w 926772"/>
              <a:gd name="connsiteY29" fmla="*/ 401002 h 707999"/>
              <a:gd name="connsiteX30" fmla="*/ 631554 w 926772"/>
              <a:gd name="connsiteY30" fmla="*/ 495005 h 707999"/>
              <a:gd name="connsiteX31" fmla="*/ 656542 w 926772"/>
              <a:gd name="connsiteY31" fmla="*/ 470017 h 707999"/>
              <a:gd name="connsiteX32" fmla="*/ 681530 w 926772"/>
              <a:gd name="connsiteY32" fmla="*/ 495005 h 707999"/>
              <a:gd name="connsiteX33" fmla="*/ 656542 w 926772"/>
              <a:gd name="connsiteY33" fmla="*/ 519993 h 707999"/>
              <a:gd name="connsiteX34" fmla="*/ 631554 w 926772"/>
              <a:gd name="connsiteY34" fmla="*/ 495005 h 707999"/>
              <a:gd name="connsiteX35" fmla="*/ 626283 w 926772"/>
              <a:gd name="connsiteY35" fmla="*/ 683011 h 707999"/>
              <a:gd name="connsiteX36" fmla="*/ 651271 w 926772"/>
              <a:gd name="connsiteY36" fmla="*/ 658023 h 707999"/>
              <a:gd name="connsiteX37" fmla="*/ 676259 w 926772"/>
              <a:gd name="connsiteY37" fmla="*/ 683011 h 707999"/>
              <a:gd name="connsiteX38" fmla="*/ 651271 w 926772"/>
              <a:gd name="connsiteY38" fmla="*/ 707999 h 707999"/>
              <a:gd name="connsiteX39" fmla="*/ 626283 w 926772"/>
              <a:gd name="connsiteY39" fmla="*/ 683011 h 707999"/>
              <a:gd name="connsiteX40" fmla="*/ 621342 w 926772"/>
              <a:gd name="connsiteY40" fmla="*/ 306999 h 707999"/>
              <a:gd name="connsiteX41" fmla="*/ 646330 w 926772"/>
              <a:gd name="connsiteY41" fmla="*/ 282011 h 707999"/>
              <a:gd name="connsiteX42" fmla="*/ 671318 w 926772"/>
              <a:gd name="connsiteY42" fmla="*/ 306999 h 707999"/>
              <a:gd name="connsiteX43" fmla="*/ 646330 w 926772"/>
              <a:gd name="connsiteY43" fmla="*/ 331987 h 707999"/>
              <a:gd name="connsiteX44" fmla="*/ 621342 w 926772"/>
              <a:gd name="connsiteY44" fmla="*/ 306999 h 707999"/>
              <a:gd name="connsiteX45" fmla="*/ 569610 w 926772"/>
              <a:gd name="connsiteY45" fmla="*/ 589008 h 707999"/>
              <a:gd name="connsiteX46" fmla="*/ 594598 w 926772"/>
              <a:gd name="connsiteY46" fmla="*/ 564020 h 707999"/>
              <a:gd name="connsiteX47" fmla="*/ 619586 w 926772"/>
              <a:gd name="connsiteY47" fmla="*/ 589008 h 707999"/>
              <a:gd name="connsiteX48" fmla="*/ 594598 w 926772"/>
              <a:gd name="connsiteY48" fmla="*/ 613996 h 707999"/>
              <a:gd name="connsiteX49" fmla="*/ 569610 w 926772"/>
              <a:gd name="connsiteY49" fmla="*/ 589008 h 707999"/>
              <a:gd name="connsiteX50" fmla="*/ 563824 w 926772"/>
              <a:gd name="connsiteY50" fmla="*/ 401002 h 707999"/>
              <a:gd name="connsiteX51" fmla="*/ 588812 w 926772"/>
              <a:gd name="connsiteY51" fmla="*/ 376014 h 707999"/>
              <a:gd name="connsiteX52" fmla="*/ 613800 w 926772"/>
              <a:gd name="connsiteY52" fmla="*/ 401002 h 707999"/>
              <a:gd name="connsiteX53" fmla="*/ 588812 w 926772"/>
              <a:gd name="connsiteY53" fmla="*/ 425990 h 707999"/>
              <a:gd name="connsiteX54" fmla="*/ 563824 w 926772"/>
              <a:gd name="connsiteY54" fmla="*/ 401002 h 707999"/>
              <a:gd name="connsiteX55" fmla="*/ 553611 w 926772"/>
              <a:gd name="connsiteY55" fmla="*/ 212996 h 707999"/>
              <a:gd name="connsiteX56" fmla="*/ 578599 w 926772"/>
              <a:gd name="connsiteY56" fmla="*/ 188008 h 707999"/>
              <a:gd name="connsiteX57" fmla="*/ 603587 w 926772"/>
              <a:gd name="connsiteY57" fmla="*/ 212996 h 707999"/>
              <a:gd name="connsiteX58" fmla="*/ 578599 w 926772"/>
              <a:gd name="connsiteY58" fmla="*/ 237984 h 707999"/>
              <a:gd name="connsiteX59" fmla="*/ 553611 w 926772"/>
              <a:gd name="connsiteY59" fmla="*/ 212996 h 707999"/>
              <a:gd name="connsiteX60" fmla="*/ 506299 w 926772"/>
              <a:gd name="connsiteY60" fmla="*/ 495005 h 707999"/>
              <a:gd name="connsiteX61" fmla="*/ 531287 w 926772"/>
              <a:gd name="connsiteY61" fmla="*/ 470017 h 707999"/>
              <a:gd name="connsiteX62" fmla="*/ 556275 w 926772"/>
              <a:gd name="connsiteY62" fmla="*/ 495005 h 707999"/>
              <a:gd name="connsiteX63" fmla="*/ 531287 w 926772"/>
              <a:gd name="connsiteY63" fmla="*/ 519993 h 707999"/>
              <a:gd name="connsiteX64" fmla="*/ 506299 w 926772"/>
              <a:gd name="connsiteY64" fmla="*/ 495005 h 707999"/>
              <a:gd name="connsiteX65" fmla="*/ 501026 w 926772"/>
              <a:gd name="connsiteY65" fmla="*/ 683011 h 707999"/>
              <a:gd name="connsiteX66" fmla="*/ 526014 w 926772"/>
              <a:gd name="connsiteY66" fmla="*/ 658023 h 707999"/>
              <a:gd name="connsiteX67" fmla="*/ 551002 w 926772"/>
              <a:gd name="connsiteY67" fmla="*/ 683011 h 707999"/>
              <a:gd name="connsiteX68" fmla="*/ 526014 w 926772"/>
              <a:gd name="connsiteY68" fmla="*/ 707999 h 707999"/>
              <a:gd name="connsiteX69" fmla="*/ 501026 w 926772"/>
              <a:gd name="connsiteY69" fmla="*/ 683011 h 707999"/>
              <a:gd name="connsiteX70" fmla="*/ 496084 w 926772"/>
              <a:gd name="connsiteY70" fmla="*/ 306999 h 707999"/>
              <a:gd name="connsiteX71" fmla="*/ 521072 w 926772"/>
              <a:gd name="connsiteY71" fmla="*/ 282011 h 707999"/>
              <a:gd name="connsiteX72" fmla="*/ 546060 w 926772"/>
              <a:gd name="connsiteY72" fmla="*/ 306999 h 707999"/>
              <a:gd name="connsiteX73" fmla="*/ 521072 w 926772"/>
              <a:gd name="connsiteY73" fmla="*/ 331987 h 707999"/>
              <a:gd name="connsiteX74" fmla="*/ 496084 w 926772"/>
              <a:gd name="connsiteY74" fmla="*/ 306999 h 707999"/>
              <a:gd name="connsiteX75" fmla="*/ 488086 w 926772"/>
              <a:gd name="connsiteY75" fmla="*/ 118993 h 707999"/>
              <a:gd name="connsiteX76" fmla="*/ 513074 w 926772"/>
              <a:gd name="connsiteY76" fmla="*/ 94005 h 707999"/>
              <a:gd name="connsiteX77" fmla="*/ 538062 w 926772"/>
              <a:gd name="connsiteY77" fmla="*/ 118993 h 707999"/>
              <a:gd name="connsiteX78" fmla="*/ 513074 w 926772"/>
              <a:gd name="connsiteY78" fmla="*/ 143981 h 707999"/>
              <a:gd name="connsiteX79" fmla="*/ 488086 w 926772"/>
              <a:gd name="connsiteY79" fmla="*/ 118993 h 707999"/>
              <a:gd name="connsiteX80" fmla="*/ 444353 w 926772"/>
              <a:gd name="connsiteY80" fmla="*/ 589008 h 707999"/>
              <a:gd name="connsiteX81" fmla="*/ 469341 w 926772"/>
              <a:gd name="connsiteY81" fmla="*/ 564020 h 707999"/>
              <a:gd name="connsiteX82" fmla="*/ 494329 w 926772"/>
              <a:gd name="connsiteY82" fmla="*/ 589008 h 707999"/>
              <a:gd name="connsiteX83" fmla="*/ 469341 w 926772"/>
              <a:gd name="connsiteY83" fmla="*/ 613996 h 707999"/>
              <a:gd name="connsiteX84" fmla="*/ 444353 w 926772"/>
              <a:gd name="connsiteY84" fmla="*/ 589008 h 707999"/>
              <a:gd name="connsiteX85" fmla="*/ 438565 w 926772"/>
              <a:gd name="connsiteY85" fmla="*/ 401002 h 707999"/>
              <a:gd name="connsiteX86" fmla="*/ 463553 w 926772"/>
              <a:gd name="connsiteY86" fmla="*/ 376014 h 707999"/>
              <a:gd name="connsiteX87" fmla="*/ 488541 w 926772"/>
              <a:gd name="connsiteY87" fmla="*/ 401002 h 707999"/>
              <a:gd name="connsiteX88" fmla="*/ 463553 w 926772"/>
              <a:gd name="connsiteY88" fmla="*/ 425990 h 707999"/>
              <a:gd name="connsiteX89" fmla="*/ 438565 w 926772"/>
              <a:gd name="connsiteY89" fmla="*/ 401002 h 707999"/>
              <a:gd name="connsiteX90" fmla="*/ 428354 w 926772"/>
              <a:gd name="connsiteY90" fmla="*/ 212996 h 707999"/>
              <a:gd name="connsiteX91" fmla="*/ 453342 w 926772"/>
              <a:gd name="connsiteY91" fmla="*/ 188008 h 707999"/>
              <a:gd name="connsiteX92" fmla="*/ 478330 w 926772"/>
              <a:gd name="connsiteY92" fmla="*/ 212996 h 707999"/>
              <a:gd name="connsiteX93" fmla="*/ 453342 w 926772"/>
              <a:gd name="connsiteY93" fmla="*/ 237984 h 707999"/>
              <a:gd name="connsiteX94" fmla="*/ 428354 w 926772"/>
              <a:gd name="connsiteY94" fmla="*/ 212996 h 707999"/>
              <a:gd name="connsiteX95" fmla="*/ 423077 w 926772"/>
              <a:gd name="connsiteY95" fmla="*/ 24988 h 707999"/>
              <a:gd name="connsiteX96" fmla="*/ 448065 w 926772"/>
              <a:gd name="connsiteY96" fmla="*/ 0 h 707999"/>
              <a:gd name="connsiteX97" fmla="*/ 473053 w 926772"/>
              <a:gd name="connsiteY97" fmla="*/ 24988 h 707999"/>
              <a:gd name="connsiteX98" fmla="*/ 448065 w 926772"/>
              <a:gd name="connsiteY98" fmla="*/ 49976 h 707999"/>
              <a:gd name="connsiteX99" fmla="*/ 423077 w 926772"/>
              <a:gd name="connsiteY99" fmla="*/ 24988 h 707999"/>
              <a:gd name="connsiteX100" fmla="*/ 381042 w 926772"/>
              <a:gd name="connsiteY100" fmla="*/ 495005 h 707999"/>
              <a:gd name="connsiteX101" fmla="*/ 406030 w 926772"/>
              <a:gd name="connsiteY101" fmla="*/ 470017 h 707999"/>
              <a:gd name="connsiteX102" fmla="*/ 431018 w 926772"/>
              <a:gd name="connsiteY102" fmla="*/ 495005 h 707999"/>
              <a:gd name="connsiteX103" fmla="*/ 406030 w 926772"/>
              <a:gd name="connsiteY103" fmla="*/ 519993 h 707999"/>
              <a:gd name="connsiteX104" fmla="*/ 381042 w 926772"/>
              <a:gd name="connsiteY104" fmla="*/ 495005 h 707999"/>
              <a:gd name="connsiteX105" fmla="*/ 375770 w 926772"/>
              <a:gd name="connsiteY105" fmla="*/ 683011 h 707999"/>
              <a:gd name="connsiteX106" fmla="*/ 400758 w 926772"/>
              <a:gd name="connsiteY106" fmla="*/ 658023 h 707999"/>
              <a:gd name="connsiteX107" fmla="*/ 425746 w 926772"/>
              <a:gd name="connsiteY107" fmla="*/ 683011 h 707999"/>
              <a:gd name="connsiteX108" fmla="*/ 400758 w 926772"/>
              <a:gd name="connsiteY108" fmla="*/ 707999 h 707999"/>
              <a:gd name="connsiteX109" fmla="*/ 375770 w 926772"/>
              <a:gd name="connsiteY109" fmla="*/ 683011 h 707999"/>
              <a:gd name="connsiteX110" fmla="*/ 370829 w 926772"/>
              <a:gd name="connsiteY110" fmla="*/ 306999 h 707999"/>
              <a:gd name="connsiteX111" fmla="*/ 395817 w 926772"/>
              <a:gd name="connsiteY111" fmla="*/ 282011 h 707999"/>
              <a:gd name="connsiteX112" fmla="*/ 420805 w 926772"/>
              <a:gd name="connsiteY112" fmla="*/ 306999 h 707999"/>
              <a:gd name="connsiteX113" fmla="*/ 395817 w 926772"/>
              <a:gd name="connsiteY113" fmla="*/ 331987 h 707999"/>
              <a:gd name="connsiteX114" fmla="*/ 370829 w 926772"/>
              <a:gd name="connsiteY114" fmla="*/ 306999 h 707999"/>
              <a:gd name="connsiteX115" fmla="*/ 362827 w 926772"/>
              <a:gd name="connsiteY115" fmla="*/ 118993 h 707999"/>
              <a:gd name="connsiteX116" fmla="*/ 387815 w 926772"/>
              <a:gd name="connsiteY116" fmla="*/ 94005 h 707999"/>
              <a:gd name="connsiteX117" fmla="*/ 412803 w 926772"/>
              <a:gd name="connsiteY117" fmla="*/ 118993 h 707999"/>
              <a:gd name="connsiteX118" fmla="*/ 387815 w 926772"/>
              <a:gd name="connsiteY118" fmla="*/ 143981 h 707999"/>
              <a:gd name="connsiteX119" fmla="*/ 362827 w 926772"/>
              <a:gd name="connsiteY119" fmla="*/ 118993 h 707999"/>
              <a:gd name="connsiteX120" fmla="*/ 319096 w 926772"/>
              <a:gd name="connsiteY120" fmla="*/ 589008 h 707999"/>
              <a:gd name="connsiteX121" fmla="*/ 344084 w 926772"/>
              <a:gd name="connsiteY121" fmla="*/ 564020 h 707999"/>
              <a:gd name="connsiteX122" fmla="*/ 369072 w 926772"/>
              <a:gd name="connsiteY122" fmla="*/ 589008 h 707999"/>
              <a:gd name="connsiteX123" fmla="*/ 344084 w 926772"/>
              <a:gd name="connsiteY123" fmla="*/ 613996 h 707999"/>
              <a:gd name="connsiteX124" fmla="*/ 319096 w 926772"/>
              <a:gd name="connsiteY124" fmla="*/ 589008 h 707999"/>
              <a:gd name="connsiteX125" fmla="*/ 313307 w 926772"/>
              <a:gd name="connsiteY125" fmla="*/ 401002 h 707999"/>
              <a:gd name="connsiteX126" fmla="*/ 338295 w 926772"/>
              <a:gd name="connsiteY126" fmla="*/ 376014 h 707999"/>
              <a:gd name="connsiteX127" fmla="*/ 363283 w 926772"/>
              <a:gd name="connsiteY127" fmla="*/ 401002 h 707999"/>
              <a:gd name="connsiteX128" fmla="*/ 338295 w 926772"/>
              <a:gd name="connsiteY128" fmla="*/ 425990 h 707999"/>
              <a:gd name="connsiteX129" fmla="*/ 313307 w 926772"/>
              <a:gd name="connsiteY129" fmla="*/ 401002 h 707999"/>
              <a:gd name="connsiteX130" fmla="*/ 303095 w 926772"/>
              <a:gd name="connsiteY130" fmla="*/ 212996 h 707999"/>
              <a:gd name="connsiteX131" fmla="*/ 328083 w 926772"/>
              <a:gd name="connsiteY131" fmla="*/ 188008 h 707999"/>
              <a:gd name="connsiteX132" fmla="*/ 353071 w 926772"/>
              <a:gd name="connsiteY132" fmla="*/ 212996 h 707999"/>
              <a:gd name="connsiteX133" fmla="*/ 328083 w 926772"/>
              <a:gd name="connsiteY133" fmla="*/ 237984 h 707999"/>
              <a:gd name="connsiteX134" fmla="*/ 303095 w 926772"/>
              <a:gd name="connsiteY134" fmla="*/ 212996 h 707999"/>
              <a:gd name="connsiteX135" fmla="*/ 255786 w 926772"/>
              <a:gd name="connsiteY135" fmla="*/ 495005 h 707999"/>
              <a:gd name="connsiteX136" fmla="*/ 280774 w 926772"/>
              <a:gd name="connsiteY136" fmla="*/ 470017 h 707999"/>
              <a:gd name="connsiteX137" fmla="*/ 305762 w 926772"/>
              <a:gd name="connsiteY137" fmla="*/ 495005 h 707999"/>
              <a:gd name="connsiteX138" fmla="*/ 280774 w 926772"/>
              <a:gd name="connsiteY138" fmla="*/ 519993 h 707999"/>
              <a:gd name="connsiteX139" fmla="*/ 255786 w 926772"/>
              <a:gd name="connsiteY139" fmla="*/ 495005 h 707999"/>
              <a:gd name="connsiteX140" fmla="*/ 250513 w 926772"/>
              <a:gd name="connsiteY140" fmla="*/ 683011 h 707999"/>
              <a:gd name="connsiteX141" fmla="*/ 275501 w 926772"/>
              <a:gd name="connsiteY141" fmla="*/ 658023 h 707999"/>
              <a:gd name="connsiteX142" fmla="*/ 300489 w 926772"/>
              <a:gd name="connsiteY142" fmla="*/ 683011 h 707999"/>
              <a:gd name="connsiteX143" fmla="*/ 275501 w 926772"/>
              <a:gd name="connsiteY143" fmla="*/ 707999 h 707999"/>
              <a:gd name="connsiteX144" fmla="*/ 250513 w 926772"/>
              <a:gd name="connsiteY144" fmla="*/ 683011 h 707999"/>
              <a:gd name="connsiteX145" fmla="*/ 245572 w 926772"/>
              <a:gd name="connsiteY145" fmla="*/ 306999 h 707999"/>
              <a:gd name="connsiteX146" fmla="*/ 270560 w 926772"/>
              <a:gd name="connsiteY146" fmla="*/ 282011 h 707999"/>
              <a:gd name="connsiteX147" fmla="*/ 295548 w 926772"/>
              <a:gd name="connsiteY147" fmla="*/ 306999 h 707999"/>
              <a:gd name="connsiteX148" fmla="*/ 270560 w 926772"/>
              <a:gd name="connsiteY148" fmla="*/ 331987 h 707999"/>
              <a:gd name="connsiteX149" fmla="*/ 245572 w 926772"/>
              <a:gd name="connsiteY149" fmla="*/ 306999 h 707999"/>
              <a:gd name="connsiteX150" fmla="*/ 193839 w 926772"/>
              <a:gd name="connsiteY150" fmla="*/ 589008 h 707999"/>
              <a:gd name="connsiteX151" fmla="*/ 218827 w 926772"/>
              <a:gd name="connsiteY151" fmla="*/ 564020 h 707999"/>
              <a:gd name="connsiteX152" fmla="*/ 243815 w 926772"/>
              <a:gd name="connsiteY152" fmla="*/ 589008 h 707999"/>
              <a:gd name="connsiteX153" fmla="*/ 218827 w 926772"/>
              <a:gd name="connsiteY153" fmla="*/ 613996 h 707999"/>
              <a:gd name="connsiteX154" fmla="*/ 193839 w 926772"/>
              <a:gd name="connsiteY154" fmla="*/ 589008 h 707999"/>
              <a:gd name="connsiteX155" fmla="*/ 188051 w 926772"/>
              <a:gd name="connsiteY155" fmla="*/ 401002 h 707999"/>
              <a:gd name="connsiteX156" fmla="*/ 213039 w 926772"/>
              <a:gd name="connsiteY156" fmla="*/ 376014 h 707999"/>
              <a:gd name="connsiteX157" fmla="*/ 238027 w 926772"/>
              <a:gd name="connsiteY157" fmla="*/ 401002 h 707999"/>
              <a:gd name="connsiteX158" fmla="*/ 213039 w 926772"/>
              <a:gd name="connsiteY158" fmla="*/ 425990 h 707999"/>
              <a:gd name="connsiteX159" fmla="*/ 188051 w 926772"/>
              <a:gd name="connsiteY159" fmla="*/ 401002 h 707999"/>
              <a:gd name="connsiteX160" fmla="*/ 130529 w 926772"/>
              <a:gd name="connsiteY160" fmla="*/ 495005 h 707999"/>
              <a:gd name="connsiteX161" fmla="*/ 155517 w 926772"/>
              <a:gd name="connsiteY161" fmla="*/ 470017 h 707999"/>
              <a:gd name="connsiteX162" fmla="*/ 180505 w 926772"/>
              <a:gd name="connsiteY162" fmla="*/ 495005 h 707999"/>
              <a:gd name="connsiteX163" fmla="*/ 155517 w 926772"/>
              <a:gd name="connsiteY163" fmla="*/ 519993 h 707999"/>
              <a:gd name="connsiteX164" fmla="*/ 130529 w 926772"/>
              <a:gd name="connsiteY164" fmla="*/ 495005 h 707999"/>
              <a:gd name="connsiteX165" fmla="*/ 125257 w 926772"/>
              <a:gd name="connsiteY165" fmla="*/ 683011 h 707999"/>
              <a:gd name="connsiteX166" fmla="*/ 150245 w 926772"/>
              <a:gd name="connsiteY166" fmla="*/ 658023 h 707999"/>
              <a:gd name="connsiteX167" fmla="*/ 175233 w 926772"/>
              <a:gd name="connsiteY167" fmla="*/ 683011 h 707999"/>
              <a:gd name="connsiteX168" fmla="*/ 150245 w 926772"/>
              <a:gd name="connsiteY168" fmla="*/ 707999 h 707999"/>
              <a:gd name="connsiteX169" fmla="*/ 125257 w 926772"/>
              <a:gd name="connsiteY169" fmla="*/ 683011 h 707999"/>
              <a:gd name="connsiteX170" fmla="*/ 68583 w 926772"/>
              <a:gd name="connsiteY170" fmla="*/ 589008 h 707999"/>
              <a:gd name="connsiteX171" fmla="*/ 93571 w 926772"/>
              <a:gd name="connsiteY171" fmla="*/ 564020 h 707999"/>
              <a:gd name="connsiteX172" fmla="*/ 118559 w 926772"/>
              <a:gd name="connsiteY172" fmla="*/ 589008 h 707999"/>
              <a:gd name="connsiteX173" fmla="*/ 93571 w 926772"/>
              <a:gd name="connsiteY173" fmla="*/ 613996 h 707999"/>
              <a:gd name="connsiteX174" fmla="*/ 68583 w 926772"/>
              <a:gd name="connsiteY174" fmla="*/ 589008 h 707999"/>
              <a:gd name="connsiteX175" fmla="*/ 0 w 926772"/>
              <a:gd name="connsiteY175" fmla="*/ 683011 h 707999"/>
              <a:gd name="connsiteX176" fmla="*/ 24988 w 926772"/>
              <a:gd name="connsiteY176" fmla="*/ 658023 h 707999"/>
              <a:gd name="connsiteX177" fmla="*/ 49976 w 926772"/>
              <a:gd name="connsiteY177" fmla="*/ 683011 h 707999"/>
              <a:gd name="connsiteX178" fmla="*/ 24988 w 926772"/>
              <a:gd name="connsiteY178" fmla="*/ 707999 h 707999"/>
              <a:gd name="connsiteX179" fmla="*/ 0 w 926772"/>
              <a:gd name="connsiteY179" fmla="*/ 683011 h 707999"/>
            </a:gdLst>
            <a:ahLst/>
            <a:cxnLst/>
            <a:rect l="l" t="t" r="r" b="b"/>
            <a:pathLst>
              <a:path w="926772" h="707999">
                <a:moveTo>
                  <a:pt x="876796" y="683011"/>
                </a:moveTo>
                <a:cubicBezTo>
                  <a:pt x="876796" y="669211"/>
                  <a:pt x="887984" y="658023"/>
                  <a:pt x="901784" y="658023"/>
                </a:cubicBezTo>
                <a:cubicBezTo>
                  <a:pt x="915584" y="658023"/>
                  <a:pt x="926772" y="669211"/>
                  <a:pt x="926772" y="683011"/>
                </a:cubicBezTo>
                <a:cubicBezTo>
                  <a:pt x="926772" y="696811"/>
                  <a:pt x="915584" y="707999"/>
                  <a:pt x="901784" y="707999"/>
                </a:cubicBezTo>
                <a:cubicBezTo>
                  <a:pt x="887984" y="707999"/>
                  <a:pt x="876796" y="696811"/>
                  <a:pt x="876796" y="683011"/>
                </a:cubicBezTo>
                <a:close/>
                <a:moveTo>
                  <a:pt x="820126" y="589008"/>
                </a:moveTo>
                <a:cubicBezTo>
                  <a:pt x="820126" y="575208"/>
                  <a:pt x="831314" y="564020"/>
                  <a:pt x="845114" y="564020"/>
                </a:cubicBezTo>
                <a:cubicBezTo>
                  <a:pt x="858914" y="564020"/>
                  <a:pt x="870102" y="575208"/>
                  <a:pt x="870102" y="589008"/>
                </a:cubicBezTo>
                <a:cubicBezTo>
                  <a:pt x="870102" y="602808"/>
                  <a:pt x="858914" y="613996"/>
                  <a:pt x="845114" y="613996"/>
                </a:cubicBezTo>
                <a:cubicBezTo>
                  <a:pt x="831314" y="613996"/>
                  <a:pt x="820126" y="602808"/>
                  <a:pt x="820126" y="589008"/>
                </a:cubicBezTo>
                <a:close/>
                <a:moveTo>
                  <a:pt x="756812" y="495005"/>
                </a:moveTo>
                <a:cubicBezTo>
                  <a:pt x="756812" y="481205"/>
                  <a:pt x="768000" y="470017"/>
                  <a:pt x="781800" y="470017"/>
                </a:cubicBezTo>
                <a:cubicBezTo>
                  <a:pt x="795600" y="470017"/>
                  <a:pt x="806788" y="481205"/>
                  <a:pt x="806788" y="495005"/>
                </a:cubicBezTo>
                <a:cubicBezTo>
                  <a:pt x="806788" y="508805"/>
                  <a:pt x="795600" y="519993"/>
                  <a:pt x="781800" y="519993"/>
                </a:cubicBezTo>
                <a:cubicBezTo>
                  <a:pt x="768000" y="519993"/>
                  <a:pt x="756812" y="508805"/>
                  <a:pt x="756812" y="495005"/>
                </a:cubicBezTo>
                <a:close/>
                <a:moveTo>
                  <a:pt x="751538" y="683011"/>
                </a:moveTo>
                <a:cubicBezTo>
                  <a:pt x="751538" y="669211"/>
                  <a:pt x="762726" y="658023"/>
                  <a:pt x="776526" y="658023"/>
                </a:cubicBezTo>
                <a:cubicBezTo>
                  <a:pt x="790326" y="658023"/>
                  <a:pt x="801514" y="669211"/>
                  <a:pt x="801514" y="683011"/>
                </a:cubicBezTo>
                <a:cubicBezTo>
                  <a:pt x="801514" y="696811"/>
                  <a:pt x="790326" y="707999"/>
                  <a:pt x="776526" y="707999"/>
                </a:cubicBezTo>
                <a:cubicBezTo>
                  <a:pt x="762726" y="707999"/>
                  <a:pt x="751538" y="696811"/>
                  <a:pt x="751538" y="683011"/>
                </a:cubicBezTo>
                <a:close/>
                <a:moveTo>
                  <a:pt x="694869" y="589008"/>
                </a:moveTo>
                <a:cubicBezTo>
                  <a:pt x="694869" y="575208"/>
                  <a:pt x="706057" y="564020"/>
                  <a:pt x="719857" y="564020"/>
                </a:cubicBezTo>
                <a:cubicBezTo>
                  <a:pt x="733657" y="564020"/>
                  <a:pt x="744845" y="575208"/>
                  <a:pt x="744845" y="589008"/>
                </a:cubicBezTo>
                <a:cubicBezTo>
                  <a:pt x="744845" y="602808"/>
                  <a:pt x="733657" y="613996"/>
                  <a:pt x="719857" y="613996"/>
                </a:cubicBezTo>
                <a:cubicBezTo>
                  <a:pt x="706057" y="613996"/>
                  <a:pt x="694869" y="602808"/>
                  <a:pt x="694869" y="589008"/>
                </a:cubicBezTo>
                <a:close/>
                <a:moveTo>
                  <a:pt x="689081" y="401002"/>
                </a:moveTo>
                <a:cubicBezTo>
                  <a:pt x="689081" y="387202"/>
                  <a:pt x="700269" y="376014"/>
                  <a:pt x="714069" y="376014"/>
                </a:cubicBezTo>
                <a:cubicBezTo>
                  <a:pt x="727869" y="376014"/>
                  <a:pt x="739057" y="387202"/>
                  <a:pt x="739057" y="401002"/>
                </a:cubicBezTo>
                <a:cubicBezTo>
                  <a:pt x="739057" y="414802"/>
                  <a:pt x="727869" y="425990"/>
                  <a:pt x="714069" y="425990"/>
                </a:cubicBezTo>
                <a:cubicBezTo>
                  <a:pt x="700269" y="425990"/>
                  <a:pt x="689081" y="414802"/>
                  <a:pt x="689081" y="401002"/>
                </a:cubicBezTo>
                <a:close/>
                <a:moveTo>
                  <a:pt x="631554" y="495005"/>
                </a:moveTo>
                <a:cubicBezTo>
                  <a:pt x="631554" y="481205"/>
                  <a:pt x="642742" y="470017"/>
                  <a:pt x="656542" y="470017"/>
                </a:cubicBezTo>
                <a:cubicBezTo>
                  <a:pt x="670342" y="470017"/>
                  <a:pt x="681530" y="481205"/>
                  <a:pt x="681530" y="495005"/>
                </a:cubicBezTo>
                <a:cubicBezTo>
                  <a:pt x="681530" y="508805"/>
                  <a:pt x="670342" y="519993"/>
                  <a:pt x="656542" y="519993"/>
                </a:cubicBezTo>
                <a:cubicBezTo>
                  <a:pt x="642742" y="519993"/>
                  <a:pt x="631554" y="508805"/>
                  <a:pt x="631554" y="495005"/>
                </a:cubicBezTo>
                <a:close/>
                <a:moveTo>
                  <a:pt x="626283" y="683011"/>
                </a:moveTo>
                <a:cubicBezTo>
                  <a:pt x="626283" y="669211"/>
                  <a:pt x="637471" y="658023"/>
                  <a:pt x="651271" y="658023"/>
                </a:cubicBezTo>
                <a:cubicBezTo>
                  <a:pt x="665071" y="658023"/>
                  <a:pt x="676259" y="669211"/>
                  <a:pt x="676259" y="683011"/>
                </a:cubicBezTo>
                <a:cubicBezTo>
                  <a:pt x="676259" y="696811"/>
                  <a:pt x="665071" y="707999"/>
                  <a:pt x="651271" y="707999"/>
                </a:cubicBezTo>
                <a:cubicBezTo>
                  <a:pt x="637471" y="707999"/>
                  <a:pt x="626283" y="696811"/>
                  <a:pt x="626283" y="683011"/>
                </a:cubicBezTo>
                <a:close/>
                <a:moveTo>
                  <a:pt x="621342" y="306999"/>
                </a:moveTo>
                <a:cubicBezTo>
                  <a:pt x="621342" y="293199"/>
                  <a:pt x="632530" y="282011"/>
                  <a:pt x="646330" y="282011"/>
                </a:cubicBezTo>
                <a:cubicBezTo>
                  <a:pt x="660130" y="282011"/>
                  <a:pt x="671318" y="293199"/>
                  <a:pt x="671318" y="306999"/>
                </a:cubicBezTo>
                <a:cubicBezTo>
                  <a:pt x="671318" y="320799"/>
                  <a:pt x="660130" y="331987"/>
                  <a:pt x="646330" y="331987"/>
                </a:cubicBezTo>
                <a:cubicBezTo>
                  <a:pt x="632530" y="331987"/>
                  <a:pt x="621342" y="320799"/>
                  <a:pt x="621342" y="306999"/>
                </a:cubicBezTo>
                <a:close/>
                <a:moveTo>
                  <a:pt x="569610" y="589008"/>
                </a:moveTo>
                <a:cubicBezTo>
                  <a:pt x="569610" y="575208"/>
                  <a:pt x="580798" y="564020"/>
                  <a:pt x="594598" y="564020"/>
                </a:cubicBezTo>
                <a:cubicBezTo>
                  <a:pt x="608398" y="564020"/>
                  <a:pt x="619586" y="575208"/>
                  <a:pt x="619586" y="589008"/>
                </a:cubicBezTo>
                <a:cubicBezTo>
                  <a:pt x="619586" y="602808"/>
                  <a:pt x="608398" y="613996"/>
                  <a:pt x="594598" y="613996"/>
                </a:cubicBezTo>
                <a:cubicBezTo>
                  <a:pt x="580798" y="613996"/>
                  <a:pt x="569610" y="602808"/>
                  <a:pt x="569610" y="589008"/>
                </a:cubicBezTo>
                <a:close/>
                <a:moveTo>
                  <a:pt x="563824" y="401002"/>
                </a:moveTo>
                <a:cubicBezTo>
                  <a:pt x="563824" y="387202"/>
                  <a:pt x="575012" y="376014"/>
                  <a:pt x="588812" y="376014"/>
                </a:cubicBezTo>
                <a:cubicBezTo>
                  <a:pt x="602612" y="376014"/>
                  <a:pt x="613800" y="387202"/>
                  <a:pt x="613800" y="401002"/>
                </a:cubicBezTo>
                <a:cubicBezTo>
                  <a:pt x="613800" y="414802"/>
                  <a:pt x="602612" y="425990"/>
                  <a:pt x="588812" y="425990"/>
                </a:cubicBezTo>
                <a:cubicBezTo>
                  <a:pt x="575012" y="425990"/>
                  <a:pt x="563824" y="414802"/>
                  <a:pt x="563824" y="401002"/>
                </a:cubicBezTo>
                <a:close/>
                <a:moveTo>
                  <a:pt x="553611" y="212996"/>
                </a:moveTo>
                <a:cubicBezTo>
                  <a:pt x="553611" y="199196"/>
                  <a:pt x="564799" y="188008"/>
                  <a:pt x="578599" y="188008"/>
                </a:cubicBezTo>
                <a:cubicBezTo>
                  <a:pt x="592399" y="188008"/>
                  <a:pt x="603587" y="199196"/>
                  <a:pt x="603587" y="212996"/>
                </a:cubicBezTo>
                <a:cubicBezTo>
                  <a:pt x="603587" y="226796"/>
                  <a:pt x="592399" y="237984"/>
                  <a:pt x="578599" y="237984"/>
                </a:cubicBezTo>
                <a:cubicBezTo>
                  <a:pt x="564799" y="237984"/>
                  <a:pt x="553611" y="226796"/>
                  <a:pt x="553611" y="212996"/>
                </a:cubicBezTo>
                <a:close/>
                <a:moveTo>
                  <a:pt x="506299" y="495005"/>
                </a:moveTo>
                <a:cubicBezTo>
                  <a:pt x="506299" y="481205"/>
                  <a:pt x="517487" y="470017"/>
                  <a:pt x="531287" y="470017"/>
                </a:cubicBezTo>
                <a:cubicBezTo>
                  <a:pt x="545087" y="470017"/>
                  <a:pt x="556275" y="481205"/>
                  <a:pt x="556275" y="495005"/>
                </a:cubicBezTo>
                <a:cubicBezTo>
                  <a:pt x="556275" y="508805"/>
                  <a:pt x="545087" y="519993"/>
                  <a:pt x="531287" y="519993"/>
                </a:cubicBezTo>
                <a:cubicBezTo>
                  <a:pt x="517487" y="519993"/>
                  <a:pt x="506299" y="508805"/>
                  <a:pt x="506299" y="495005"/>
                </a:cubicBezTo>
                <a:close/>
                <a:moveTo>
                  <a:pt x="501026" y="683011"/>
                </a:moveTo>
                <a:cubicBezTo>
                  <a:pt x="501026" y="669211"/>
                  <a:pt x="512214" y="658023"/>
                  <a:pt x="526014" y="658023"/>
                </a:cubicBezTo>
                <a:cubicBezTo>
                  <a:pt x="539814" y="658023"/>
                  <a:pt x="551002" y="669211"/>
                  <a:pt x="551002" y="683011"/>
                </a:cubicBezTo>
                <a:cubicBezTo>
                  <a:pt x="551002" y="696811"/>
                  <a:pt x="539814" y="707999"/>
                  <a:pt x="526014" y="707999"/>
                </a:cubicBezTo>
                <a:cubicBezTo>
                  <a:pt x="512214" y="707999"/>
                  <a:pt x="501026" y="696811"/>
                  <a:pt x="501026" y="683011"/>
                </a:cubicBezTo>
                <a:close/>
                <a:moveTo>
                  <a:pt x="496084" y="306999"/>
                </a:moveTo>
                <a:cubicBezTo>
                  <a:pt x="496084" y="293199"/>
                  <a:pt x="507272" y="282011"/>
                  <a:pt x="521072" y="282011"/>
                </a:cubicBezTo>
                <a:cubicBezTo>
                  <a:pt x="534872" y="282011"/>
                  <a:pt x="546060" y="293199"/>
                  <a:pt x="546060" y="306999"/>
                </a:cubicBezTo>
                <a:cubicBezTo>
                  <a:pt x="546060" y="320799"/>
                  <a:pt x="534872" y="331987"/>
                  <a:pt x="521072" y="331987"/>
                </a:cubicBezTo>
                <a:cubicBezTo>
                  <a:pt x="507272" y="331987"/>
                  <a:pt x="496084" y="320799"/>
                  <a:pt x="496084" y="306999"/>
                </a:cubicBezTo>
                <a:close/>
                <a:moveTo>
                  <a:pt x="488086" y="118993"/>
                </a:moveTo>
                <a:cubicBezTo>
                  <a:pt x="488086" y="105193"/>
                  <a:pt x="499274" y="94005"/>
                  <a:pt x="513074" y="94005"/>
                </a:cubicBezTo>
                <a:cubicBezTo>
                  <a:pt x="526874" y="94005"/>
                  <a:pt x="538062" y="105193"/>
                  <a:pt x="538062" y="118993"/>
                </a:cubicBezTo>
                <a:cubicBezTo>
                  <a:pt x="538062" y="132793"/>
                  <a:pt x="526874" y="143981"/>
                  <a:pt x="513074" y="143981"/>
                </a:cubicBezTo>
                <a:cubicBezTo>
                  <a:pt x="499274" y="143981"/>
                  <a:pt x="488086" y="132793"/>
                  <a:pt x="488086" y="118993"/>
                </a:cubicBezTo>
                <a:close/>
                <a:moveTo>
                  <a:pt x="444353" y="589008"/>
                </a:moveTo>
                <a:cubicBezTo>
                  <a:pt x="444353" y="575208"/>
                  <a:pt x="455541" y="564020"/>
                  <a:pt x="469341" y="564020"/>
                </a:cubicBezTo>
                <a:cubicBezTo>
                  <a:pt x="483141" y="564020"/>
                  <a:pt x="494329" y="575208"/>
                  <a:pt x="494329" y="589008"/>
                </a:cubicBezTo>
                <a:cubicBezTo>
                  <a:pt x="494329" y="602808"/>
                  <a:pt x="483141" y="613996"/>
                  <a:pt x="469341" y="613996"/>
                </a:cubicBezTo>
                <a:cubicBezTo>
                  <a:pt x="455541" y="613996"/>
                  <a:pt x="444353" y="602808"/>
                  <a:pt x="444353" y="589008"/>
                </a:cubicBezTo>
                <a:close/>
                <a:moveTo>
                  <a:pt x="438565" y="401002"/>
                </a:moveTo>
                <a:cubicBezTo>
                  <a:pt x="438565" y="387202"/>
                  <a:pt x="449753" y="376014"/>
                  <a:pt x="463553" y="376014"/>
                </a:cubicBezTo>
                <a:cubicBezTo>
                  <a:pt x="477353" y="376014"/>
                  <a:pt x="488541" y="387202"/>
                  <a:pt x="488541" y="401002"/>
                </a:cubicBezTo>
                <a:cubicBezTo>
                  <a:pt x="488541" y="414802"/>
                  <a:pt x="477353" y="425990"/>
                  <a:pt x="463553" y="425990"/>
                </a:cubicBezTo>
                <a:cubicBezTo>
                  <a:pt x="449753" y="425990"/>
                  <a:pt x="438565" y="414802"/>
                  <a:pt x="438565" y="401002"/>
                </a:cubicBezTo>
                <a:close/>
                <a:moveTo>
                  <a:pt x="428354" y="212996"/>
                </a:moveTo>
                <a:cubicBezTo>
                  <a:pt x="428354" y="199196"/>
                  <a:pt x="439542" y="188008"/>
                  <a:pt x="453342" y="188008"/>
                </a:cubicBezTo>
                <a:cubicBezTo>
                  <a:pt x="467142" y="188008"/>
                  <a:pt x="478330" y="199196"/>
                  <a:pt x="478330" y="212996"/>
                </a:cubicBezTo>
                <a:cubicBezTo>
                  <a:pt x="478330" y="226796"/>
                  <a:pt x="467142" y="237984"/>
                  <a:pt x="453342" y="237984"/>
                </a:cubicBezTo>
                <a:cubicBezTo>
                  <a:pt x="439542" y="237984"/>
                  <a:pt x="428354" y="226796"/>
                  <a:pt x="428354" y="212996"/>
                </a:cubicBezTo>
                <a:close/>
                <a:moveTo>
                  <a:pt x="423077" y="24988"/>
                </a:moveTo>
                <a:cubicBezTo>
                  <a:pt x="423077" y="11188"/>
                  <a:pt x="434265" y="0"/>
                  <a:pt x="448065" y="0"/>
                </a:cubicBezTo>
                <a:cubicBezTo>
                  <a:pt x="461865" y="0"/>
                  <a:pt x="473053" y="11188"/>
                  <a:pt x="473053" y="24988"/>
                </a:cubicBezTo>
                <a:cubicBezTo>
                  <a:pt x="473053" y="38788"/>
                  <a:pt x="461865" y="49976"/>
                  <a:pt x="448065" y="49976"/>
                </a:cubicBezTo>
                <a:cubicBezTo>
                  <a:pt x="434265" y="49976"/>
                  <a:pt x="423077" y="38788"/>
                  <a:pt x="423077" y="24988"/>
                </a:cubicBezTo>
                <a:close/>
                <a:moveTo>
                  <a:pt x="381042" y="495005"/>
                </a:moveTo>
                <a:cubicBezTo>
                  <a:pt x="381042" y="481205"/>
                  <a:pt x="392230" y="470017"/>
                  <a:pt x="406030" y="470017"/>
                </a:cubicBezTo>
                <a:cubicBezTo>
                  <a:pt x="419830" y="470017"/>
                  <a:pt x="431018" y="481205"/>
                  <a:pt x="431018" y="495005"/>
                </a:cubicBezTo>
                <a:cubicBezTo>
                  <a:pt x="431018" y="508805"/>
                  <a:pt x="419830" y="519993"/>
                  <a:pt x="406030" y="519993"/>
                </a:cubicBezTo>
                <a:cubicBezTo>
                  <a:pt x="392230" y="519993"/>
                  <a:pt x="381042" y="508805"/>
                  <a:pt x="381042" y="495005"/>
                </a:cubicBezTo>
                <a:close/>
                <a:moveTo>
                  <a:pt x="375770" y="683011"/>
                </a:moveTo>
                <a:cubicBezTo>
                  <a:pt x="375770" y="669211"/>
                  <a:pt x="386958" y="658023"/>
                  <a:pt x="400758" y="658023"/>
                </a:cubicBezTo>
                <a:cubicBezTo>
                  <a:pt x="414558" y="658023"/>
                  <a:pt x="425746" y="669211"/>
                  <a:pt x="425746" y="683011"/>
                </a:cubicBezTo>
                <a:cubicBezTo>
                  <a:pt x="425746" y="696811"/>
                  <a:pt x="414558" y="707999"/>
                  <a:pt x="400758" y="707999"/>
                </a:cubicBezTo>
                <a:cubicBezTo>
                  <a:pt x="386958" y="707999"/>
                  <a:pt x="375770" y="696811"/>
                  <a:pt x="375770" y="683011"/>
                </a:cubicBezTo>
                <a:close/>
                <a:moveTo>
                  <a:pt x="370829" y="306999"/>
                </a:moveTo>
                <a:cubicBezTo>
                  <a:pt x="370829" y="293199"/>
                  <a:pt x="382017" y="282011"/>
                  <a:pt x="395817" y="282011"/>
                </a:cubicBezTo>
                <a:cubicBezTo>
                  <a:pt x="409617" y="282011"/>
                  <a:pt x="420805" y="293199"/>
                  <a:pt x="420805" y="306999"/>
                </a:cubicBezTo>
                <a:cubicBezTo>
                  <a:pt x="420805" y="320799"/>
                  <a:pt x="409617" y="331987"/>
                  <a:pt x="395817" y="331987"/>
                </a:cubicBezTo>
                <a:cubicBezTo>
                  <a:pt x="382017" y="331987"/>
                  <a:pt x="370829" y="320799"/>
                  <a:pt x="370829" y="306999"/>
                </a:cubicBezTo>
                <a:close/>
                <a:moveTo>
                  <a:pt x="362827" y="118993"/>
                </a:moveTo>
                <a:cubicBezTo>
                  <a:pt x="362827" y="105193"/>
                  <a:pt x="374015" y="94005"/>
                  <a:pt x="387815" y="94005"/>
                </a:cubicBezTo>
                <a:cubicBezTo>
                  <a:pt x="401615" y="94005"/>
                  <a:pt x="412803" y="105193"/>
                  <a:pt x="412803" y="118993"/>
                </a:cubicBezTo>
                <a:cubicBezTo>
                  <a:pt x="412803" y="132793"/>
                  <a:pt x="401615" y="143981"/>
                  <a:pt x="387815" y="143981"/>
                </a:cubicBezTo>
                <a:cubicBezTo>
                  <a:pt x="374015" y="143981"/>
                  <a:pt x="362827" y="132793"/>
                  <a:pt x="362827" y="118993"/>
                </a:cubicBezTo>
                <a:close/>
                <a:moveTo>
                  <a:pt x="319096" y="589008"/>
                </a:moveTo>
                <a:cubicBezTo>
                  <a:pt x="319096" y="575208"/>
                  <a:pt x="330284" y="564020"/>
                  <a:pt x="344084" y="564020"/>
                </a:cubicBezTo>
                <a:cubicBezTo>
                  <a:pt x="357884" y="564020"/>
                  <a:pt x="369072" y="575208"/>
                  <a:pt x="369072" y="589008"/>
                </a:cubicBezTo>
                <a:cubicBezTo>
                  <a:pt x="369072" y="602808"/>
                  <a:pt x="357884" y="613996"/>
                  <a:pt x="344084" y="613996"/>
                </a:cubicBezTo>
                <a:cubicBezTo>
                  <a:pt x="330284" y="613996"/>
                  <a:pt x="319096" y="602808"/>
                  <a:pt x="319096" y="589008"/>
                </a:cubicBezTo>
                <a:close/>
                <a:moveTo>
                  <a:pt x="313307" y="401002"/>
                </a:moveTo>
                <a:cubicBezTo>
                  <a:pt x="313307" y="387202"/>
                  <a:pt x="324495" y="376014"/>
                  <a:pt x="338295" y="376014"/>
                </a:cubicBezTo>
                <a:cubicBezTo>
                  <a:pt x="352095" y="376014"/>
                  <a:pt x="363283" y="387202"/>
                  <a:pt x="363283" y="401002"/>
                </a:cubicBezTo>
                <a:cubicBezTo>
                  <a:pt x="363283" y="414802"/>
                  <a:pt x="352095" y="425990"/>
                  <a:pt x="338295" y="425990"/>
                </a:cubicBezTo>
                <a:cubicBezTo>
                  <a:pt x="324495" y="425990"/>
                  <a:pt x="313307" y="414802"/>
                  <a:pt x="313307" y="401002"/>
                </a:cubicBezTo>
                <a:close/>
                <a:moveTo>
                  <a:pt x="303095" y="212996"/>
                </a:moveTo>
                <a:cubicBezTo>
                  <a:pt x="303095" y="199196"/>
                  <a:pt x="314283" y="188008"/>
                  <a:pt x="328083" y="188008"/>
                </a:cubicBezTo>
                <a:cubicBezTo>
                  <a:pt x="341883" y="188008"/>
                  <a:pt x="353071" y="199196"/>
                  <a:pt x="353071" y="212996"/>
                </a:cubicBezTo>
                <a:cubicBezTo>
                  <a:pt x="353071" y="226796"/>
                  <a:pt x="341883" y="237984"/>
                  <a:pt x="328083" y="237984"/>
                </a:cubicBezTo>
                <a:cubicBezTo>
                  <a:pt x="314283" y="237984"/>
                  <a:pt x="303095" y="226796"/>
                  <a:pt x="303095" y="212996"/>
                </a:cubicBezTo>
                <a:close/>
                <a:moveTo>
                  <a:pt x="255786" y="495005"/>
                </a:moveTo>
                <a:cubicBezTo>
                  <a:pt x="255786" y="481205"/>
                  <a:pt x="266974" y="470017"/>
                  <a:pt x="280774" y="470017"/>
                </a:cubicBezTo>
                <a:cubicBezTo>
                  <a:pt x="294574" y="470017"/>
                  <a:pt x="305762" y="481205"/>
                  <a:pt x="305762" y="495005"/>
                </a:cubicBezTo>
                <a:cubicBezTo>
                  <a:pt x="305762" y="508805"/>
                  <a:pt x="294574" y="519993"/>
                  <a:pt x="280774" y="519993"/>
                </a:cubicBezTo>
                <a:cubicBezTo>
                  <a:pt x="266974" y="519993"/>
                  <a:pt x="255786" y="508805"/>
                  <a:pt x="255786" y="495005"/>
                </a:cubicBezTo>
                <a:close/>
                <a:moveTo>
                  <a:pt x="250513" y="683011"/>
                </a:moveTo>
                <a:cubicBezTo>
                  <a:pt x="250513" y="669211"/>
                  <a:pt x="261701" y="658023"/>
                  <a:pt x="275501" y="658023"/>
                </a:cubicBezTo>
                <a:cubicBezTo>
                  <a:pt x="289301" y="658023"/>
                  <a:pt x="300489" y="669211"/>
                  <a:pt x="300489" y="683011"/>
                </a:cubicBezTo>
                <a:cubicBezTo>
                  <a:pt x="300489" y="696811"/>
                  <a:pt x="289301" y="707999"/>
                  <a:pt x="275501" y="707999"/>
                </a:cubicBezTo>
                <a:cubicBezTo>
                  <a:pt x="261701" y="707999"/>
                  <a:pt x="250513" y="696811"/>
                  <a:pt x="250513" y="683011"/>
                </a:cubicBezTo>
                <a:close/>
                <a:moveTo>
                  <a:pt x="245572" y="306999"/>
                </a:moveTo>
                <a:cubicBezTo>
                  <a:pt x="245572" y="293199"/>
                  <a:pt x="256760" y="282011"/>
                  <a:pt x="270560" y="282011"/>
                </a:cubicBezTo>
                <a:cubicBezTo>
                  <a:pt x="284360" y="282011"/>
                  <a:pt x="295548" y="293199"/>
                  <a:pt x="295548" y="306999"/>
                </a:cubicBezTo>
                <a:cubicBezTo>
                  <a:pt x="295548" y="320799"/>
                  <a:pt x="284360" y="331987"/>
                  <a:pt x="270560" y="331987"/>
                </a:cubicBezTo>
                <a:cubicBezTo>
                  <a:pt x="256760" y="331987"/>
                  <a:pt x="245572" y="320799"/>
                  <a:pt x="245572" y="306999"/>
                </a:cubicBezTo>
                <a:close/>
                <a:moveTo>
                  <a:pt x="193839" y="589008"/>
                </a:moveTo>
                <a:cubicBezTo>
                  <a:pt x="193839" y="575208"/>
                  <a:pt x="205027" y="564020"/>
                  <a:pt x="218827" y="564020"/>
                </a:cubicBezTo>
                <a:cubicBezTo>
                  <a:pt x="232627" y="564020"/>
                  <a:pt x="243815" y="575208"/>
                  <a:pt x="243815" y="589008"/>
                </a:cubicBezTo>
                <a:cubicBezTo>
                  <a:pt x="243815" y="602808"/>
                  <a:pt x="232627" y="613996"/>
                  <a:pt x="218827" y="613996"/>
                </a:cubicBezTo>
                <a:cubicBezTo>
                  <a:pt x="205027" y="613996"/>
                  <a:pt x="193839" y="602808"/>
                  <a:pt x="193839" y="589008"/>
                </a:cubicBezTo>
                <a:close/>
                <a:moveTo>
                  <a:pt x="188051" y="401002"/>
                </a:moveTo>
                <a:cubicBezTo>
                  <a:pt x="188051" y="387202"/>
                  <a:pt x="199239" y="376014"/>
                  <a:pt x="213039" y="376014"/>
                </a:cubicBezTo>
                <a:cubicBezTo>
                  <a:pt x="226839" y="376014"/>
                  <a:pt x="238027" y="387202"/>
                  <a:pt x="238027" y="401002"/>
                </a:cubicBezTo>
                <a:cubicBezTo>
                  <a:pt x="238027" y="414802"/>
                  <a:pt x="226839" y="425990"/>
                  <a:pt x="213039" y="425990"/>
                </a:cubicBezTo>
                <a:cubicBezTo>
                  <a:pt x="199239" y="425990"/>
                  <a:pt x="188051" y="414802"/>
                  <a:pt x="188051" y="401002"/>
                </a:cubicBezTo>
                <a:close/>
                <a:moveTo>
                  <a:pt x="130529" y="495005"/>
                </a:moveTo>
                <a:cubicBezTo>
                  <a:pt x="130529" y="481205"/>
                  <a:pt x="141717" y="470017"/>
                  <a:pt x="155517" y="470017"/>
                </a:cubicBezTo>
                <a:cubicBezTo>
                  <a:pt x="169317" y="470017"/>
                  <a:pt x="180505" y="481205"/>
                  <a:pt x="180505" y="495005"/>
                </a:cubicBezTo>
                <a:cubicBezTo>
                  <a:pt x="180505" y="508805"/>
                  <a:pt x="169317" y="519993"/>
                  <a:pt x="155517" y="519993"/>
                </a:cubicBezTo>
                <a:cubicBezTo>
                  <a:pt x="141717" y="519993"/>
                  <a:pt x="130529" y="508805"/>
                  <a:pt x="130529" y="495005"/>
                </a:cubicBezTo>
                <a:close/>
                <a:moveTo>
                  <a:pt x="125257" y="683011"/>
                </a:moveTo>
                <a:cubicBezTo>
                  <a:pt x="125257" y="669211"/>
                  <a:pt x="136445" y="658023"/>
                  <a:pt x="150245" y="658023"/>
                </a:cubicBezTo>
                <a:cubicBezTo>
                  <a:pt x="164045" y="658023"/>
                  <a:pt x="175233" y="669211"/>
                  <a:pt x="175233" y="683011"/>
                </a:cubicBezTo>
                <a:cubicBezTo>
                  <a:pt x="175233" y="696811"/>
                  <a:pt x="164045" y="707999"/>
                  <a:pt x="150245" y="707999"/>
                </a:cubicBezTo>
                <a:cubicBezTo>
                  <a:pt x="136445" y="707999"/>
                  <a:pt x="125257" y="696811"/>
                  <a:pt x="125257" y="683011"/>
                </a:cubicBezTo>
                <a:close/>
                <a:moveTo>
                  <a:pt x="68583" y="589008"/>
                </a:moveTo>
                <a:cubicBezTo>
                  <a:pt x="68583" y="575208"/>
                  <a:pt x="79771" y="564020"/>
                  <a:pt x="93571" y="564020"/>
                </a:cubicBezTo>
                <a:cubicBezTo>
                  <a:pt x="107371" y="564020"/>
                  <a:pt x="118559" y="575208"/>
                  <a:pt x="118559" y="589008"/>
                </a:cubicBezTo>
                <a:cubicBezTo>
                  <a:pt x="118559" y="602808"/>
                  <a:pt x="107371" y="613996"/>
                  <a:pt x="93571" y="613996"/>
                </a:cubicBezTo>
                <a:cubicBezTo>
                  <a:pt x="79771" y="613996"/>
                  <a:pt x="68583" y="602808"/>
                  <a:pt x="68583" y="589008"/>
                </a:cubicBezTo>
                <a:close/>
                <a:moveTo>
                  <a:pt x="0" y="683011"/>
                </a:moveTo>
                <a:cubicBezTo>
                  <a:pt x="0" y="669211"/>
                  <a:pt x="11188" y="658023"/>
                  <a:pt x="24988" y="658023"/>
                </a:cubicBezTo>
                <a:cubicBezTo>
                  <a:pt x="38788" y="658023"/>
                  <a:pt x="49976" y="669211"/>
                  <a:pt x="49976" y="683011"/>
                </a:cubicBezTo>
                <a:cubicBezTo>
                  <a:pt x="49976" y="696811"/>
                  <a:pt x="38788" y="707999"/>
                  <a:pt x="24988" y="707999"/>
                </a:cubicBezTo>
                <a:cubicBezTo>
                  <a:pt x="11188" y="707999"/>
                  <a:pt x="0" y="696811"/>
                  <a:pt x="0" y="683011"/>
                </a:cubicBezTo>
                <a:close/>
              </a:path>
            </a:pathLst>
          </a:custGeom>
          <a:solidFill>
            <a:schemeClr val="accent1">
              <a:lumMod val="7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8" name="标题 1"/>
          <p:cNvSpPr txBox="1"/>
          <p:nvPr/>
        </p:nvSpPr>
        <p:spPr>
          <a:xfrm>
            <a:off x="5843588" y="4727815"/>
            <a:ext cx="529758" cy="138037"/>
          </a:xfrm>
          <a:custGeom>
            <a:avLst/>
            <a:gdLst>
              <a:gd name="connsiteX0" fmla="*/ 428294 w 529758"/>
              <a:gd name="connsiteY0" fmla="*/ 0 h 138037"/>
              <a:gd name="connsiteX1" fmla="*/ 529758 w 529758"/>
              <a:gd name="connsiteY1" fmla="*/ 0 h 138037"/>
              <a:gd name="connsiteX2" fmla="*/ 442461 w 529758"/>
              <a:gd name="connsiteY2" fmla="*/ 138037 h 138037"/>
              <a:gd name="connsiteX3" fmla="*/ 340997 w 529758"/>
              <a:gd name="connsiteY3" fmla="*/ 138037 h 138037"/>
              <a:gd name="connsiteX4" fmla="*/ 257796 w 529758"/>
              <a:gd name="connsiteY4" fmla="*/ 0 h 138037"/>
              <a:gd name="connsiteX5" fmla="*/ 359260 w 529758"/>
              <a:gd name="connsiteY5" fmla="*/ 0 h 138037"/>
              <a:gd name="connsiteX6" fmla="*/ 271963 w 529758"/>
              <a:gd name="connsiteY6" fmla="*/ 138037 h 138037"/>
              <a:gd name="connsiteX7" fmla="*/ 170499 w 529758"/>
              <a:gd name="connsiteY7" fmla="*/ 138037 h 138037"/>
              <a:gd name="connsiteX8" fmla="*/ 87297 w 529758"/>
              <a:gd name="connsiteY8" fmla="*/ 0 h 138037"/>
              <a:gd name="connsiteX9" fmla="*/ 188761 w 529758"/>
              <a:gd name="connsiteY9" fmla="*/ 0 h 138037"/>
              <a:gd name="connsiteX10" fmla="*/ 101464 w 529758"/>
              <a:gd name="connsiteY10" fmla="*/ 138037 h 138037"/>
              <a:gd name="connsiteX11" fmla="*/ 0 w 529758"/>
              <a:gd name="connsiteY11" fmla="*/ 138037 h 138037"/>
            </a:gdLst>
            <a:ahLst/>
            <a:cxnLst/>
            <a:rect l="l" t="t" r="r" b="b"/>
            <a:pathLst>
              <a:path w="529758" h="138037">
                <a:moveTo>
                  <a:pt x="428294" y="0"/>
                </a:moveTo>
                <a:lnTo>
                  <a:pt x="529758" y="0"/>
                </a:lnTo>
                <a:lnTo>
                  <a:pt x="442461" y="138037"/>
                </a:lnTo>
                <a:lnTo>
                  <a:pt x="340997" y="138037"/>
                </a:lnTo>
                <a:close/>
                <a:moveTo>
                  <a:pt x="257796" y="0"/>
                </a:moveTo>
                <a:lnTo>
                  <a:pt x="359260" y="0"/>
                </a:lnTo>
                <a:lnTo>
                  <a:pt x="271963" y="138037"/>
                </a:lnTo>
                <a:lnTo>
                  <a:pt x="170499" y="138037"/>
                </a:lnTo>
                <a:close/>
                <a:moveTo>
                  <a:pt x="87297" y="0"/>
                </a:moveTo>
                <a:lnTo>
                  <a:pt x="188761" y="0"/>
                </a:lnTo>
                <a:lnTo>
                  <a:pt x="101464" y="138037"/>
                </a:lnTo>
                <a:lnTo>
                  <a:pt x="0" y="138037"/>
                </a:lnTo>
                <a:close/>
              </a:path>
            </a:pathLst>
          </a:custGeom>
          <a:solidFill>
            <a:schemeClr val="bg1"/>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29" name="标题 1"/>
          <p:cNvSpPr txBox="1"/>
          <p:nvPr/>
        </p:nvSpPr>
        <p:spPr>
          <a:xfrm>
            <a:off x="6395015" y="4782433"/>
            <a:ext cx="4584032" cy="28800"/>
          </a:xfrm>
          <a:prstGeom prst="rect">
            <a:avLst/>
          </a:prstGeom>
          <a:gradFill>
            <a:gsLst>
              <a:gs pos="0">
                <a:schemeClr val="bg1"/>
              </a:gs>
              <a:gs pos="88000">
                <a:schemeClr val="bg1">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0" name="标题 1"/>
          <p:cNvSpPr txBox="1"/>
          <p:nvPr/>
        </p:nvSpPr>
        <p:spPr>
          <a:xfrm>
            <a:off x="5843588" y="5300664"/>
            <a:ext cx="1507868" cy="161583"/>
          </a:xfrm>
          <a:prstGeom prst="rect">
            <a:avLst/>
          </a:prstGeom>
          <a:noFill/>
          <a:ln>
            <a:noFill/>
          </a:ln>
        </p:spPr>
        <p:txBody>
          <a:bodyPr vert="horz" wrap="square" lIns="0" tIns="0" rIns="0" bIns="0" rtlCol="0" anchor="ctr"/>
          <a:lstStyle/>
          <a:p>
            <a:pPr algn="l">
              <a:lnSpc>
                <a:spcPct val="100000"/>
              </a:lnSpc>
            </a:pPr>
            <a:r>
              <a:rPr kumimoji="1" lang="en-US" altLang="zh-CN" sz="1050">
                <a:ln w="12700">
                  <a:noFill/>
                </a:ln>
                <a:solidFill>
                  <a:srgbClr val="FFFFFF">
                    <a:alpha val="100000"/>
                  </a:srgbClr>
                </a:solidFill>
                <a:latin typeface="Source Han Sans"/>
                <a:ea typeface="Source Han Sans"/>
                <a:cs typeface="Source Han Sans"/>
              </a:rPr>
              <a:t>PowerPoint design</a:t>
            </a:r>
            <a:endParaRPr kumimoji="1" lang="zh-CN" altLang="en-US"/>
          </a:p>
        </p:txBody>
      </p:sp>
      <p:cxnSp>
        <p:nvCxnSpPr>
          <p:cNvPr id="31" name="标题 1"/>
          <p:cNvCxnSpPr/>
          <p:nvPr/>
        </p:nvCxnSpPr>
        <p:spPr>
          <a:xfrm>
            <a:off x="7186863" y="5374105"/>
            <a:ext cx="3481137" cy="0"/>
          </a:xfrm>
          <a:prstGeom prst="line">
            <a:avLst/>
          </a:prstGeom>
          <a:noFill/>
          <a:ln w="6350" cap="sq">
            <a:solidFill>
              <a:schemeClr val="bg1"/>
            </a:solidFill>
            <a:prstDash val="lgDash"/>
            <a:miter/>
          </a:ln>
        </p:spPr>
      </p:cxnSp>
      <p:sp>
        <p:nvSpPr>
          <p:cNvPr id="32" name="标题 1"/>
          <p:cNvSpPr txBox="1"/>
          <p:nvPr/>
        </p:nvSpPr>
        <p:spPr>
          <a:xfrm>
            <a:off x="5811504" y="1930960"/>
            <a:ext cx="2703140" cy="1075448"/>
          </a:xfrm>
          <a:prstGeom prst="rect">
            <a:avLst/>
          </a:prstGeom>
          <a:noFill/>
          <a:ln>
            <a:noFill/>
          </a:ln>
        </p:spPr>
        <p:txBody>
          <a:bodyPr vert="horz" wrap="square" lIns="0" tIns="0" rIns="0" bIns="0" rtlCol="0" anchor="b"/>
          <a:lstStyle/>
          <a:p>
            <a:pPr algn="l">
              <a:lnSpc>
                <a:spcPct val="110000"/>
              </a:lnSpc>
            </a:pPr>
            <a:r>
              <a:rPr kumimoji="1" lang="en-US" altLang="zh-CN" sz="7200">
                <a:ln w="12700">
                  <a:noFill/>
                </a:ln>
                <a:solidFill>
                  <a:srgbClr val="FFFFFF">
                    <a:alpha val="100000"/>
                  </a:srgbClr>
                </a:solidFill>
                <a:latin typeface="Source Han Sans CN Regular"/>
                <a:ea typeface="Source Han Sans CN Regular"/>
                <a:cs typeface="Source Han Sans CN Regular"/>
              </a:rPr>
              <a:t>Part</a:t>
            </a:r>
            <a:endParaRPr kumimoji="1" lang="zh-CN" altLang="en-US"/>
          </a:p>
        </p:txBody>
      </p:sp>
      <p:sp>
        <p:nvSpPr>
          <p:cNvPr id="33" name="标题 1"/>
          <p:cNvSpPr txBox="1"/>
          <p:nvPr/>
        </p:nvSpPr>
        <p:spPr>
          <a:xfrm>
            <a:off x="8044341" y="628236"/>
            <a:ext cx="1772100" cy="2378172"/>
          </a:xfrm>
          <a:prstGeom prst="rect">
            <a:avLst/>
          </a:prstGeom>
          <a:noFill/>
          <a:ln>
            <a:noFill/>
          </a:ln>
        </p:spPr>
        <p:txBody>
          <a:bodyPr vert="horz" wrap="square" lIns="0" tIns="0" rIns="0" bIns="0" rtlCol="0" anchor="b"/>
          <a:lstStyle/>
          <a:p>
            <a:pPr algn="l">
              <a:lnSpc>
                <a:spcPct val="110000"/>
              </a:lnSpc>
            </a:pPr>
            <a:r>
              <a:rPr kumimoji="1" lang="en-US" altLang="zh-CN" sz="7200">
                <a:ln w="12700">
                  <a:noFill/>
                </a:ln>
                <a:solidFill>
                  <a:srgbClr val="FFFFFF">
                    <a:alpha val="100000"/>
                  </a:srgbClr>
                </a:solidFill>
                <a:latin typeface="Source Han Sans CN Regular"/>
                <a:ea typeface="Source Han Sans CN Regular"/>
                <a:cs typeface="Source Han Sans CN Regular"/>
              </a:rPr>
              <a:t>04</a:t>
            </a:r>
            <a:endParaRPr kumimoji="1" lang="zh-CN" altLang="en-US"/>
          </a:p>
        </p:txBody>
      </p:sp>
      <p:sp>
        <p:nvSpPr>
          <p:cNvPr id="34" name="标题 1"/>
          <p:cNvSpPr txBox="1"/>
          <p:nvPr/>
        </p:nvSpPr>
        <p:spPr>
          <a:xfrm rot="16200000" flipH="1">
            <a:off x="828642" y="1325235"/>
            <a:ext cx="926772" cy="707999"/>
          </a:xfrm>
          <a:custGeom>
            <a:avLst/>
            <a:gdLst>
              <a:gd name="connsiteX0" fmla="*/ 876796 w 926772"/>
              <a:gd name="connsiteY0" fmla="*/ 683011 h 707999"/>
              <a:gd name="connsiteX1" fmla="*/ 901784 w 926772"/>
              <a:gd name="connsiteY1" fmla="*/ 658023 h 707999"/>
              <a:gd name="connsiteX2" fmla="*/ 926772 w 926772"/>
              <a:gd name="connsiteY2" fmla="*/ 683011 h 707999"/>
              <a:gd name="connsiteX3" fmla="*/ 901784 w 926772"/>
              <a:gd name="connsiteY3" fmla="*/ 707999 h 707999"/>
              <a:gd name="connsiteX4" fmla="*/ 876796 w 926772"/>
              <a:gd name="connsiteY4" fmla="*/ 683011 h 707999"/>
              <a:gd name="connsiteX5" fmla="*/ 820126 w 926772"/>
              <a:gd name="connsiteY5" fmla="*/ 589008 h 707999"/>
              <a:gd name="connsiteX6" fmla="*/ 845114 w 926772"/>
              <a:gd name="connsiteY6" fmla="*/ 564020 h 707999"/>
              <a:gd name="connsiteX7" fmla="*/ 870102 w 926772"/>
              <a:gd name="connsiteY7" fmla="*/ 589008 h 707999"/>
              <a:gd name="connsiteX8" fmla="*/ 845114 w 926772"/>
              <a:gd name="connsiteY8" fmla="*/ 613996 h 707999"/>
              <a:gd name="connsiteX9" fmla="*/ 820126 w 926772"/>
              <a:gd name="connsiteY9" fmla="*/ 589008 h 707999"/>
              <a:gd name="connsiteX10" fmla="*/ 756812 w 926772"/>
              <a:gd name="connsiteY10" fmla="*/ 495005 h 707999"/>
              <a:gd name="connsiteX11" fmla="*/ 781800 w 926772"/>
              <a:gd name="connsiteY11" fmla="*/ 470017 h 707999"/>
              <a:gd name="connsiteX12" fmla="*/ 806788 w 926772"/>
              <a:gd name="connsiteY12" fmla="*/ 495005 h 707999"/>
              <a:gd name="connsiteX13" fmla="*/ 781800 w 926772"/>
              <a:gd name="connsiteY13" fmla="*/ 519993 h 707999"/>
              <a:gd name="connsiteX14" fmla="*/ 756812 w 926772"/>
              <a:gd name="connsiteY14" fmla="*/ 495005 h 707999"/>
              <a:gd name="connsiteX15" fmla="*/ 751538 w 926772"/>
              <a:gd name="connsiteY15" fmla="*/ 683011 h 707999"/>
              <a:gd name="connsiteX16" fmla="*/ 776526 w 926772"/>
              <a:gd name="connsiteY16" fmla="*/ 658023 h 707999"/>
              <a:gd name="connsiteX17" fmla="*/ 801514 w 926772"/>
              <a:gd name="connsiteY17" fmla="*/ 683011 h 707999"/>
              <a:gd name="connsiteX18" fmla="*/ 776526 w 926772"/>
              <a:gd name="connsiteY18" fmla="*/ 707999 h 707999"/>
              <a:gd name="connsiteX19" fmla="*/ 751538 w 926772"/>
              <a:gd name="connsiteY19" fmla="*/ 683011 h 707999"/>
              <a:gd name="connsiteX20" fmla="*/ 694869 w 926772"/>
              <a:gd name="connsiteY20" fmla="*/ 589008 h 707999"/>
              <a:gd name="connsiteX21" fmla="*/ 719857 w 926772"/>
              <a:gd name="connsiteY21" fmla="*/ 564020 h 707999"/>
              <a:gd name="connsiteX22" fmla="*/ 744845 w 926772"/>
              <a:gd name="connsiteY22" fmla="*/ 589008 h 707999"/>
              <a:gd name="connsiteX23" fmla="*/ 719857 w 926772"/>
              <a:gd name="connsiteY23" fmla="*/ 613996 h 707999"/>
              <a:gd name="connsiteX24" fmla="*/ 694869 w 926772"/>
              <a:gd name="connsiteY24" fmla="*/ 589008 h 707999"/>
              <a:gd name="connsiteX25" fmla="*/ 689081 w 926772"/>
              <a:gd name="connsiteY25" fmla="*/ 401002 h 707999"/>
              <a:gd name="connsiteX26" fmla="*/ 714069 w 926772"/>
              <a:gd name="connsiteY26" fmla="*/ 376014 h 707999"/>
              <a:gd name="connsiteX27" fmla="*/ 739057 w 926772"/>
              <a:gd name="connsiteY27" fmla="*/ 401002 h 707999"/>
              <a:gd name="connsiteX28" fmla="*/ 714069 w 926772"/>
              <a:gd name="connsiteY28" fmla="*/ 425990 h 707999"/>
              <a:gd name="connsiteX29" fmla="*/ 689081 w 926772"/>
              <a:gd name="connsiteY29" fmla="*/ 401002 h 707999"/>
              <a:gd name="connsiteX30" fmla="*/ 631554 w 926772"/>
              <a:gd name="connsiteY30" fmla="*/ 495005 h 707999"/>
              <a:gd name="connsiteX31" fmla="*/ 656542 w 926772"/>
              <a:gd name="connsiteY31" fmla="*/ 470017 h 707999"/>
              <a:gd name="connsiteX32" fmla="*/ 681530 w 926772"/>
              <a:gd name="connsiteY32" fmla="*/ 495005 h 707999"/>
              <a:gd name="connsiteX33" fmla="*/ 656542 w 926772"/>
              <a:gd name="connsiteY33" fmla="*/ 519993 h 707999"/>
              <a:gd name="connsiteX34" fmla="*/ 631554 w 926772"/>
              <a:gd name="connsiteY34" fmla="*/ 495005 h 707999"/>
              <a:gd name="connsiteX35" fmla="*/ 626283 w 926772"/>
              <a:gd name="connsiteY35" fmla="*/ 683011 h 707999"/>
              <a:gd name="connsiteX36" fmla="*/ 651271 w 926772"/>
              <a:gd name="connsiteY36" fmla="*/ 658023 h 707999"/>
              <a:gd name="connsiteX37" fmla="*/ 676259 w 926772"/>
              <a:gd name="connsiteY37" fmla="*/ 683011 h 707999"/>
              <a:gd name="connsiteX38" fmla="*/ 651271 w 926772"/>
              <a:gd name="connsiteY38" fmla="*/ 707999 h 707999"/>
              <a:gd name="connsiteX39" fmla="*/ 626283 w 926772"/>
              <a:gd name="connsiteY39" fmla="*/ 683011 h 707999"/>
              <a:gd name="connsiteX40" fmla="*/ 621342 w 926772"/>
              <a:gd name="connsiteY40" fmla="*/ 306999 h 707999"/>
              <a:gd name="connsiteX41" fmla="*/ 646330 w 926772"/>
              <a:gd name="connsiteY41" fmla="*/ 282011 h 707999"/>
              <a:gd name="connsiteX42" fmla="*/ 671318 w 926772"/>
              <a:gd name="connsiteY42" fmla="*/ 306999 h 707999"/>
              <a:gd name="connsiteX43" fmla="*/ 646330 w 926772"/>
              <a:gd name="connsiteY43" fmla="*/ 331987 h 707999"/>
              <a:gd name="connsiteX44" fmla="*/ 621342 w 926772"/>
              <a:gd name="connsiteY44" fmla="*/ 306999 h 707999"/>
              <a:gd name="connsiteX45" fmla="*/ 569610 w 926772"/>
              <a:gd name="connsiteY45" fmla="*/ 589008 h 707999"/>
              <a:gd name="connsiteX46" fmla="*/ 594598 w 926772"/>
              <a:gd name="connsiteY46" fmla="*/ 564020 h 707999"/>
              <a:gd name="connsiteX47" fmla="*/ 619586 w 926772"/>
              <a:gd name="connsiteY47" fmla="*/ 589008 h 707999"/>
              <a:gd name="connsiteX48" fmla="*/ 594598 w 926772"/>
              <a:gd name="connsiteY48" fmla="*/ 613996 h 707999"/>
              <a:gd name="connsiteX49" fmla="*/ 569610 w 926772"/>
              <a:gd name="connsiteY49" fmla="*/ 589008 h 707999"/>
              <a:gd name="connsiteX50" fmla="*/ 563824 w 926772"/>
              <a:gd name="connsiteY50" fmla="*/ 401002 h 707999"/>
              <a:gd name="connsiteX51" fmla="*/ 588812 w 926772"/>
              <a:gd name="connsiteY51" fmla="*/ 376014 h 707999"/>
              <a:gd name="connsiteX52" fmla="*/ 613800 w 926772"/>
              <a:gd name="connsiteY52" fmla="*/ 401002 h 707999"/>
              <a:gd name="connsiteX53" fmla="*/ 588812 w 926772"/>
              <a:gd name="connsiteY53" fmla="*/ 425990 h 707999"/>
              <a:gd name="connsiteX54" fmla="*/ 563824 w 926772"/>
              <a:gd name="connsiteY54" fmla="*/ 401002 h 707999"/>
              <a:gd name="connsiteX55" fmla="*/ 553611 w 926772"/>
              <a:gd name="connsiteY55" fmla="*/ 212996 h 707999"/>
              <a:gd name="connsiteX56" fmla="*/ 578599 w 926772"/>
              <a:gd name="connsiteY56" fmla="*/ 188008 h 707999"/>
              <a:gd name="connsiteX57" fmla="*/ 603587 w 926772"/>
              <a:gd name="connsiteY57" fmla="*/ 212996 h 707999"/>
              <a:gd name="connsiteX58" fmla="*/ 578599 w 926772"/>
              <a:gd name="connsiteY58" fmla="*/ 237984 h 707999"/>
              <a:gd name="connsiteX59" fmla="*/ 553611 w 926772"/>
              <a:gd name="connsiteY59" fmla="*/ 212996 h 707999"/>
              <a:gd name="connsiteX60" fmla="*/ 506299 w 926772"/>
              <a:gd name="connsiteY60" fmla="*/ 495005 h 707999"/>
              <a:gd name="connsiteX61" fmla="*/ 531287 w 926772"/>
              <a:gd name="connsiteY61" fmla="*/ 470017 h 707999"/>
              <a:gd name="connsiteX62" fmla="*/ 556275 w 926772"/>
              <a:gd name="connsiteY62" fmla="*/ 495005 h 707999"/>
              <a:gd name="connsiteX63" fmla="*/ 531287 w 926772"/>
              <a:gd name="connsiteY63" fmla="*/ 519993 h 707999"/>
              <a:gd name="connsiteX64" fmla="*/ 506299 w 926772"/>
              <a:gd name="connsiteY64" fmla="*/ 495005 h 707999"/>
              <a:gd name="connsiteX65" fmla="*/ 501026 w 926772"/>
              <a:gd name="connsiteY65" fmla="*/ 683011 h 707999"/>
              <a:gd name="connsiteX66" fmla="*/ 526014 w 926772"/>
              <a:gd name="connsiteY66" fmla="*/ 658023 h 707999"/>
              <a:gd name="connsiteX67" fmla="*/ 551002 w 926772"/>
              <a:gd name="connsiteY67" fmla="*/ 683011 h 707999"/>
              <a:gd name="connsiteX68" fmla="*/ 526014 w 926772"/>
              <a:gd name="connsiteY68" fmla="*/ 707999 h 707999"/>
              <a:gd name="connsiteX69" fmla="*/ 501026 w 926772"/>
              <a:gd name="connsiteY69" fmla="*/ 683011 h 707999"/>
              <a:gd name="connsiteX70" fmla="*/ 496084 w 926772"/>
              <a:gd name="connsiteY70" fmla="*/ 306999 h 707999"/>
              <a:gd name="connsiteX71" fmla="*/ 521072 w 926772"/>
              <a:gd name="connsiteY71" fmla="*/ 282011 h 707999"/>
              <a:gd name="connsiteX72" fmla="*/ 546060 w 926772"/>
              <a:gd name="connsiteY72" fmla="*/ 306999 h 707999"/>
              <a:gd name="connsiteX73" fmla="*/ 521072 w 926772"/>
              <a:gd name="connsiteY73" fmla="*/ 331987 h 707999"/>
              <a:gd name="connsiteX74" fmla="*/ 496084 w 926772"/>
              <a:gd name="connsiteY74" fmla="*/ 306999 h 707999"/>
              <a:gd name="connsiteX75" fmla="*/ 488086 w 926772"/>
              <a:gd name="connsiteY75" fmla="*/ 118993 h 707999"/>
              <a:gd name="connsiteX76" fmla="*/ 513074 w 926772"/>
              <a:gd name="connsiteY76" fmla="*/ 94005 h 707999"/>
              <a:gd name="connsiteX77" fmla="*/ 538062 w 926772"/>
              <a:gd name="connsiteY77" fmla="*/ 118993 h 707999"/>
              <a:gd name="connsiteX78" fmla="*/ 513074 w 926772"/>
              <a:gd name="connsiteY78" fmla="*/ 143981 h 707999"/>
              <a:gd name="connsiteX79" fmla="*/ 488086 w 926772"/>
              <a:gd name="connsiteY79" fmla="*/ 118993 h 707999"/>
              <a:gd name="connsiteX80" fmla="*/ 444353 w 926772"/>
              <a:gd name="connsiteY80" fmla="*/ 589008 h 707999"/>
              <a:gd name="connsiteX81" fmla="*/ 469341 w 926772"/>
              <a:gd name="connsiteY81" fmla="*/ 564020 h 707999"/>
              <a:gd name="connsiteX82" fmla="*/ 494329 w 926772"/>
              <a:gd name="connsiteY82" fmla="*/ 589008 h 707999"/>
              <a:gd name="connsiteX83" fmla="*/ 469341 w 926772"/>
              <a:gd name="connsiteY83" fmla="*/ 613996 h 707999"/>
              <a:gd name="connsiteX84" fmla="*/ 444353 w 926772"/>
              <a:gd name="connsiteY84" fmla="*/ 589008 h 707999"/>
              <a:gd name="connsiteX85" fmla="*/ 438565 w 926772"/>
              <a:gd name="connsiteY85" fmla="*/ 401002 h 707999"/>
              <a:gd name="connsiteX86" fmla="*/ 463553 w 926772"/>
              <a:gd name="connsiteY86" fmla="*/ 376014 h 707999"/>
              <a:gd name="connsiteX87" fmla="*/ 488541 w 926772"/>
              <a:gd name="connsiteY87" fmla="*/ 401002 h 707999"/>
              <a:gd name="connsiteX88" fmla="*/ 463553 w 926772"/>
              <a:gd name="connsiteY88" fmla="*/ 425990 h 707999"/>
              <a:gd name="connsiteX89" fmla="*/ 438565 w 926772"/>
              <a:gd name="connsiteY89" fmla="*/ 401002 h 707999"/>
              <a:gd name="connsiteX90" fmla="*/ 428354 w 926772"/>
              <a:gd name="connsiteY90" fmla="*/ 212996 h 707999"/>
              <a:gd name="connsiteX91" fmla="*/ 453342 w 926772"/>
              <a:gd name="connsiteY91" fmla="*/ 188008 h 707999"/>
              <a:gd name="connsiteX92" fmla="*/ 478330 w 926772"/>
              <a:gd name="connsiteY92" fmla="*/ 212996 h 707999"/>
              <a:gd name="connsiteX93" fmla="*/ 453342 w 926772"/>
              <a:gd name="connsiteY93" fmla="*/ 237984 h 707999"/>
              <a:gd name="connsiteX94" fmla="*/ 428354 w 926772"/>
              <a:gd name="connsiteY94" fmla="*/ 212996 h 707999"/>
              <a:gd name="connsiteX95" fmla="*/ 423077 w 926772"/>
              <a:gd name="connsiteY95" fmla="*/ 24988 h 707999"/>
              <a:gd name="connsiteX96" fmla="*/ 448065 w 926772"/>
              <a:gd name="connsiteY96" fmla="*/ 0 h 707999"/>
              <a:gd name="connsiteX97" fmla="*/ 473053 w 926772"/>
              <a:gd name="connsiteY97" fmla="*/ 24988 h 707999"/>
              <a:gd name="connsiteX98" fmla="*/ 448065 w 926772"/>
              <a:gd name="connsiteY98" fmla="*/ 49976 h 707999"/>
              <a:gd name="connsiteX99" fmla="*/ 423077 w 926772"/>
              <a:gd name="connsiteY99" fmla="*/ 24988 h 707999"/>
              <a:gd name="connsiteX100" fmla="*/ 381042 w 926772"/>
              <a:gd name="connsiteY100" fmla="*/ 495005 h 707999"/>
              <a:gd name="connsiteX101" fmla="*/ 406030 w 926772"/>
              <a:gd name="connsiteY101" fmla="*/ 470017 h 707999"/>
              <a:gd name="connsiteX102" fmla="*/ 431018 w 926772"/>
              <a:gd name="connsiteY102" fmla="*/ 495005 h 707999"/>
              <a:gd name="connsiteX103" fmla="*/ 406030 w 926772"/>
              <a:gd name="connsiteY103" fmla="*/ 519993 h 707999"/>
              <a:gd name="connsiteX104" fmla="*/ 381042 w 926772"/>
              <a:gd name="connsiteY104" fmla="*/ 495005 h 707999"/>
              <a:gd name="connsiteX105" fmla="*/ 375770 w 926772"/>
              <a:gd name="connsiteY105" fmla="*/ 683011 h 707999"/>
              <a:gd name="connsiteX106" fmla="*/ 400758 w 926772"/>
              <a:gd name="connsiteY106" fmla="*/ 658023 h 707999"/>
              <a:gd name="connsiteX107" fmla="*/ 425746 w 926772"/>
              <a:gd name="connsiteY107" fmla="*/ 683011 h 707999"/>
              <a:gd name="connsiteX108" fmla="*/ 400758 w 926772"/>
              <a:gd name="connsiteY108" fmla="*/ 707999 h 707999"/>
              <a:gd name="connsiteX109" fmla="*/ 375770 w 926772"/>
              <a:gd name="connsiteY109" fmla="*/ 683011 h 707999"/>
              <a:gd name="connsiteX110" fmla="*/ 370829 w 926772"/>
              <a:gd name="connsiteY110" fmla="*/ 306999 h 707999"/>
              <a:gd name="connsiteX111" fmla="*/ 395817 w 926772"/>
              <a:gd name="connsiteY111" fmla="*/ 282011 h 707999"/>
              <a:gd name="connsiteX112" fmla="*/ 420805 w 926772"/>
              <a:gd name="connsiteY112" fmla="*/ 306999 h 707999"/>
              <a:gd name="connsiteX113" fmla="*/ 395817 w 926772"/>
              <a:gd name="connsiteY113" fmla="*/ 331987 h 707999"/>
              <a:gd name="connsiteX114" fmla="*/ 370829 w 926772"/>
              <a:gd name="connsiteY114" fmla="*/ 306999 h 707999"/>
              <a:gd name="connsiteX115" fmla="*/ 362827 w 926772"/>
              <a:gd name="connsiteY115" fmla="*/ 118993 h 707999"/>
              <a:gd name="connsiteX116" fmla="*/ 387815 w 926772"/>
              <a:gd name="connsiteY116" fmla="*/ 94005 h 707999"/>
              <a:gd name="connsiteX117" fmla="*/ 412803 w 926772"/>
              <a:gd name="connsiteY117" fmla="*/ 118993 h 707999"/>
              <a:gd name="connsiteX118" fmla="*/ 387815 w 926772"/>
              <a:gd name="connsiteY118" fmla="*/ 143981 h 707999"/>
              <a:gd name="connsiteX119" fmla="*/ 362827 w 926772"/>
              <a:gd name="connsiteY119" fmla="*/ 118993 h 707999"/>
              <a:gd name="connsiteX120" fmla="*/ 319096 w 926772"/>
              <a:gd name="connsiteY120" fmla="*/ 589008 h 707999"/>
              <a:gd name="connsiteX121" fmla="*/ 344084 w 926772"/>
              <a:gd name="connsiteY121" fmla="*/ 564020 h 707999"/>
              <a:gd name="connsiteX122" fmla="*/ 369072 w 926772"/>
              <a:gd name="connsiteY122" fmla="*/ 589008 h 707999"/>
              <a:gd name="connsiteX123" fmla="*/ 344084 w 926772"/>
              <a:gd name="connsiteY123" fmla="*/ 613996 h 707999"/>
              <a:gd name="connsiteX124" fmla="*/ 319096 w 926772"/>
              <a:gd name="connsiteY124" fmla="*/ 589008 h 707999"/>
              <a:gd name="connsiteX125" fmla="*/ 313307 w 926772"/>
              <a:gd name="connsiteY125" fmla="*/ 401002 h 707999"/>
              <a:gd name="connsiteX126" fmla="*/ 338295 w 926772"/>
              <a:gd name="connsiteY126" fmla="*/ 376014 h 707999"/>
              <a:gd name="connsiteX127" fmla="*/ 363283 w 926772"/>
              <a:gd name="connsiteY127" fmla="*/ 401002 h 707999"/>
              <a:gd name="connsiteX128" fmla="*/ 338295 w 926772"/>
              <a:gd name="connsiteY128" fmla="*/ 425990 h 707999"/>
              <a:gd name="connsiteX129" fmla="*/ 313307 w 926772"/>
              <a:gd name="connsiteY129" fmla="*/ 401002 h 707999"/>
              <a:gd name="connsiteX130" fmla="*/ 303095 w 926772"/>
              <a:gd name="connsiteY130" fmla="*/ 212996 h 707999"/>
              <a:gd name="connsiteX131" fmla="*/ 328083 w 926772"/>
              <a:gd name="connsiteY131" fmla="*/ 188008 h 707999"/>
              <a:gd name="connsiteX132" fmla="*/ 353071 w 926772"/>
              <a:gd name="connsiteY132" fmla="*/ 212996 h 707999"/>
              <a:gd name="connsiteX133" fmla="*/ 328083 w 926772"/>
              <a:gd name="connsiteY133" fmla="*/ 237984 h 707999"/>
              <a:gd name="connsiteX134" fmla="*/ 303095 w 926772"/>
              <a:gd name="connsiteY134" fmla="*/ 212996 h 707999"/>
              <a:gd name="connsiteX135" fmla="*/ 255786 w 926772"/>
              <a:gd name="connsiteY135" fmla="*/ 495005 h 707999"/>
              <a:gd name="connsiteX136" fmla="*/ 280774 w 926772"/>
              <a:gd name="connsiteY136" fmla="*/ 470017 h 707999"/>
              <a:gd name="connsiteX137" fmla="*/ 305762 w 926772"/>
              <a:gd name="connsiteY137" fmla="*/ 495005 h 707999"/>
              <a:gd name="connsiteX138" fmla="*/ 280774 w 926772"/>
              <a:gd name="connsiteY138" fmla="*/ 519993 h 707999"/>
              <a:gd name="connsiteX139" fmla="*/ 255786 w 926772"/>
              <a:gd name="connsiteY139" fmla="*/ 495005 h 707999"/>
              <a:gd name="connsiteX140" fmla="*/ 250513 w 926772"/>
              <a:gd name="connsiteY140" fmla="*/ 683011 h 707999"/>
              <a:gd name="connsiteX141" fmla="*/ 275501 w 926772"/>
              <a:gd name="connsiteY141" fmla="*/ 658023 h 707999"/>
              <a:gd name="connsiteX142" fmla="*/ 300489 w 926772"/>
              <a:gd name="connsiteY142" fmla="*/ 683011 h 707999"/>
              <a:gd name="connsiteX143" fmla="*/ 275501 w 926772"/>
              <a:gd name="connsiteY143" fmla="*/ 707999 h 707999"/>
              <a:gd name="connsiteX144" fmla="*/ 250513 w 926772"/>
              <a:gd name="connsiteY144" fmla="*/ 683011 h 707999"/>
              <a:gd name="connsiteX145" fmla="*/ 245572 w 926772"/>
              <a:gd name="connsiteY145" fmla="*/ 306999 h 707999"/>
              <a:gd name="connsiteX146" fmla="*/ 270560 w 926772"/>
              <a:gd name="connsiteY146" fmla="*/ 282011 h 707999"/>
              <a:gd name="connsiteX147" fmla="*/ 295548 w 926772"/>
              <a:gd name="connsiteY147" fmla="*/ 306999 h 707999"/>
              <a:gd name="connsiteX148" fmla="*/ 270560 w 926772"/>
              <a:gd name="connsiteY148" fmla="*/ 331987 h 707999"/>
              <a:gd name="connsiteX149" fmla="*/ 245572 w 926772"/>
              <a:gd name="connsiteY149" fmla="*/ 306999 h 707999"/>
              <a:gd name="connsiteX150" fmla="*/ 193839 w 926772"/>
              <a:gd name="connsiteY150" fmla="*/ 589008 h 707999"/>
              <a:gd name="connsiteX151" fmla="*/ 218827 w 926772"/>
              <a:gd name="connsiteY151" fmla="*/ 564020 h 707999"/>
              <a:gd name="connsiteX152" fmla="*/ 243815 w 926772"/>
              <a:gd name="connsiteY152" fmla="*/ 589008 h 707999"/>
              <a:gd name="connsiteX153" fmla="*/ 218827 w 926772"/>
              <a:gd name="connsiteY153" fmla="*/ 613996 h 707999"/>
              <a:gd name="connsiteX154" fmla="*/ 193839 w 926772"/>
              <a:gd name="connsiteY154" fmla="*/ 589008 h 707999"/>
              <a:gd name="connsiteX155" fmla="*/ 188051 w 926772"/>
              <a:gd name="connsiteY155" fmla="*/ 401002 h 707999"/>
              <a:gd name="connsiteX156" fmla="*/ 213039 w 926772"/>
              <a:gd name="connsiteY156" fmla="*/ 376014 h 707999"/>
              <a:gd name="connsiteX157" fmla="*/ 238027 w 926772"/>
              <a:gd name="connsiteY157" fmla="*/ 401002 h 707999"/>
              <a:gd name="connsiteX158" fmla="*/ 213039 w 926772"/>
              <a:gd name="connsiteY158" fmla="*/ 425990 h 707999"/>
              <a:gd name="connsiteX159" fmla="*/ 188051 w 926772"/>
              <a:gd name="connsiteY159" fmla="*/ 401002 h 707999"/>
              <a:gd name="connsiteX160" fmla="*/ 130529 w 926772"/>
              <a:gd name="connsiteY160" fmla="*/ 495005 h 707999"/>
              <a:gd name="connsiteX161" fmla="*/ 155517 w 926772"/>
              <a:gd name="connsiteY161" fmla="*/ 470017 h 707999"/>
              <a:gd name="connsiteX162" fmla="*/ 180505 w 926772"/>
              <a:gd name="connsiteY162" fmla="*/ 495005 h 707999"/>
              <a:gd name="connsiteX163" fmla="*/ 155517 w 926772"/>
              <a:gd name="connsiteY163" fmla="*/ 519993 h 707999"/>
              <a:gd name="connsiteX164" fmla="*/ 130529 w 926772"/>
              <a:gd name="connsiteY164" fmla="*/ 495005 h 707999"/>
              <a:gd name="connsiteX165" fmla="*/ 125257 w 926772"/>
              <a:gd name="connsiteY165" fmla="*/ 683011 h 707999"/>
              <a:gd name="connsiteX166" fmla="*/ 150245 w 926772"/>
              <a:gd name="connsiteY166" fmla="*/ 658023 h 707999"/>
              <a:gd name="connsiteX167" fmla="*/ 175233 w 926772"/>
              <a:gd name="connsiteY167" fmla="*/ 683011 h 707999"/>
              <a:gd name="connsiteX168" fmla="*/ 150245 w 926772"/>
              <a:gd name="connsiteY168" fmla="*/ 707999 h 707999"/>
              <a:gd name="connsiteX169" fmla="*/ 125257 w 926772"/>
              <a:gd name="connsiteY169" fmla="*/ 683011 h 707999"/>
              <a:gd name="connsiteX170" fmla="*/ 68583 w 926772"/>
              <a:gd name="connsiteY170" fmla="*/ 589008 h 707999"/>
              <a:gd name="connsiteX171" fmla="*/ 93571 w 926772"/>
              <a:gd name="connsiteY171" fmla="*/ 564020 h 707999"/>
              <a:gd name="connsiteX172" fmla="*/ 118559 w 926772"/>
              <a:gd name="connsiteY172" fmla="*/ 589008 h 707999"/>
              <a:gd name="connsiteX173" fmla="*/ 93571 w 926772"/>
              <a:gd name="connsiteY173" fmla="*/ 613996 h 707999"/>
              <a:gd name="connsiteX174" fmla="*/ 68583 w 926772"/>
              <a:gd name="connsiteY174" fmla="*/ 589008 h 707999"/>
              <a:gd name="connsiteX175" fmla="*/ 0 w 926772"/>
              <a:gd name="connsiteY175" fmla="*/ 683011 h 707999"/>
              <a:gd name="connsiteX176" fmla="*/ 24988 w 926772"/>
              <a:gd name="connsiteY176" fmla="*/ 658023 h 707999"/>
              <a:gd name="connsiteX177" fmla="*/ 49976 w 926772"/>
              <a:gd name="connsiteY177" fmla="*/ 683011 h 707999"/>
              <a:gd name="connsiteX178" fmla="*/ 24988 w 926772"/>
              <a:gd name="connsiteY178" fmla="*/ 707999 h 707999"/>
              <a:gd name="connsiteX179" fmla="*/ 0 w 926772"/>
              <a:gd name="connsiteY179" fmla="*/ 683011 h 707999"/>
            </a:gdLst>
            <a:ahLst/>
            <a:cxnLst/>
            <a:rect l="l" t="t" r="r" b="b"/>
            <a:pathLst>
              <a:path w="926772" h="707999">
                <a:moveTo>
                  <a:pt x="876796" y="683011"/>
                </a:moveTo>
                <a:cubicBezTo>
                  <a:pt x="876796" y="669211"/>
                  <a:pt x="887984" y="658023"/>
                  <a:pt x="901784" y="658023"/>
                </a:cubicBezTo>
                <a:cubicBezTo>
                  <a:pt x="915584" y="658023"/>
                  <a:pt x="926772" y="669211"/>
                  <a:pt x="926772" y="683011"/>
                </a:cubicBezTo>
                <a:cubicBezTo>
                  <a:pt x="926772" y="696811"/>
                  <a:pt x="915584" y="707999"/>
                  <a:pt x="901784" y="707999"/>
                </a:cubicBezTo>
                <a:cubicBezTo>
                  <a:pt x="887984" y="707999"/>
                  <a:pt x="876796" y="696811"/>
                  <a:pt x="876796" y="683011"/>
                </a:cubicBezTo>
                <a:close/>
                <a:moveTo>
                  <a:pt x="820126" y="589008"/>
                </a:moveTo>
                <a:cubicBezTo>
                  <a:pt x="820126" y="575208"/>
                  <a:pt x="831314" y="564020"/>
                  <a:pt x="845114" y="564020"/>
                </a:cubicBezTo>
                <a:cubicBezTo>
                  <a:pt x="858914" y="564020"/>
                  <a:pt x="870102" y="575208"/>
                  <a:pt x="870102" y="589008"/>
                </a:cubicBezTo>
                <a:cubicBezTo>
                  <a:pt x="870102" y="602808"/>
                  <a:pt x="858914" y="613996"/>
                  <a:pt x="845114" y="613996"/>
                </a:cubicBezTo>
                <a:cubicBezTo>
                  <a:pt x="831314" y="613996"/>
                  <a:pt x="820126" y="602808"/>
                  <a:pt x="820126" y="589008"/>
                </a:cubicBezTo>
                <a:close/>
                <a:moveTo>
                  <a:pt x="756812" y="495005"/>
                </a:moveTo>
                <a:cubicBezTo>
                  <a:pt x="756812" y="481205"/>
                  <a:pt x="768000" y="470017"/>
                  <a:pt x="781800" y="470017"/>
                </a:cubicBezTo>
                <a:cubicBezTo>
                  <a:pt x="795600" y="470017"/>
                  <a:pt x="806788" y="481205"/>
                  <a:pt x="806788" y="495005"/>
                </a:cubicBezTo>
                <a:cubicBezTo>
                  <a:pt x="806788" y="508805"/>
                  <a:pt x="795600" y="519993"/>
                  <a:pt x="781800" y="519993"/>
                </a:cubicBezTo>
                <a:cubicBezTo>
                  <a:pt x="768000" y="519993"/>
                  <a:pt x="756812" y="508805"/>
                  <a:pt x="756812" y="495005"/>
                </a:cubicBezTo>
                <a:close/>
                <a:moveTo>
                  <a:pt x="751538" y="683011"/>
                </a:moveTo>
                <a:cubicBezTo>
                  <a:pt x="751538" y="669211"/>
                  <a:pt x="762726" y="658023"/>
                  <a:pt x="776526" y="658023"/>
                </a:cubicBezTo>
                <a:cubicBezTo>
                  <a:pt x="790326" y="658023"/>
                  <a:pt x="801514" y="669211"/>
                  <a:pt x="801514" y="683011"/>
                </a:cubicBezTo>
                <a:cubicBezTo>
                  <a:pt x="801514" y="696811"/>
                  <a:pt x="790326" y="707999"/>
                  <a:pt x="776526" y="707999"/>
                </a:cubicBezTo>
                <a:cubicBezTo>
                  <a:pt x="762726" y="707999"/>
                  <a:pt x="751538" y="696811"/>
                  <a:pt x="751538" y="683011"/>
                </a:cubicBezTo>
                <a:close/>
                <a:moveTo>
                  <a:pt x="694869" y="589008"/>
                </a:moveTo>
                <a:cubicBezTo>
                  <a:pt x="694869" y="575208"/>
                  <a:pt x="706057" y="564020"/>
                  <a:pt x="719857" y="564020"/>
                </a:cubicBezTo>
                <a:cubicBezTo>
                  <a:pt x="733657" y="564020"/>
                  <a:pt x="744845" y="575208"/>
                  <a:pt x="744845" y="589008"/>
                </a:cubicBezTo>
                <a:cubicBezTo>
                  <a:pt x="744845" y="602808"/>
                  <a:pt x="733657" y="613996"/>
                  <a:pt x="719857" y="613996"/>
                </a:cubicBezTo>
                <a:cubicBezTo>
                  <a:pt x="706057" y="613996"/>
                  <a:pt x="694869" y="602808"/>
                  <a:pt x="694869" y="589008"/>
                </a:cubicBezTo>
                <a:close/>
                <a:moveTo>
                  <a:pt x="689081" y="401002"/>
                </a:moveTo>
                <a:cubicBezTo>
                  <a:pt x="689081" y="387202"/>
                  <a:pt x="700269" y="376014"/>
                  <a:pt x="714069" y="376014"/>
                </a:cubicBezTo>
                <a:cubicBezTo>
                  <a:pt x="727869" y="376014"/>
                  <a:pt x="739057" y="387202"/>
                  <a:pt x="739057" y="401002"/>
                </a:cubicBezTo>
                <a:cubicBezTo>
                  <a:pt x="739057" y="414802"/>
                  <a:pt x="727869" y="425990"/>
                  <a:pt x="714069" y="425990"/>
                </a:cubicBezTo>
                <a:cubicBezTo>
                  <a:pt x="700269" y="425990"/>
                  <a:pt x="689081" y="414802"/>
                  <a:pt x="689081" y="401002"/>
                </a:cubicBezTo>
                <a:close/>
                <a:moveTo>
                  <a:pt x="631554" y="495005"/>
                </a:moveTo>
                <a:cubicBezTo>
                  <a:pt x="631554" y="481205"/>
                  <a:pt x="642742" y="470017"/>
                  <a:pt x="656542" y="470017"/>
                </a:cubicBezTo>
                <a:cubicBezTo>
                  <a:pt x="670342" y="470017"/>
                  <a:pt x="681530" y="481205"/>
                  <a:pt x="681530" y="495005"/>
                </a:cubicBezTo>
                <a:cubicBezTo>
                  <a:pt x="681530" y="508805"/>
                  <a:pt x="670342" y="519993"/>
                  <a:pt x="656542" y="519993"/>
                </a:cubicBezTo>
                <a:cubicBezTo>
                  <a:pt x="642742" y="519993"/>
                  <a:pt x="631554" y="508805"/>
                  <a:pt x="631554" y="495005"/>
                </a:cubicBezTo>
                <a:close/>
                <a:moveTo>
                  <a:pt x="626283" y="683011"/>
                </a:moveTo>
                <a:cubicBezTo>
                  <a:pt x="626283" y="669211"/>
                  <a:pt x="637471" y="658023"/>
                  <a:pt x="651271" y="658023"/>
                </a:cubicBezTo>
                <a:cubicBezTo>
                  <a:pt x="665071" y="658023"/>
                  <a:pt x="676259" y="669211"/>
                  <a:pt x="676259" y="683011"/>
                </a:cubicBezTo>
                <a:cubicBezTo>
                  <a:pt x="676259" y="696811"/>
                  <a:pt x="665071" y="707999"/>
                  <a:pt x="651271" y="707999"/>
                </a:cubicBezTo>
                <a:cubicBezTo>
                  <a:pt x="637471" y="707999"/>
                  <a:pt x="626283" y="696811"/>
                  <a:pt x="626283" y="683011"/>
                </a:cubicBezTo>
                <a:close/>
                <a:moveTo>
                  <a:pt x="621342" y="306999"/>
                </a:moveTo>
                <a:cubicBezTo>
                  <a:pt x="621342" y="293199"/>
                  <a:pt x="632530" y="282011"/>
                  <a:pt x="646330" y="282011"/>
                </a:cubicBezTo>
                <a:cubicBezTo>
                  <a:pt x="660130" y="282011"/>
                  <a:pt x="671318" y="293199"/>
                  <a:pt x="671318" y="306999"/>
                </a:cubicBezTo>
                <a:cubicBezTo>
                  <a:pt x="671318" y="320799"/>
                  <a:pt x="660130" y="331987"/>
                  <a:pt x="646330" y="331987"/>
                </a:cubicBezTo>
                <a:cubicBezTo>
                  <a:pt x="632530" y="331987"/>
                  <a:pt x="621342" y="320799"/>
                  <a:pt x="621342" y="306999"/>
                </a:cubicBezTo>
                <a:close/>
                <a:moveTo>
                  <a:pt x="569610" y="589008"/>
                </a:moveTo>
                <a:cubicBezTo>
                  <a:pt x="569610" y="575208"/>
                  <a:pt x="580798" y="564020"/>
                  <a:pt x="594598" y="564020"/>
                </a:cubicBezTo>
                <a:cubicBezTo>
                  <a:pt x="608398" y="564020"/>
                  <a:pt x="619586" y="575208"/>
                  <a:pt x="619586" y="589008"/>
                </a:cubicBezTo>
                <a:cubicBezTo>
                  <a:pt x="619586" y="602808"/>
                  <a:pt x="608398" y="613996"/>
                  <a:pt x="594598" y="613996"/>
                </a:cubicBezTo>
                <a:cubicBezTo>
                  <a:pt x="580798" y="613996"/>
                  <a:pt x="569610" y="602808"/>
                  <a:pt x="569610" y="589008"/>
                </a:cubicBezTo>
                <a:close/>
                <a:moveTo>
                  <a:pt x="563824" y="401002"/>
                </a:moveTo>
                <a:cubicBezTo>
                  <a:pt x="563824" y="387202"/>
                  <a:pt x="575012" y="376014"/>
                  <a:pt x="588812" y="376014"/>
                </a:cubicBezTo>
                <a:cubicBezTo>
                  <a:pt x="602612" y="376014"/>
                  <a:pt x="613800" y="387202"/>
                  <a:pt x="613800" y="401002"/>
                </a:cubicBezTo>
                <a:cubicBezTo>
                  <a:pt x="613800" y="414802"/>
                  <a:pt x="602612" y="425990"/>
                  <a:pt x="588812" y="425990"/>
                </a:cubicBezTo>
                <a:cubicBezTo>
                  <a:pt x="575012" y="425990"/>
                  <a:pt x="563824" y="414802"/>
                  <a:pt x="563824" y="401002"/>
                </a:cubicBezTo>
                <a:close/>
                <a:moveTo>
                  <a:pt x="553611" y="212996"/>
                </a:moveTo>
                <a:cubicBezTo>
                  <a:pt x="553611" y="199196"/>
                  <a:pt x="564799" y="188008"/>
                  <a:pt x="578599" y="188008"/>
                </a:cubicBezTo>
                <a:cubicBezTo>
                  <a:pt x="592399" y="188008"/>
                  <a:pt x="603587" y="199196"/>
                  <a:pt x="603587" y="212996"/>
                </a:cubicBezTo>
                <a:cubicBezTo>
                  <a:pt x="603587" y="226796"/>
                  <a:pt x="592399" y="237984"/>
                  <a:pt x="578599" y="237984"/>
                </a:cubicBezTo>
                <a:cubicBezTo>
                  <a:pt x="564799" y="237984"/>
                  <a:pt x="553611" y="226796"/>
                  <a:pt x="553611" y="212996"/>
                </a:cubicBezTo>
                <a:close/>
                <a:moveTo>
                  <a:pt x="506299" y="495005"/>
                </a:moveTo>
                <a:cubicBezTo>
                  <a:pt x="506299" y="481205"/>
                  <a:pt x="517487" y="470017"/>
                  <a:pt x="531287" y="470017"/>
                </a:cubicBezTo>
                <a:cubicBezTo>
                  <a:pt x="545087" y="470017"/>
                  <a:pt x="556275" y="481205"/>
                  <a:pt x="556275" y="495005"/>
                </a:cubicBezTo>
                <a:cubicBezTo>
                  <a:pt x="556275" y="508805"/>
                  <a:pt x="545087" y="519993"/>
                  <a:pt x="531287" y="519993"/>
                </a:cubicBezTo>
                <a:cubicBezTo>
                  <a:pt x="517487" y="519993"/>
                  <a:pt x="506299" y="508805"/>
                  <a:pt x="506299" y="495005"/>
                </a:cubicBezTo>
                <a:close/>
                <a:moveTo>
                  <a:pt x="501026" y="683011"/>
                </a:moveTo>
                <a:cubicBezTo>
                  <a:pt x="501026" y="669211"/>
                  <a:pt x="512214" y="658023"/>
                  <a:pt x="526014" y="658023"/>
                </a:cubicBezTo>
                <a:cubicBezTo>
                  <a:pt x="539814" y="658023"/>
                  <a:pt x="551002" y="669211"/>
                  <a:pt x="551002" y="683011"/>
                </a:cubicBezTo>
                <a:cubicBezTo>
                  <a:pt x="551002" y="696811"/>
                  <a:pt x="539814" y="707999"/>
                  <a:pt x="526014" y="707999"/>
                </a:cubicBezTo>
                <a:cubicBezTo>
                  <a:pt x="512214" y="707999"/>
                  <a:pt x="501026" y="696811"/>
                  <a:pt x="501026" y="683011"/>
                </a:cubicBezTo>
                <a:close/>
                <a:moveTo>
                  <a:pt x="496084" y="306999"/>
                </a:moveTo>
                <a:cubicBezTo>
                  <a:pt x="496084" y="293199"/>
                  <a:pt x="507272" y="282011"/>
                  <a:pt x="521072" y="282011"/>
                </a:cubicBezTo>
                <a:cubicBezTo>
                  <a:pt x="534872" y="282011"/>
                  <a:pt x="546060" y="293199"/>
                  <a:pt x="546060" y="306999"/>
                </a:cubicBezTo>
                <a:cubicBezTo>
                  <a:pt x="546060" y="320799"/>
                  <a:pt x="534872" y="331987"/>
                  <a:pt x="521072" y="331987"/>
                </a:cubicBezTo>
                <a:cubicBezTo>
                  <a:pt x="507272" y="331987"/>
                  <a:pt x="496084" y="320799"/>
                  <a:pt x="496084" y="306999"/>
                </a:cubicBezTo>
                <a:close/>
                <a:moveTo>
                  <a:pt x="488086" y="118993"/>
                </a:moveTo>
                <a:cubicBezTo>
                  <a:pt x="488086" y="105193"/>
                  <a:pt x="499274" y="94005"/>
                  <a:pt x="513074" y="94005"/>
                </a:cubicBezTo>
                <a:cubicBezTo>
                  <a:pt x="526874" y="94005"/>
                  <a:pt x="538062" y="105193"/>
                  <a:pt x="538062" y="118993"/>
                </a:cubicBezTo>
                <a:cubicBezTo>
                  <a:pt x="538062" y="132793"/>
                  <a:pt x="526874" y="143981"/>
                  <a:pt x="513074" y="143981"/>
                </a:cubicBezTo>
                <a:cubicBezTo>
                  <a:pt x="499274" y="143981"/>
                  <a:pt x="488086" y="132793"/>
                  <a:pt x="488086" y="118993"/>
                </a:cubicBezTo>
                <a:close/>
                <a:moveTo>
                  <a:pt x="444353" y="589008"/>
                </a:moveTo>
                <a:cubicBezTo>
                  <a:pt x="444353" y="575208"/>
                  <a:pt x="455541" y="564020"/>
                  <a:pt x="469341" y="564020"/>
                </a:cubicBezTo>
                <a:cubicBezTo>
                  <a:pt x="483141" y="564020"/>
                  <a:pt x="494329" y="575208"/>
                  <a:pt x="494329" y="589008"/>
                </a:cubicBezTo>
                <a:cubicBezTo>
                  <a:pt x="494329" y="602808"/>
                  <a:pt x="483141" y="613996"/>
                  <a:pt x="469341" y="613996"/>
                </a:cubicBezTo>
                <a:cubicBezTo>
                  <a:pt x="455541" y="613996"/>
                  <a:pt x="444353" y="602808"/>
                  <a:pt x="444353" y="589008"/>
                </a:cubicBezTo>
                <a:close/>
                <a:moveTo>
                  <a:pt x="438565" y="401002"/>
                </a:moveTo>
                <a:cubicBezTo>
                  <a:pt x="438565" y="387202"/>
                  <a:pt x="449753" y="376014"/>
                  <a:pt x="463553" y="376014"/>
                </a:cubicBezTo>
                <a:cubicBezTo>
                  <a:pt x="477353" y="376014"/>
                  <a:pt x="488541" y="387202"/>
                  <a:pt x="488541" y="401002"/>
                </a:cubicBezTo>
                <a:cubicBezTo>
                  <a:pt x="488541" y="414802"/>
                  <a:pt x="477353" y="425990"/>
                  <a:pt x="463553" y="425990"/>
                </a:cubicBezTo>
                <a:cubicBezTo>
                  <a:pt x="449753" y="425990"/>
                  <a:pt x="438565" y="414802"/>
                  <a:pt x="438565" y="401002"/>
                </a:cubicBezTo>
                <a:close/>
                <a:moveTo>
                  <a:pt x="428354" y="212996"/>
                </a:moveTo>
                <a:cubicBezTo>
                  <a:pt x="428354" y="199196"/>
                  <a:pt x="439542" y="188008"/>
                  <a:pt x="453342" y="188008"/>
                </a:cubicBezTo>
                <a:cubicBezTo>
                  <a:pt x="467142" y="188008"/>
                  <a:pt x="478330" y="199196"/>
                  <a:pt x="478330" y="212996"/>
                </a:cubicBezTo>
                <a:cubicBezTo>
                  <a:pt x="478330" y="226796"/>
                  <a:pt x="467142" y="237984"/>
                  <a:pt x="453342" y="237984"/>
                </a:cubicBezTo>
                <a:cubicBezTo>
                  <a:pt x="439542" y="237984"/>
                  <a:pt x="428354" y="226796"/>
                  <a:pt x="428354" y="212996"/>
                </a:cubicBezTo>
                <a:close/>
                <a:moveTo>
                  <a:pt x="423077" y="24988"/>
                </a:moveTo>
                <a:cubicBezTo>
                  <a:pt x="423077" y="11188"/>
                  <a:pt x="434265" y="0"/>
                  <a:pt x="448065" y="0"/>
                </a:cubicBezTo>
                <a:cubicBezTo>
                  <a:pt x="461865" y="0"/>
                  <a:pt x="473053" y="11188"/>
                  <a:pt x="473053" y="24988"/>
                </a:cubicBezTo>
                <a:cubicBezTo>
                  <a:pt x="473053" y="38788"/>
                  <a:pt x="461865" y="49976"/>
                  <a:pt x="448065" y="49976"/>
                </a:cubicBezTo>
                <a:cubicBezTo>
                  <a:pt x="434265" y="49976"/>
                  <a:pt x="423077" y="38788"/>
                  <a:pt x="423077" y="24988"/>
                </a:cubicBezTo>
                <a:close/>
                <a:moveTo>
                  <a:pt x="381042" y="495005"/>
                </a:moveTo>
                <a:cubicBezTo>
                  <a:pt x="381042" y="481205"/>
                  <a:pt x="392230" y="470017"/>
                  <a:pt x="406030" y="470017"/>
                </a:cubicBezTo>
                <a:cubicBezTo>
                  <a:pt x="419830" y="470017"/>
                  <a:pt x="431018" y="481205"/>
                  <a:pt x="431018" y="495005"/>
                </a:cubicBezTo>
                <a:cubicBezTo>
                  <a:pt x="431018" y="508805"/>
                  <a:pt x="419830" y="519993"/>
                  <a:pt x="406030" y="519993"/>
                </a:cubicBezTo>
                <a:cubicBezTo>
                  <a:pt x="392230" y="519993"/>
                  <a:pt x="381042" y="508805"/>
                  <a:pt x="381042" y="495005"/>
                </a:cubicBezTo>
                <a:close/>
                <a:moveTo>
                  <a:pt x="375770" y="683011"/>
                </a:moveTo>
                <a:cubicBezTo>
                  <a:pt x="375770" y="669211"/>
                  <a:pt x="386958" y="658023"/>
                  <a:pt x="400758" y="658023"/>
                </a:cubicBezTo>
                <a:cubicBezTo>
                  <a:pt x="414558" y="658023"/>
                  <a:pt x="425746" y="669211"/>
                  <a:pt x="425746" y="683011"/>
                </a:cubicBezTo>
                <a:cubicBezTo>
                  <a:pt x="425746" y="696811"/>
                  <a:pt x="414558" y="707999"/>
                  <a:pt x="400758" y="707999"/>
                </a:cubicBezTo>
                <a:cubicBezTo>
                  <a:pt x="386958" y="707999"/>
                  <a:pt x="375770" y="696811"/>
                  <a:pt x="375770" y="683011"/>
                </a:cubicBezTo>
                <a:close/>
                <a:moveTo>
                  <a:pt x="370829" y="306999"/>
                </a:moveTo>
                <a:cubicBezTo>
                  <a:pt x="370829" y="293199"/>
                  <a:pt x="382017" y="282011"/>
                  <a:pt x="395817" y="282011"/>
                </a:cubicBezTo>
                <a:cubicBezTo>
                  <a:pt x="409617" y="282011"/>
                  <a:pt x="420805" y="293199"/>
                  <a:pt x="420805" y="306999"/>
                </a:cubicBezTo>
                <a:cubicBezTo>
                  <a:pt x="420805" y="320799"/>
                  <a:pt x="409617" y="331987"/>
                  <a:pt x="395817" y="331987"/>
                </a:cubicBezTo>
                <a:cubicBezTo>
                  <a:pt x="382017" y="331987"/>
                  <a:pt x="370829" y="320799"/>
                  <a:pt x="370829" y="306999"/>
                </a:cubicBezTo>
                <a:close/>
                <a:moveTo>
                  <a:pt x="362827" y="118993"/>
                </a:moveTo>
                <a:cubicBezTo>
                  <a:pt x="362827" y="105193"/>
                  <a:pt x="374015" y="94005"/>
                  <a:pt x="387815" y="94005"/>
                </a:cubicBezTo>
                <a:cubicBezTo>
                  <a:pt x="401615" y="94005"/>
                  <a:pt x="412803" y="105193"/>
                  <a:pt x="412803" y="118993"/>
                </a:cubicBezTo>
                <a:cubicBezTo>
                  <a:pt x="412803" y="132793"/>
                  <a:pt x="401615" y="143981"/>
                  <a:pt x="387815" y="143981"/>
                </a:cubicBezTo>
                <a:cubicBezTo>
                  <a:pt x="374015" y="143981"/>
                  <a:pt x="362827" y="132793"/>
                  <a:pt x="362827" y="118993"/>
                </a:cubicBezTo>
                <a:close/>
                <a:moveTo>
                  <a:pt x="319096" y="589008"/>
                </a:moveTo>
                <a:cubicBezTo>
                  <a:pt x="319096" y="575208"/>
                  <a:pt x="330284" y="564020"/>
                  <a:pt x="344084" y="564020"/>
                </a:cubicBezTo>
                <a:cubicBezTo>
                  <a:pt x="357884" y="564020"/>
                  <a:pt x="369072" y="575208"/>
                  <a:pt x="369072" y="589008"/>
                </a:cubicBezTo>
                <a:cubicBezTo>
                  <a:pt x="369072" y="602808"/>
                  <a:pt x="357884" y="613996"/>
                  <a:pt x="344084" y="613996"/>
                </a:cubicBezTo>
                <a:cubicBezTo>
                  <a:pt x="330284" y="613996"/>
                  <a:pt x="319096" y="602808"/>
                  <a:pt x="319096" y="589008"/>
                </a:cubicBezTo>
                <a:close/>
                <a:moveTo>
                  <a:pt x="313307" y="401002"/>
                </a:moveTo>
                <a:cubicBezTo>
                  <a:pt x="313307" y="387202"/>
                  <a:pt x="324495" y="376014"/>
                  <a:pt x="338295" y="376014"/>
                </a:cubicBezTo>
                <a:cubicBezTo>
                  <a:pt x="352095" y="376014"/>
                  <a:pt x="363283" y="387202"/>
                  <a:pt x="363283" y="401002"/>
                </a:cubicBezTo>
                <a:cubicBezTo>
                  <a:pt x="363283" y="414802"/>
                  <a:pt x="352095" y="425990"/>
                  <a:pt x="338295" y="425990"/>
                </a:cubicBezTo>
                <a:cubicBezTo>
                  <a:pt x="324495" y="425990"/>
                  <a:pt x="313307" y="414802"/>
                  <a:pt x="313307" y="401002"/>
                </a:cubicBezTo>
                <a:close/>
                <a:moveTo>
                  <a:pt x="303095" y="212996"/>
                </a:moveTo>
                <a:cubicBezTo>
                  <a:pt x="303095" y="199196"/>
                  <a:pt x="314283" y="188008"/>
                  <a:pt x="328083" y="188008"/>
                </a:cubicBezTo>
                <a:cubicBezTo>
                  <a:pt x="341883" y="188008"/>
                  <a:pt x="353071" y="199196"/>
                  <a:pt x="353071" y="212996"/>
                </a:cubicBezTo>
                <a:cubicBezTo>
                  <a:pt x="353071" y="226796"/>
                  <a:pt x="341883" y="237984"/>
                  <a:pt x="328083" y="237984"/>
                </a:cubicBezTo>
                <a:cubicBezTo>
                  <a:pt x="314283" y="237984"/>
                  <a:pt x="303095" y="226796"/>
                  <a:pt x="303095" y="212996"/>
                </a:cubicBezTo>
                <a:close/>
                <a:moveTo>
                  <a:pt x="255786" y="495005"/>
                </a:moveTo>
                <a:cubicBezTo>
                  <a:pt x="255786" y="481205"/>
                  <a:pt x="266974" y="470017"/>
                  <a:pt x="280774" y="470017"/>
                </a:cubicBezTo>
                <a:cubicBezTo>
                  <a:pt x="294574" y="470017"/>
                  <a:pt x="305762" y="481205"/>
                  <a:pt x="305762" y="495005"/>
                </a:cubicBezTo>
                <a:cubicBezTo>
                  <a:pt x="305762" y="508805"/>
                  <a:pt x="294574" y="519993"/>
                  <a:pt x="280774" y="519993"/>
                </a:cubicBezTo>
                <a:cubicBezTo>
                  <a:pt x="266974" y="519993"/>
                  <a:pt x="255786" y="508805"/>
                  <a:pt x="255786" y="495005"/>
                </a:cubicBezTo>
                <a:close/>
                <a:moveTo>
                  <a:pt x="250513" y="683011"/>
                </a:moveTo>
                <a:cubicBezTo>
                  <a:pt x="250513" y="669211"/>
                  <a:pt x="261701" y="658023"/>
                  <a:pt x="275501" y="658023"/>
                </a:cubicBezTo>
                <a:cubicBezTo>
                  <a:pt x="289301" y="658023"/>
                  <a:pt x="300489" y="669211"/>
                  <a:pt x="300489" y="683011"/>
                </a:cubicBezTo>
                <a:cubicBezTo>
                  <a:pt x="300489" y="696811"/>
                  <a:pt x="289301" y="707999"/>
                  <a:pt x="275501" y="707999"/>
                </a:cubicBezTo>
                <a:cubicBezTo>
                  <a:pt x="261701" y="707999"/>
                  <a:pt x="250513" y="696811"/>
                  <a:pt x="250513" y="683011"/>
                </a:cubicBezTo>
                <a:close/>
                <a:moveTo>
                  <a:pt x="245572" y="306999"/>
                </a:moveTo>
                <a:cubicBezTo>
                  <a:pt x="245572" y="293199"/>
                  <a:pt x="256760" y="282011"/>
                  <a:pt x="270560" y="282011"/>
                </a:cubicBezTo>
                <a:cubicBezTo>
                  <a:pt x="284360" y="282011"/>
                  <a:pt x="295548" y="293199"/>
                  <a:pt x="295548" y="306999"/>
                </a:cubicBezTo>
                <a:cubicBezTo>
                  <a:pt x="295548" y="320799"/>
                  <a:pt x="284360" y="331987"/>
                  <a:pt x="270560" y="331987"/>
                </a:cubicBezTo>
                <a:cubicBezTo>
                  <a:pt x="256760" y="331987"/>
                  <a:pt x="245572" y="320799"/>
                  <a:pt x="245572" y="306999"/>
                </a:cubicBezTo>
                <a:close/>
                <a:moveTo>
                  <a:pt x="193839" y="589008"/>
                </a:moveTo>
                <a:cubicBezTo>
                  <a:pt x="193839" y="575208"/>
                  <a:pt x="205027" y="564020"/>
                  <a:pt x="218827" y="564020"/>
                </a:cubicBezTo>
                <a:cubicBezTo>
                  <a:pt x="232627" y="564020"/>
                  <a:pt x="243815" y="575208"/>
                  <a:pt x="243815" y="589008"/>
                </a:cubicBezTo>
                <a:cubicBezTo>
                  <a:pt x="243815" y="602808"/>
                  <a:pt x="232627" y="613996"/>
                  <a:pt x="218827" y="613996"/>
                </a:cubicBezTo>
                <a:cubicBezTo>
                  <a:pt x="205027" y="613996"/>
                  <a:pt x="193839" y="602808"/>
                  <a:pt x="193839" y="589008"/>
                </a:cubicBezTo>
                <a:close/>
                <a:moveTo>
                  <a:pt x="188051" y="401002"/>
                </a:moveTo>
                <a:cubicBezTo>
                  <a:pt x="188051" y="387202"/>
                  <a:pt x="199239" y="376014"/>
                  <a:pt x="213039" y="376014"/>
                </a:cubicBezTo>
                <a:cubicBezTo>
                  <a:pt x="226839" y="376014"/>
                  <a:pt x="238027" y="387202"/>
                  <a:pt x="238027" y="401002"/>
                </a:cubicBezTo>
                <a:cubicBezTo>
                  <a:pt x="238027" y="414802"/>
                  <a:pt x="226839" y="425990"/>
                  <a:pt x="213039" y="425990"/>
                </a:cubicBezTo>
                <a:cubicBezTo>
                  <a:pt x="199239" y="425990"/>
                  <a:pt x="188051" y="414802"/>
                  <a:pt x="188051" y="401002"/>
                </a:cubicBezTo>
                <a:close/>
                <a:moveTo>
                  <a:pt x="130529" y="495005"/>
                </a:moveTo>
                <a:cubicBezTo>
                  <a:pt x="130529" y="481205"/>
                  <a:pt x="141717" y="470017"/>
                  <a:pt x="155517" y="470017"/>
                </a:cubicBezTo>
                <a:cubicBezTo>
                  <a:pt x="169317" y="470017"/>
                  <a:pt x="180505" y="481205"/>
                  <a:pt x="180505" y="495005"/>
                </a:cubicBezTo>
                <a:cubicBezTo>
                  <a:pt x="180505" y="508805"/>
                  <a:pt x="169317" y="519993"/>
                  <a:pt x="155517" y="519993"/>
                </a:cubicBezTo>
                <a:cubicBezTo>
                  <a:pt x="141717" y="519993"/>
                  <a:pt x="130529" y="508805"/>
                  <a:pt x="130529" y="495005"/>
                </a:cubicBezTo>
                <a:close/>
                <a:moveTo>
                  <a:pt x="125257" y="683011"/>
                </a:moveTo>
                <a:cubicBezTo>
                  <a:pt x="125257" y="669211"/>
                  <a:pt x="136445" y="658023"/>
                  <a:pt x="150245" y="658023"/>
                </a:cubicBezTo>
                <a:cubicBezTo>
                  <a:pt x="164045" y="658023"/>
                  <a:pt x="175233" y="669211"/>
                  <a:pt x="175233" y="683011"/>
                </a:cubicBezTo>
                <a:cubicBezTo>
                  <a:pt x="175233" y="696811"/>
                  <a:pt x="164045" y="707999"/>
                  <a:pt x="150245" y="707999"/>
                </a:cubicBezTo>
                <a:cubicBezTo>
                  <a:pt x="136445" y="707999"/>
                  <a:pt x="125257" y="696811"/>
                  <a:pt x="125257" y="683011"/>
                </a:cubicBezTo>
                <a:close/>
                <a:moveTo>
                  <a:pt x="68583" y="589008"/>
                </a:moveTo>
                <a:cubicBezTo>
                  <a:pt x="68583" y="575208"/>
                  <a:pt x="79771" y="564020"/>
                  <a:pt x="93571" y="564020"/>
                </a:cubicBezTo>
                <a:cubicBezTo>
                  <a:pt x="107371" y="564020"/>
                  <a:pt x="118559" y="575208"/>
                  <a:pt x="118559" y="589008"/>
                </a:cubicBezTo>
                <a:cubicBezTo>
                  <a:pt x="118559" y="602808"/>
                  <a:pt x="107371" y="613996"/>
                  <a:pt x="93571" y="613996"/>
                </a:cubicBezTo>
                <a:cubicBezTo>
                  <a:pt x="79771" y="613996"/>
                  <a:pt x="68583" y="602808"/>
                  <a:pt x="68583" y="589008"/>
                </a:cubicBezTo>
                <a:close/>
                <a:moveTo>
                  <a:pt x="0" y="683011"/>
                </a:moveTo>
                <a:cubicBezTo>
                  <a:pt x="0" y="669211"/>
                  <a:pt x="11188" y="658023"/>
                  <a:pt x="24988" y="658023"/>
                </a:cubicBezTo>
                <a:cubicBezTo>
                  <a:pt x="38788" y="658023"/>
                  <a:pt x="49976" y="669211"/>
                  <a:pt x="49976" y="683011"/>
                </a:cubicBezTo>
                <a:cubicBezTo>
                  <a:pt x="49976" y="696811"/>
                  <a:pt x="38788" y="707999"/>
                  <a:pt x="24988" y="707999"/>
                </a:cubicBezTo>
                <a:cubicBezTo>
                  <a:pt x="11188" y="707999"/>
                  <a:pt x="0" y="696811"/>
                  <a:pt x="0" y="683011"/>
                </a:cubicBezTo>
                <a:close/>
              </a:path>
            </a:pathLst>
          </a:cu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0" y="0"/>
            <a:ext cx="12192000" cy="6858000"/>
          </a:xfrm>
          <a:prstGeom prst="rect">
            <a:avLst/>
          </a:prstGeom>
          <a:gradFill>
            <a:gsLst>
              <a:gs pos="0">
                <a:schemeClr val="bg1"/>
              </a:gs>
              <a:gs pos="100000">
                <a:schemeClr val="accent1">
                  <a:lumMod val="20000"/>
                  <a:lumOff val="80000"/>
                </a:schemeClr>
              </a:gs>
            </a:gsLst>
            <a:lin ang="81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89186" y="6589986"/>
            <a:ext cx="11855667" cy="14714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flipH="1" flipV="1">
            <a:off x="189186" y="6369269"/>
            <a:ext cx="1282262" cy="13663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flipH="1">
            <a:off x="5882548" y="2618242"/>
            <a:ext cx="1968532" cy="1968532"/>
          </a:xfrm>
          <a:prstGeom prst="blockArc">
            <a:avLst>
              <a:gd name="adj1" fmla="val 21533129"/>
              <a:gd name="adj2" fmla="val 20130804"/>
              <a:gd name="adj3" fmla="val 15585"/>
            </a:avLst>
          </a:prstGeom>
          <a:gradFill>
            <a:gsLst>
              <a:gs pos="13000">
                <a:schemeClr val="accent1"/>
              </a:gs>
              <a:gs pos="100000">
                <a:schemeClr val="accent2"/>
              </a:gs>
            </a:gsLst>
            <a:lin ang="27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8229600" y="2854349"/>
            <a:ext cx="3289300" cy="491924"/>
          </a:xfrm>
          <a:prstGeom prst="rect">
            <a:avLst/>
          </a:prstGeom>
          <a:noFill/>
          <a:ln>
            <a:noFill/>
          </a:ln>
        </p:spPr>
        <p:txBody>
          <a:bodyPr vert="horz" wrap="square" lIns="0" tIns="0" rIns="0" bIns="0" rtlCol="0" anchor="b"/>
          <a:lstStyle/>
          <a:p>
            <a:pPr algn="l">
              <a:lnSpc>
                <a:spcPct val="150000"/>
              </a:lnSpc>
            </a:pPr>
            <a:r>
              <a:rPr kumimoji="1" lang="en-US" altLang="zh-CN" sz="1600">
                <a:ln w="12700">
                  <a:noFill/>
                </a:ln>
                <a:solidFill>
                  <a:srgbClr val="262626">
                    <a:alpha val="100000"/>
                  </a:srgbClr>
                </a:solidFill>
                <a:latin typeface="Source Han Sans CN Bold"/>
                <a:ea typeface="Source Han Sans CN Bold"/>
                <a:cs typeface="Source Han Sans CN Bold"/>
              </a:rPr>
              <a:t>Models</a:t>
            </a:r>
            <a:endParaRPr kumimoji="1" lang="zh-CN" altLang="en-US"/>
          </a:p>
        </p:txBody>
      </p:sp>
      <p:sp>
        <p:nvSpPr>
          <p:cNvPr id="7" name="标题 1"/>
          <p:cNvSpPr txBox="1"/>
          <p:nvPr/>
        </p:nvSpPr>
        <p:spPr>
          <a:xfrm>
            <a:off x="8229600" y="3333346"/>
            <a:ext cx="3289300" cy="1863494"/>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a:ea typeface="Source Han Sans"/>
                <a:cs typeface="Source Han Sans"/>
              </a:rPr>
              <a:t>RF: Tuned n_estimators, max_depth, min_samples_split (Scikit- learn). LSTM: Tuned units1, units2, learning_rate, batch_size (TensorFlow/Keras). SVM: Tuned C, kernel, gamma (Scikit- learn).</a:t>
            </a:r>
            <a:endParaRPr kumimoji="1" lang="zh-CN" altLang="en-US"/>
          </a:p>
        </p:txBody>
      </p:sp>
      <p:sp>
        <p:nvSpPr>
          <p:cNvPr id="8" name="标题 1"/>
          <p:cNvSpPr txBox="1"/>
          <p:nvPr/>
        </p:nvSpPr>
        <p:spPr>
          <a:xfrm>
            <a:off x="661497" y="2854349"/>
            <a:ext cx="3289301" cy="491924"/>
          </a:xfrm>
          <a:prstGeom prst="rect">
            <a:avLst/>
          </a:prstGeom>
          <a:noFill/>
          <a:ln>
            <a:noFill/>
          </a:ln>
        </p:spPr>
        <p:txBody>
          <a:bodyPr vert="horz" wrap="square" lIns="0" tIns="0" rIns="0" bIns="0" rtlCol="0" anchor="b"/>
          <a:lstStyle/>
          <a:p>
            <a:pPr algn="r">
              <a:lnSpc>
                <a:spcPct val="150000"/>
              </a:lnSpc>
            </a:pPr>
            <a:r>
              <a:rPr kumimoji="1" lang="en-US" altLang="zh-CN" sz="1600">
                <a:ln w="12700">
                  <a:noFill/>
                </a:ln>
                <a:solidFill>
                  <a:srgbClr val="262626">
                    <a:alpha val="100000"/>
                  </a:srgbClr>
                </a:solidFill>
                <a:latin typeface="Source Han Sans CN Bold"/>
                <a:ea typeface="Source Han Sans CN Bold"/>
                <a:cs typeface="Source Han Sans CN Bold"/>
              </a:rPr>
              <a:t>Preprocessing</a:t>
            </a:r>
            <a:endParaRPr kumimoji="1" lang="zh-CN" altLang="en-US"/>
          </a:p>
        </p:txBody>
      </p:sp>
      <p:sp>
        <p:nvSpPr>
          <p:cNvPr id="9" name="标题 1"/>
          <p:cNvSpPr txBox="1"/>
          <p:nvPr/>
        </p:nvSpPr>
        <p:spPr>
          <a:xfrm>
            <a:off x="660398" y="3333346"/>
            <a:ext cx="3290400" cy="1863494"/>
          </a:xfrm>
          <a:prstGeom prst="rect">
            <a:avLst/>
          </a:prstGeom>
          <a:noFill/>
          <a:ln>
            <a:noFill/>
          </a:ln>
        </p:spPr>
        <p:txBody>
          <a:bodyPr vert="horz" wrap="square" lIns="0" tIns="0" rIns="0" bIns="0" rtlCol="0" anchor="t"/>
          <a:lstStyle/>
          <a:p>
            <a:pPr algn="r">
              <a:lnSpc>
                <a:spcPct val="150000"/>
              </a:lnSpc>
            </a:pPr>
            <a:r>
              <a:rPr kumimoji="1" lang="en-US" altLang="zh-CN" sz="1400">
                <a:ln w="12700">
                  <a:noFill/>
                </a:ln>
                <a:solidFill>
                  <a:srgbClr val="262626">
                    <a:alpha val="100000"/>
                  </a:srgbClr>
                </a:solidFill>
                <a:latin typeface="Source Han Sans"/>
                <a:ea typeface="Source Han Sans"/>
                <a:cs typeface="Source Han Sans"/>
              </a:rPr>
              <a:t>Cleaned missing values (\N to NaN). Handled missing data (RF/LSTM: fill with 0; SVM: median or 'missing'). Binarized c_acc028.</a:t>
            </a:r>
            <a:endParaRPr kumimoji="1" lang="zh-CN" altLang="en-US"/>
          </a:p>
        </p:txBody>
      </p:sp>
      <p:sp>
        <p:nvSpPr>
          <p:cNvPr id="10" name="标题 1"/>
          <p:cNvSpPr txBox="1"/>
          <p:nvPr/>
        </p:nvSpPr>
        <p:spPr>
          <a:xfrm rot="18900000">
            <a:off x="4328220" y="2645352"/>
            <a:ext cx="1968532" cy="1968532"/>
          </a:xfrm>
          <a:prstGeom prst="blockArc">
            <a:avLst>
              <a:gd name="adj1" fmla="val 3780999"/>
              <a:gd name="adj2" fmla="val 2639113"/>
              <a:gd name="adj3" fmla="val 24140"/>
            </a:avLst>
          </a:prstGeom>
          <a:gradFill>
            <a:gsLst>
              <a:gs pos="13000">
                <a:schemeClr val="accent1"/>
              </a:gs>
              <a:gs pos="100000">
                <a:schemeClr val="accent2"/>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4634168" y="2918246"/>
            <a:ext cx="1368524" cy="1368524"/>
          </a:xfrm>
          <a:prstGeom prst="ellipse">
            <a:avLst/>
          </a:prstGeom>
          <a:solidFill>
            <a:schemeClr val="bg1"/>
          </a:solidFill>
          <a:ln w="12700" cap="sq">
            <a:noFill/>
            <a:miter/>
          </a:ln>
          <a:effectLst>
            <a:outerShdw blurRad="127000" sx="102000" sy="102000" algn="ctr" rotWithShape="0">
              <a:schemeClr val="accent1">
                <a:lumMod val="50000"/>
                <a:alpha val="4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5053592" y="3300054"/>
            <a:ext cx="529676" cy="604908"/>
          </a:xfrm>
          <a:custGeom>
            <a:avLst/>
            <a:gdLst>
              <a:gd name="connsiteX0" fmla="*/ 361901 w 630455"/>
              <a:gd name="connsiteY0" fmla="*/ 82589 h 720001"/>
              <a:gd name="connsiteX1" fmla="*/ 361901 w 630455"/>
              <a:gd name="connsiteY1" fmla="*/ 203034 h 720001"/>
              <a:gd name="connsiteX2" fmla="*/ 427179 w 630455"/>
              <a:gd name="connsiteY2" fmla="*/ 268312 h 720001"/>
              <a:gd name="connsiteX3" fmla="*/ 547624 w 630455"/>
              <a:gd name="connsiteY3" fmla="*/ 268312 h 720001"/>
              <a:gd name="connsiteX4" fmla="*/ 113812 w 630455"/>
              <a:gd name="connsiteY4" fmla="*/ 0 h 720001"/>
              <a:gd name="connsiteX5" fmla="*/ 338847 w 630455"/>
              <a:gd name="connsiteY5" fmla="*/ 0 h 720001"/>
              <a:gd name="connsiteX6" fmla="*/ 340465 w 630455"/>
              <a:gd name="connsiteY6" fmla="*/ 162 h 720001"/>
              <a:gd name="connsiteX7" fmla="*/ 340789 w 630455"/>
              <a:gd name="connsiteY7" fmla="*/ 162 h 720001"/>
              <a:gd name="connsiteX8" fmla="*/ 344106 w 630455"/>
              <a:gd name="connsiteY8" fmla="*/ 809 h 720001"/>
              <a:gd name="connsiteX9" fmla="*/ 344186 w 630455"/>
              <a:gd name="connsiteY9" fmla="*/ 809 h 720001"/>
              <a:gd name="connsiteX10" fmla="*/ 347422 w 630455"/>
              <a:gd name="connsiteY10" fmla="*/ 1942 h 720001"/>
              <a:gd name="connsiteX11" fmla="*/ 347503 w 630455"/>
              <a:gd name="connsiteY11" fmla="*/ 1942 h 720001"/>
              <a:gd name="connsiteX12" fmla="*/ 349040 w 630455"/>
              <a:gd name="connsiteY12" fmla="*/ 2670 h 720001"/>
              <a:gd name="connsiteX13" fmla="*/ 349121 w 630455"/>
              <a:gd name="connsiteY13" fmla="*/ 2670 h 720001"/>
              <a:gd name="connsiteX14" fmla="*/ 350576 w 630455"/>
              <a:gd name="connsiteY14" fmla="*/ 3479 h 720001"/>
              <a:gd name="connsiteX15" fmla="*/ 350819 w 630455"/>
              <a:gd name="connsiteY15" fmla="*/ 3640 h 720001"/>
              <a:gd name="connsiteX16" fmla="*/ 352033 w 630455"/>
              <a:gd name="connsiteY16" fmla="*/ 4449 h 720001"/>
              <a:gd name="connsiteX17" fmla="*/ 352194 w 630455"/>
              <a:gd name="connsiteY17" fmla="*/ 4530 h 720001"/>
              <a:gd name="connsiteX18" fmla="*/ 353408 w 630455"/>
              <a:gd name="connsiteY18" fmla="*/ 5501 h 720001"/>
              <a:gd name="connsiteX19" fmla="*/ 353651 w 630455"/>
              <a:gd name="connsiteY19" fmla="*/ 5743 h 720001"/>
              <a:gd name="connsiteX20" fmla="*/ 354864 w 630455"/>
              <a:gd name="connsiteY20" fmla="*/ 6876 h 720001"/>
              <a:gd name="connsiteX21" fmla="*/ 623418 w 630455"/>
              <a:gd name="connsiteY21" fmla="*/ 275430 h 720001"/>
              <a:gd name="connsiteX22" fmla="*/ 624551 w 630455"/>
              <a:gd name="connsiteY22" fmla="*/ 276643 h 720001"/>
              <a:gd name="connsiteX23" fmla="*/ 624793 w 630455"/>
              <a:gd name="connsiteY23" fmla="*/ 276886 h 720001"/>
              <a:gd name="connsiteX24" fmla="*/ 625764 w 630455"/>
              <a:gd name="connsiteY24" fmla="*/ 278180 h 720001"/>
              <a:gd name="connsiteX25" fmla="*/ 625845 w 630455"/>
              <a:gd name="connsiteY25" fmla="*/ 278342 h 720001"/>
              <a:gd name="connsiteX26" fmla="*/ 626734 w 630455"/>
              <a:gd name="connsiteY26" fmla="*/ 279637 h 720001"/>
              <a:gd name="connsiteX27" fmla="*/ 626896 w 630455"/>
              <a:gd name="connsiteY27" fmla="*/ 279798 h 720001"/>
              <a:gd name="connsiteX28" fmla="*/ 627705 w 630455"/>
              <a:gd name="connsiteY28" fmla="*/ 281254 h 720001"/>
              <a:gd name="connsiteX29" fmla="*/ 628433 w 630455"/>
              <a:gd name="connsiteY29" fmla="*/ 282791 h 720001"/>
              <a:gd name="connsiteX30" fmla="*/ 629646 w 630455"/>
              <a:gd name="connsiteY30" fmla="*/ 286107 h 720001"/>
              <a:gd name="connsiteX31" fmla="*/ 630293 w 630455"/>
              <a:gd name="connsiteY31" fmla="*/ 289424 h 720001"/>
              <a:gd name="connsiteX32" fmla="*/ 630293 w 630455"/>
              <a:gd name="connsiteY32" fmla="*/ 289667 h 720001"/>
              <a:gd name="connsiteX33" fmla="*/ 630455 w 630455"/>
              <a:gd name="connsiteY33" fmla="*/ 291285 h 720001"/>
              <a:gd name="connsiteX34" fmla="*/ 630455 w 630455"/>
              <a:gd name="connsiteY34" fmla="*/ 292579 h 720001"/>
              <a:gd name="connsiteX35" fmla="*/ 630455 w 630455"/>
              <a:gd name="connsiteY35" fmla="*/ 606189 h 720001"/>
              <a:gd name="connsiteX36" fmla="*/ 516644 w 630455"/>
              <a:gd name="connsiteY36" fmla="*/ 720001 h 720001"/>
              <a:gd name="connsiteX37" fmla="*/ 113812 w 630455"/>
              <a:gd name="connsiteY37" fmla="*/ 720001 h 720001"/>
              <a:gd name="connsiteX38" fmla="*/ 0 w 630455"/>
              <a:gd name="connsiteY38" fmla="*/ 606189 h 720001"/>
              <a:gd name="connsiteX39" fmla="*/ 0 w 630455"/>
              <a:gd name="connsiteY39" fmla="*/ 113812 h 720001"/>
              <a:gd name="connsiteX40" fmla="*/ 113812 w 630455"/>
              <a:gd name="connsiteY40" fmla="*/ 0 h 720001"/>
            </a:gdLst>
            <a:ahLst/>
            <a:cxnLst/>
            <a:rect l="l" t="t" r="r" b="b"/>
            <a:pathLst>
              <a:path w="630455" h="720001">
                <a:moveTo>
                  <a:pt x="361901" y="82589"/>
                </a:moveTo>
                <a:lnTo>
                  <a:pt x="361901" y="203034"/>
                </a:lnTo>
                <a:cubicBezTo>
                  <a:pt x="361901" y="239030"/>
                  <a:pt x="391183" y="268312"/>
                  <a:pt x="427179" y="268312"/>
                </a:cubicBezTo>
                <a:lnTo>
                  <a:pt x="547624" y="268312"/>
                </a:lnTo>
                <a:close/>
                <a:moveTo>
                  <a:pt x="113812" y="0"/>
                </a:moveTo>
                <a:lnTo>
                  <a:pt x="338847" y="0"/>
                </a:lnTo>
                <a:cubicBezTo>
                  <a:pt x="339414" y="81"/>
                  <a:pt x="339899" y="81"/>
                  <a:pt x="340465" y="162"/>
                </a:cubicBezTo>
                <a:lnTo>
                  <a:pt x="340789" y="162"/>
                </a:lnTo>
                <a:cubicBezTo>
                  <a:pt x="341922" y="324"/>
                  <a:pt x="343054" y="485"/>
                  <a:pt x="344106" y="809"/>
                </a:cubicBezTo>
                <a:lnTo>
                  <a:pt x="344186" y="809"/>
                </a:lnTo>
                <a:cubicBezTo>
                  <a:pt x="345238" y="1052"/>
                  <a:pt x="346371" y="1456"/>
                  <a:pt x="347422" y="1942"/>
                </a:cubicBezTo>
                <a:lnTo>
                  <a:pt x="347503" y="1942"/>
                </a:lnTo>
                <a:cubicBezTo>
                  <a:pt x="348069" y="2184"/>
                  <a:pt x="348555" y="2427"/>
                  <a:pt x="349040" y="2670"/>
                </a:cubicBezTo>
                <a:lnTo>
                  <a:pt x="349121" y="2670"/>
                </a:lnTo>
                <a:cubicBezTo>
                  <a:pt x="349606" y="2912"/>
                  <a:pt x="350091" y="3155"/>
                  <a:pt x="350576" y="3479"/>
                </a:cubicBezTo>
                <a:cubicBezTo>
                  <a:pt x="350657" y="3560"/>
                  <a:pt x="350739" y="3560"/>
                  <a:pt x="350819" y="3640"/>
                </a:cubicBezTo>
                <a:cubicBezTo>
                  <a:pt x="351224" y="3883"/>
                  <a:pt x="351628" y="4126"/>
                  <a:pt x="352033" y="4449"/>
                </a:cubicBezTo>
                <a:cubicBezTo>
                  <a:pt x="352113" y="4449"/>
                  <a:pt x="352113" y="4530"/>
                  <a:pt x="352194" y="4530"/>
                </a:cubicBezTo>
                <a:lnTo>
                  <a:pt x="353408" y="5501"/>
                </a:lnTo>
                <a:lnTo>
                  <a:pt x="353651" y="5743"/>
                </a:lnTo>
                <a:cubicBezTo>
                  <a:pt x="354055" y="6148"/>
                  <a:pt x="354459" y="6472"/>
                  <a:pt x="354864" y="6876"/>
                </a:cubicBezTo>
                <a:lnTo>
                  <a:pt x="623418" y="275430"/>
                </a:lnTo>
                <a:cubicBezTo>
                  <a:pt x="623822" y="275835"/>
                  <a:pt x="624227" y="276239"/>
                  <a:pt x="624551" y="276643"/>
                </a:cubicBezTo>
                <a:lnTo>
                  <a:pt x="624793" y="276886"/>
                </a:lnTo>
                <a:cubicBezTo>
                  <a:pt x="625117" y="277291"/>
                  <a:pt x="625440" y="277776"/>
                  <a:pt x="625764" y="278180"/>
                </a:cubicBezTo>
                <a:cubicBezTo>
                  <a:pt x="625764" y="278261"/>
                  <a:pt x="625845" y="278342"/>
                  <a:pt x="625845" y="278342"/>
                </a:cubicBezTo>
                <a:cubicBezTo>
                  <a:pt x="626168" y="278747"/>
                  <a:pt x="626491" y="279232"/>
                  <a:pt x="626734" y="279637"/>
                </a:cubicBezTo>
                <a:cubicBezTo>
                  <a:pt x="626815" y="279637"/>
                  <a:pt x="626815" y="279717"/>
                  <a:pt x="626896" y="279798"/>
                </a:cubicBezTo>
                <a:cubicBezTo>
                  <a:pt x="627139" y="280284"/>
                  <a:pt x="627462" y="280769"/>
                  <a:pt x="627705" y="281254"/>
                </a:cubicBezTo>
                <a:cubicBezTo>
                  <a:pt x="627948" y="281739"/>
                  <a:pt x="628190" y="282225"/>
                  <a:pt x="628433" y="282791"/>
                </a:cubicBezTo>
                <a:cubicBezTo>
                  <a:pt x="628918" y="283843"/>
                  <a:pt x="629323" y="284975"/>
                  <a:pt x="629646" y="286107"/>
                </a:cubicBezTo>
                <a:cubicBezTo>
                  <a:pt x="629889" y="287159"/>
                  <a:pt x="630132" y="288291"/>
                  <a:pt x="630293" y="289424"/>
                </a:cubicBezTo>
                <a:lnTo>
                  <a:pt x="630293" y="289667"/>
                </a:lnTo>
                <a:cubicBezTo>
                  <a:pt x="630374" y="290152"/>
                  <a:pt x="630455" y="290718"/>
                  <a:pt x="630455" y="291285"/>
                </a:cubicBezTo>
                <a:lnTo>
                  <a:pt x="630455" y="292579"/>
                </a:lnTo>
                <a:lnTo>
                  <a:pt x="630455" y="606189"/>
                </a:lnTo>
                <a:cubicBezTo>
                  <a:pt x="630455" y="668959"/>
                  <a:pt x="579414" y="720001"/>
                  <a:pt x="516644" y="720001"/>
                </a:cubicBezTo>
                <a:lnTo>
                  <a:pt x="113812" y="720001"/>
                </a:lnTo>
                <a:cubicBezTo>
                  <a:pt x="51042" y="720001"/>
                  <a:pt x="0" y="668959"/>
                  <a:pt x="0" y="606189"/>
                </a:cubicBezTo>
                <a:lnTo>
                  <a:pt x="0" y="113812"/>
                </a:lnTo>
                <a:cubicBezTo>
                  <a:pt x="0" y="51042"/>
                  <a:pt x="51042" y="0"/>
                  <a:pt x="113812" y="0"/>
                </a:cubicBezTo>
                <a:close/>
              </a:path>
            </a:pathLst>
          </a:custGeom>
          <a:solidFill>
            <a:schemeClr val="accent1"/>
          </a:solidFill>
          <a:ln w="763" cap="flat">
            <a:noFill/>
            <a:miter/>
          </a:ln>
        </p:spPr>
        <p:txBody>
          <a:bodyPr vert="horz" wrap="square" lIns="91440" tIns="45720" rIns="91440" bIns="45720" rtlCol="0" anchor="ctr"/>
          <a:lstStyle/>
          <a:p>
            <a:pPr algn="ctr">
              <a:lnSpc>
                <a:spcPct val="100000"/>
              </a:lnSpc>
            </a:pPr>
            <a:endParaRPr kumimoji="1" lang="zh-CN" altLang="en-US"/>
          </a:p>
        </p:txBody>
      </p:sp>
      <p:sp>
        <p:nvSpPr>
          <p:cNvPr id="13" name="标题 1"/>
          <p:cNvSpPr txBox="1"/>
          <p:nvPr/>
        </p:nvSpPr>
        <p:spPr>
          <a:xfrm>
            <a:off x="6182551" y="2918246"/>
            <a:ext cx="1368524" cy="1368524"/>
          </a:xfrm>
          <a:prstGeom prst="ellipse">
            <a:avLst/>
          </a:prstGeom>
          <a:solidFill>
            <a:schemeClr val="bg1"/>
          </a:solidFill>
          <a:ln w="12700" cap="sq">
            <a:noFill/>
            <a:miter/>
          </a:ln>
          <a:effectLst>
            <a:outerShdw blurRad="127000" sx="102000" sy="102000" algn="ctr" rotWithShape="0">
              <a:schemeClr val="accent1">
                <a:lumMod val="50000"/>
                <a:alpha val="4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6596630" y="3332326"/>
            <a:ext cx="540368" cy="540364"/>
          </a:xfrm>
          <a:custGeom>
            <a:avLst/>
            <a:gdLst>
              <a:gd name="connsiteX0" fmla="*/ 438553 w 720000"/>
              <a:gd name="connsiteY0" fmla="*/ 189601 h 720000"/>
              <a:gd name="connsiteX1" fmla="*/ 503636 w 720000"/>
              <a:gd name="connsiteY1" fmla="*/ 216365 h 720000"/>
              <a:gd name="connsiteX2" fmla="*/ 503636 w 720000"/>
              <a:gd name="connsiteY2" fmla="*/ 346445 h 720000"/>
              <a:gd name="connsiteX3" fmla="*/ 362260 w 720000"/>
              <a:gd name="connsiteY3" fmla="*/ 487907 h 720000"/>
              <a:gd name="connsiteX4" fmla="*/ 191861 w 720000"/>
              <a:gd name="connsiteY4" fmla="*/ 528226 h 720000"/>
              <a:gd name="connsiteX5" fmla="*/ 232180 w 720000"/>
              <a:gd name="connsiteY5" fmla="*/ 357827 h 720000"/>
              <a:gd name="connsiteX6" fmla="*/ 373556 w 720000"/>
              <a:gd name="connsiteY6" fmla="*/ 216452 h 720000"/>
              <a:gd name="connsiteX7" fmla="*/ 438553 w 720000"/>
              <a:gd name="connsiteY7" fmla="*/ 189601 h 720000"/>
              <a:gd name="connsiteX8" fmla="*/ 438553 w 720000"/>
              <a:gd name="connsiteY8" fmla="*/ 141636 h 720000"/>
              <a:gd name="connsiteX9" fmla="*/ 339581 w 720000"/>
              <a:gd name="connsiteY9" fmla="*/ 182476 h 720000"/>
              <a:gd name="connsiteX10" fmla="*/ 198205 w 720000"/>
              <a:gd name="connsiteY10" fmla="*/ 323852 h 720000"/>
              <a:gd name="connsiteX11" fmla="*/ 141637 w 720000"/>
              <a:gd name="connsiteY11" fmla="*/ 578364 h 720000"/>
              <a:gd name="connsiteX12" fmla="*/ 396149 w 720000"/>
              <a:gd name="connsiteY12" fmla="*/ 521796 h 720000"/>
              <a:gd name="connsiteX13" fmla="*/ 537524 w 720000"/>
              <a:gd name="connsiteY13" fmla="*/ 380420 h 720000"/>
              <a:gd name="connsiteX14" fmla="*/ 537524 w 720000"/>
              <a:gd name="connsiteY14" fmla="*/ 182476 h 720000"/>
              <a:gd name="connsiteX15" fmla="*/ 438553 w 720000"/>
              <a:gd name="connsiteY15" fmla="*/ 141636 h 720000"/>
              <a:gd name="connsiteX16" fmla="*/ 120000 w 720000"/>
              <a:gd name="connsiteY16" fmla="*/ 0 h 720000"/>
              <a:gd name="connsiteX17" fmla="*/ 600000 w 720000"/>
              <a:gd name="connsiteY17" fmla="*/ 0 h 720000"/>
              <a:gd name="connsiteX18" fmla="*/ 720000 w 720000"/>
              <a:gd name="connsiteY18" fmla="*/ 120000 h 720000"/>
              <a:gd name="connsiteX19" fmla="*/ 720000 w 720000"/>
              <a:gd name="connsiteY19" fmla="*/ 600000 h 720000"/>
              <a:gd name="connsiteX20" fmla="*/ 600000 w 720000"/>
              <a:gd name="connsiteY20" fmla="*/ 720000 h 720000"/>
              <a:gd name="connsiteX21" fmla="*/ 120000 w 720000"/>
              <a:gd name="connsiteY21" fmla="*/ 720000 h 720000"/>
              <a:gd name="connsiteX22" fmla="*/ 0 w 720000"/>
              <a:gd name="connsiteY22" fmla="*/ 600000 h 720000"/>
              <a:gd name="connsiteX23" fmla="*/ 0 w 720000"/>
              <a:gd name="connsiteY23" fmla="*/ 120000 h 720000"/>
              <a:gd name="connsiteX24" fmla="*/ 120000 w 720000"/>
              <a:gd name="connsiteY24" fmla="*/ 0 h 720000"/>
            </a:gdLst>
            <a:ahLst/>
            <a:cxnLst/>
            <a:rect l="l" t="t" r="r" b="b"/>
            <a:pathLst>
              <a:path w="720000" h="720000">
                <a:moveTo>
                  <a:pt x="438553" y="189601"/>
                </a:moveTo>
                <a:cubicBezTo>
                  <a:pt x="463230" y="189601"/>
                  <a:pt x="486344" y="199073"/>
                  <a:pt x="503636" y="216365"/>
                </a:cubicBezTo>
                <a:cubicBezTo>
                  <a:pt x="539523" y="252252"/>
                  <a:pt x="539523" y="310557"/>
                  <a:pt x="503636" y="346445"/>
                </a:cubicBezTo>
                <a:lnTo>
                  <a:pt x="362260" y="487907"/>
                </a:lnTo>
                <a:cubicBezTo>
                  <a:pt x="342622" y="507545"/>
                  <a:pt x="266503" y="522665"/>
                  <a:pt x="191861" y="528226"/>
                </a:cubicBezTo>
                <a:cubicBezTo>
                  <a:pt x="197336" y="453584"/>
                  <a:pt x="212456" y="377465"/>
                  <a:pt x="232180" y="357827"/>
                </a:cubicBezTo>
                <a:lnTo>
                  <a:pt x="373556" y="216452"/>
                </a:lnTo>
                <a:cubicBezTo>
                  <a:pt x="390761" y="199073"/>
                  <a:pt x="413875" y="189601"/>
                  <a:pt x="438553" y="189601"/>
                </a:cubicBezTo>
                <a:close/>
                <a:moveTo>
                  <a:pt x="438553" y="141636"/>
                </a:moveTo>
                <a:cubicBezTo>
                  <a:pt x="402666" y="141636"/>
                  <a:pt x="366778" y="155278"/>
                  <a:pt x="339581" y="182476"/>
                </a:cubicBezTo>
                <a:lnTo>
                  <a:pt x="198205" y="323852"/>
                </a:lnTo>
                <a:cubicBezTo>
                  <a:pt x="143723" y="378335"/>
                  <a:pt x="141637" y="578364"/>
                  <a:pt x="141637" y="578364"/>
                </a:cubicBezTo>
                <a:cubicBezTo>
                  <a:pt x="141637" y="578364"/>
                  <a:pt x="341753" y="576278"/>
                  <a:pt x="396149" y="521796"/>
                </a:cubicBezTo>
                <a:lnTo>
                  <a:pt x="537524" y="380420"/>
                </a:lnTo>
                <a:cubicBezTo>
                  <a:pt x="592007" y="325938"/>
                  <a:pt x="592007" y="236872"/>
                  <a:pt x="537524" y="182476"/>
                </a:cubicBezTo>
                <a:cubicBezTo>
                  <a:pt x="510327" y="155191"/>
                  <a:pt x="474440" y="141636"/>
                  <a:pt x="438553" y="141636"/>
                </a:cubicBezTo>
                <a:close/>
                <a:moveTo>
                  <a:pt x="120000" y="0"/>
                </a:moveTo>
                <a:lnTo>
                  <a:pt x="600000" y="0"/>
                </a:lnTo>
                <a:cubicBezTo>
                  <a:pt x="666040" y="0"/>
                  <a:pt x="720000" y="54048"/>
                  <a:pt x="720000" y="120000"/>
                </a:cubicBezTo>
                <a:lnTo>
                  <a:pt x="720000" y="600000"/>
                </a:lnTo>
                <a:cubicBezTo>
                  <a:pt x="720000" y="666039"/>
                  <a:pt x="666040" y="720000"/>
                  <a:pt x="600000" y="720000"/>
                </a:cubicBezTo>
                <a:lnTo>
                  <a:pt x="120000" y="720000"/>
                </a:lnTo>
                <a:cubicBezTo>
                  <a:pt x="53961" y="720000"/>
                  <a:pt x="0" y="666039"/>
                  <a:pt x="0" y="600000"/>
                </a:cubicBezTo>
                <a:lnTo>
                  <a:pt x="0" y="120000"/>
                </a:lnTo>
                <a:cubicBezTo>
                  <a:pt x="0" y="53961"/>
                  <a:pt x="53961" y="0"/>
                  <a:pt x="120000" y="0"/>
                </a:cubicBezTo>
                <a:close/>
              </a:path>
            </a:pathLst>
          </a:custGeom>
          <a:solidFill>
            <a:schemeClr val="accent1"/>
          </a:solidFill>
          <a:ln w="763" cap="flat">
            <a:noFill/>
            <a:miter/>
          </a:ln>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446049" y="416700"/>
            <a:ext cx="4680000"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6" name="标题 1"/>
          <p:cNvSpPr txBox="1"/>
          <p:nvPr/>
        </p:nvSpPr>
        <p:spPr>
          <a:xfrm>
            <a:off x="660400" y="488700"/>
            <a:ext cx="10858500" cy="468000"/>
          </a:xfrm>
          <a:prstGeom prst="rect">
            <a:avLst/>
          </a:prstGeom>
          <a:noFill/>
          <a:ln>
            <a:noFill/>
          </a:ln>
        </p:spPr>
        <p:txBody>
          <a:bodyPr vert="horz" wrap="square" lIns="0" tIns="0" rIns="0" bIns="0" rtlCol="0" anchor="ctr"/>
          <a:lstStyle/>
          <a:p>
            <a:pPr algn="l">
              <a:lnSpc>
                <a:spcPct val="110000"/>
              </a:lnSpc>
            </a:pPr>
            <a:r>
              <a:rPr kumimoji="1" lang="en-US" altLang="zh-CN" sz="3200">
                <a:ln w="12700">
                  <a:noFill/>
                </a:ln>
                <a:solidFill>
                  <a:srgbClr val="262626">
                    <a:alpha val="100000"/>
                  </a:srgbClr>
                </a:solidFill>
                <a:latin typeface="Source Han Sans CN Bold"/>
                <a:ea typeface="Source Han Sans CN Bold"/>
                <a:cs typeface="Source Han Sans CN Bold"/>
              </a:rPr>
              <a:t>Methodology - Preprocessing &amp; Models</a:t>
            </a:r>
            <a:endParaRPr kumimoji="1"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0" y="0"/>
            <a:ext cx="12192000" cy="6858000"/>
          </a:xfrm>
          <a:prstGeom prst="rect">
            <a:avLst/>
          </a:prstGeom>
          <a:gradFill>
            <a:gsLst>
              <a:gs pos="0">
                <a:schemeClr val="bg1"/>
              </a:gs>
              <a:gs pos="100000">
                <a:schemeClr val="accent1">
                  <a:lumMod val="20000"/>
                  <a:lumOff val="80000"/>
                </a:schemeClr>
              </a:gs>
            </a:gsLst>
            <a:lin ang="81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89186" y="6589986"/>
            <a:ext cx="11855667" cy="14714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flipH="1" flipV="1">
            <a:off x="189186" y="6369269"/>
            <a:ext cx="1282262" cy="13663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1317218" y="1351074"/>
            <a:ext cx="1469348" cy="1469348"/>
          </a:xfrm>
          <a:prstGeom prst="ellipse">
            <a:avLst/>
          </a:prstGeom>
          <a:gradFill>
            <a:gsLst>
              <a:gs pos="9000">
                <a:schemeClr val="accent1"/>
              </a:gs>
              <a:gs pos="100000">
                <a:schemeClr val="accent1">
                  <a:lumMod val="60000"/>
                  <a:lumOff val="40000"/>
                </a:schemeClr>
              </a:gs>
            </a:gsLst>
            <a:lin ang="2700000" scaled="0"/>
          </a:gradFill>
          <a:ln w="12700" cap="sq">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ctr">
              <a:lnSpc>
                <a:spcPct val="130000"/>
              </a:lnSpc>
            </a:pPr>
            <a:endParaRPr kumimoji="1" lang="zh-CN" altLang="en-US"/>
          </a:p>
        </p:txBody>
      </p:sp>
      <p:sp>
        <p:nvSpPr>
          <p:cNvPr id="6" name="标题 1"/>
          <p:cNvSpPr txBox="1"/>
          <p:nvPr/>
        </p:nvSpPr>
        <p:spPr>
          <a:xfrm>
            <a:off x="2006529" y="1872034"/>
            <a:ext cx="8868253" cy="223563"/>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1733893" y="2455214"/>
            <a:ext cx="8466245" cy="3282312"/>
          </a:xfrm>
          <a:prstGeom prst="rect">
            <a:avLst/>
          </a:prstGeom>
          <a:solidFill>
            <a:schemeClr val="accent1">
              <a:lumMod val="20000"/>
              <a:lumOff val="80000"/>
            </a:schemeClr>
          </a:solidFill>
          <a:ln w="12700" cap="sq">
            <a:noFill/>
            <a:miter/>
          </a:ln>
          <a:effectLst>
            <a:outerShdw blurRad="254000" sx="101000" sy="101000" algn="ctr" rotWithShape="0">
              <a:schemeClr val="tx1">
                <a:lumMod val="65000"/>
                <a:lumOff val="35000"/>
                <a:alpha val="2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2097255" y="2005385"/>
            <a:ext cx="8686801" cy="3385766"/>
          </a:xfrm>
          <a:prstGeom prst="rect">
            <a:avLst/>
          </a:prstGeom>
          <a:solidFill>
            <a:schemeClr val="bg1"/>
          </a:solidFill>
          <a:ln w="12700" cap="sq">
            <a:noFill/>
            <a:miter/>
          </a:ln>
          <a:effectLst>
            <a:outerShdw blurRad="508000" sx="101000" sy="101000" algn="ctr" rotWithShape="0">
              <a:schemeClr val="tx1">
                <a:lumMod val="85000"/>
                <a:lumOff val="15000"/>
                <a:alpha val="2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2560054" y="2984586"/>
            <a:ext cx="6803021" cy="2101763"/>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a:ea typeface="Source Han Sans"/>
                <a:cs typeface="Source Han Sans"/>
              </a:rPr>
              <a:t>Train- test split: 80- 20 (~926 test records). Metrics: Accuracy, Precision, Recall, F1 Score. Tuning: One- at- a- time hyperparameter optimization. Feature importance: Gini (RF), permutation (all models).</a:t>
            </a:r>
            <a:endParaRPr kumimoji="1" lang="zh-CN" altLang="en-US"/>
          </a:p>
        </p:txBody>
      </p:sp>
      <p:sp>
        <p:nvSpPr>
          <p:cNvPr id="10" name="标题 1"/>
          <p:cNvSpPr txBox="1"/>
          <p:nvPr/>
        </p:nvSpPr>
        <p:spPr>
          <a:xfrm>
            <a:off x="10111434" y="2360916"/>
            <a:ext cx="452065" cy="452065"/>
          </a:xfrm>
          <a:prstGeom prst="ellipse">
            <a:avLst/>
          </a:prstGeom>
          <a:solidFill>
            <a:schemeClr val="bg1"/>
          </a:solidFill>
          <a:ln w="12700" cap="sq">
            <a:solidFill>
              <a:schemeClr val="accent1"/>
            </a:solid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ctr">
              <a:lnSpc>
                <a:spcPct val="130000"/>
              </a:lnSpc>
            </a:pPr>
            <a:endParaRPr kumimoji="1" lang="zh-CN" altLang="en-US"/>
          </a:p>
        </p:txBody>
      </p:sp>
      <p:sp>
        <p:nvSpPr>
          <p:cNvPr id="11" name="标题 1"/>
          <p:cNvSpPr txBox="1"/>
          <p:nvPr/>
        </p:nvSpPr>
        <p:spPr>
          <a:xfrm>
            <a:off x="10246300" y="2488192"/>
            <a:ext cx="182336" cy="197515"/>
          </a:xfrm>
          <a:custGeom>
            <a:avLst/>
            <a:gdLst>
              <a:gd name="connsiteX0" fmla="*/ 332293 w 664672"/>
              <a:gd name="connsiteY0" fmla="*/ 387672 h 720001"/>
              <a:gd name="connsiteX1" fmla="*/ 660804 w 664672"/>
              <a:gd name="connsiteY1" fmla="*/ 598902 h 720001"/>
              <a:gd name="connsiteX2" fmla="*/ 563560 w 664672"/>
              <a:gd name="connsiteY2" fmla="*/ 720001 h 720001"/>
              <a:gd name="connsiteX3" fmla="*/ 101112 w 664672"/>
              <a:gd name="connsiteY3" fmla="*/ 720001 h 720001"/>
              <a:gd name="connsiteX4" fmla="*/ 3868 w 664672"/>
              <a:gd name="connsiteY4" fmla="*/ 598902 h 720001"/>
              <a:gd name="connsiteX5" fmla="*/ 332293 w 664672"/>
              <a:gd name="connsiteY5" fmla="*/ 387672 h 720001"/>
              <a:gd name="connsiteX6" fmla="*/ 332293 w 664672"/>
              <a:gd name="connsiteY6" fmla="*/ 0 h 720001"/>
              <a:gd name="connsiteX7" fmla="*/ 509517 w 664672"/>
              <a:gd name="connsiteY7" fmla="*/ 177224 h 720001"/>
              <a:gd name="connsiteX8" fmla="*/ 332293 w 664672"/>
              <a:gd name="connsiteY8" fmla="*/ 354448 h 720001"/>
              <a:gd name="connsiteX9" fmla="*/ 155069 w 664672"/>
              <a:gd name="connsiteY9" fmla="*/ 177224 h 720001"/>
              <a:gd name="connsiteX10" fmla="*/ 332293 w 664672"/>
              <a:gd name="connsiteY10" fmla="*/ 0 h 720001"/>
            </a:gdLst>
            <a:ahLst/>
            <a:cxnLst/>
            <a:rect l="l" t="t" r="r" b="b"/>
            <a:pathLst>
              <a:path w="664672" h="720001">
                <a:moveTo>
                  <a:pt x="332293" y="387672"/>
                </a:moveTo>
                <a:cubicBezTo>
                  <a:pt x="550549" y="387672"/>
                  <a:pt x="628448" y="491162"/>
                  <a:pt x="660804" y="598902"/>
                </a:cubicBezTo>
                <a:cubicBezTo>
                  <a:pt x="679021" y="659624"/>
                  <a:pt x="630616" y="720001"/>
                  <a:pt x="563560" y="720001"/>
                </a:cubicBezTo>
                <a:lnTo>
                  <a:pt x="101112" y="720001"/>
                </a:lnTo>
                <a:cubicBezTo>
                  <a:pt x="34057" y="720001"/>
                  <a:pt x="-14348" y="659624"/>
                  <a:pt x="3868" y="598902"/>
                </a:cubicBezTo>
                <a:cubicBezTo>
                  <a:pt x="36138" y="491162"/>
                  <a:pt x="114037" y="387672"/>
                  <a:pt x="332293" y="387672"/>
                </a:cubicBezTo>
                <a:close/>
                <a:moveTo>
                  <a:pt x="332293" y="0"/>
                </a:moveTo>
                <a:cubicBezTo>
                  <a:pt x="430230" y="0"/>
                  <a:pt x="509604" y="79287"/>
                  <a:pt x="509517" y="177224"/>
                </a:cubicBezTo>
                <a:cubicBezTo>
                  <a:pt x="509517" y="275074"/>
                  <a:pt x="430144" y="354448"/>
                  <a:pt x="332293" y="354448"/>
                </a:cubicBezTo>
                <a:cubicBezTo>
                  <a:pt x="234442" y="354448"/>
                  <a:pt x="155069" y="275074"/>
                  <a:pt x="155069" y="177224"/>
                </a:cubicBezTo>
                <a:cubicBezTo>
                  <a:pt x="155069" y="79287"/>
                  <a:pt x="234442" y="0"/>
                  <a:pt x="332293" y="0"/>
                </a:cubicBezTo>
                <a:close/>
              </a:path>
            </a:pathLst>
          </a:custGeom>
          <a:solidFill>
            <a:schemeClr val="accent1"/>
          </a:solidFill>
          <a:ln w="1860" cap="flat">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l">
              <a:lnSpc>
                <a:spcPct val="130000"/>
              </a:lnSpc>
            </a:pPr>
            <a:endParaRPr kumimoji="1" lang="zh-CN" altLang="en-US"/>
          </a:p>
        </p:txBody>
      </p:sp>
      <p:sp>
        <p:nvSpPr>
          <p:cNvPr id="12" name="标题 1"/>
          <p:cNvSpPr txBox="1"/>
          <p:nvPr/>
        </p:nvSpPr>
        <p:spPr>
          <a:xfrm>
            <a:off x="10111434" y="3501452"/>
            <a:ext cx="452065" cy="452065"/>
          </a:xfrm>
          <a:prstGeom prst="ellipse">
            <a:avLst/>
          </a:prstGeom>
          <a:solidFill>
            <a:schemeClr val="bg1"/>
          </a:solidFill>
          <a:ln w="12700" cap="sq">
            <a:solidFill>
              <a:schemeClr val="accent1"/>
            </a:solid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ctr">
              <a:lnSpc>
                <a:spcPct val="130000"/>
              </a:lnSpc>
            </a:pPr>
            <a:endParaRPr kumimoji="1" lang="zh-CN" altLang="en-US"/>
          </a:p>
        </p:txBody>
      </p:sp>
      <p:sp>
        <p:nvSpPr>
          <p:cNvPr id="13" name="标题 1"/>
          <p:cNvSpPr txBox="1"/>
          <p:nvPr/>
        </p:nvSpPr>
        <p:spPr>
          <a:xfrm flipH="1" flipV="1">
            <a:off x="10235417" y="3628728"/>
            <a:ext cx="204098" cy="197513"/>
          </a:xfrm>
          <a:custGeom>
            <a:avLst/>
            <a:gdLst>
              <a:gd name="connsiteX0" fmla="*/ 311954 w 744004"/>
              <a:gd name="connsiteY0" fmla="*/ 337123 h 720001"/>
              <a:gd name="connsiteX1" fmla="*/ 168770 w 744004"/>
              <a:gd name="connsiteY1" fmla="*/ 337123 h 720001"/>
              <a:gd name="connsiteX2" fmla="*/ 49673 w 744004"/>
              <a:gd name="connsiteY2" fmla="*/ 287618 h 720001"/>
              <a:gd name="connsiteX3" fmla="*/ 167 w 744004"/>
              <a:gd name="connsiteY3" fmla="*/ 168520 h 720001"/>
              <a:gd name="connsiteX4" fmla="*/ 49590 w 744004"/>
              <a:gd name="connsiteY4" fmla="*/ 49507 h 720001"/>
              <a:gd name="connsiteX5" fmla="*/ 168687 w 744004"/>
              <a:gd name="connsiteY5" fmla="*/ 0 h 720001"/>
              <a:gd name="connsiteX6" fmla="*/ 287784 w 744004"/>
              <a:gd name="connsiteY6" fmla="*/ 49507 h 720001"/>
              <a:gd name="connsiteX7" fmla="*/ 337290 w 744004"/>
              <a:gd name="connsiteY7" fmla="*/ 168604 h 720001"/>
              <a:gd name="connsiteX8" fmla="*/ 337290 w 744004"/>
              <a:gd name="connsiteY8" fmla="*/ 311787 h 720001"/>
              <a:gd name="connsiteX9" fmla="*/ 311954 w 744004"/>
              <a:gd name="connsiteY9" fmla="*/ 337123 h 720001"/>
              <a:gd name="connsiteX10" fmla="*/ 575401 w 744004"/>
              <a:gd name="connsiteY10" fmla="*/ 337207 h 720001"/>
              <a:gd name="connsiteX11" fmla="*/ 432218 w 744004"/>
              <a:gd name="connsiteY11" fmla="*/ 337207 h 720001"/>
              <a:gd name="connsiteX12" fmla="*/ 406882 w 744004"/>
              <a:gd name="connsiteY12" fmla="*/ 311870 h 720001"/>
              <a:gd name="connsiteX13" fmla="*/ 406882 w 744004"/>
              <a:gd name="connsiteY13" fmla="*/ 168687 h 720001"/>
              <a:gd name="connsiteX14" fmla="*/ 456387 w 744004"/>
              <a:gd name="connsiteY14" fmla="*/ 49590 h 720001"/>
              <a:gd name="connsiteX15" fmla="*/ 575401 w 744004"/>
              <a:gd name="connsiteY15" fmla="*/ 0 h 720001"/>
              <a:gd name="connsiteX16" fmla="*/ 694498 w 744004"/>
              <a:gd name="connsiteY16" fmla="*/ 49507 h 720001"/>
              <a:gd name="connsiteX17" fmla="*/ 744004 w 744004"/>
              <a:gd name="connsiteY17" fmla="*/ 168604 h 720001"/>
              <a:gd name="connsiteX18" fmla="*/ 694498 w 744004"/>
              <a:gd name="connsiteY18" fmla="*/ 287701 h 720001"/>
              <a:gd name="connsiteX19" fmla="*/ 575401 w 744004"/>
              <a:gd name="connsiteY19" fmla="*/ 337207 h 720001"/>
              <a:gd name="connsiteX20" fmla="*/ 168604 w 744004"/>
              <a:gd name="connsiteY20" fmla="*/ 720001 h 720001"/>
              <a:gd name="connsiteX21" fmla="*/ 49507 w 744004"/>
              <a:gd name="connsiteY21" fmla="*/ 670495 h 720001"/>
              <a:gd name="connsiteX22" fmla="*/ 0 w 744004"/>
              <a:gd name="connsiteY22" fmla="*/ 551398 h 720001"/>
              <a:gd name="connsiteX23" fmla="*/ 49507 w 744004"/>
              <a:gd name="connsiteY23" fmla="*/ 432301 h 720001"/>
              <a:gd name="connsiteX24" fmla="*/ 168687 w 744004"/>
              <a:gd name="connsiteY24" fmla="*/ 382879 h 720001"/>
              <a:gd name="connsiteX25" fmla="*/ 311871 w 744004"/>
              <a:gd name="connsiteY25" fmla="*/ 382879 h 720001"/>
              <a:gd name="connsiteX26" fmla="*/ 337207 w 744004"/>
              <a:gd name="connsiteY26" fmla="*/ 408215 h 720001"/>
              <a:gd name="connsiteX27" fmla="*/ 337207 w 744004"/>
              <a:gd name="connsiteY27" fmla="*/ 551398 h 720001"/>
              <a:gd name="connsiteX28" fmla="*/ 287701 w 744004"/>
              <a:gd name="connsiteY28" fmla="*/ 670495 h 720001"/>
              <a:gd name="connsiteX29" fmla="*/ 168604 w 744004"/>
              <a:gd name="connsiteY29" fmla="*/ 720001 h 720001"/>
              <a:gd name="connsiteX30" fmla="*/ 575401 w 744004"/>
              <a:gd name="connsiteY30" fmla="*/ 720001 h 720001"/>
              <a:gd name="connsiteX31" fmla="*/ 456304 w 744004"/>
              <a:gd name="connsiteY31" fmla="*/ 670495 h 720001"/>
              <a:gd name="connsiteX32" fmla="*/ 406798 w 744004"/>
              <a:gd name="connsiteY32" fmla="*/ 551398 h 720001"/>
              <a:gd name="connsiteX33" fmla="*/ 406798 w 744004"/>
              <a:gd name="connsiteY33" fmla="*/ 408215 h 720001"/>
              <a:gd name="connsiteX34" fmla="*/ 432218 w 744004"/>
              <a:gd name="connsiteY34" fmla="*/ 382879 h 720001"/>
              <a:gd name="connsiteX35" fmla="*/ 575401 w 744004"/>
              <a:gd name="connsiteY35" fmla="*/ 382879 h 720001"/>
              <a:gd name="connsiteX36" fmla="*/ 694498 w 744004"/>
              <a:gd name="connsiteY36" fmla="*/ 432385 h 720001"/>
              <a:gd name="connsiteX37" fmla="*/ 744004 w 744004"/>
              <a:gd name="connsiteY37" fmla="*/ 551398 h 720001"/>
              <a:gd name="connsiteX38" fmla="*/ 694498 w 744004"/>
              <a:gd name="connsiteY38" fmla="*/ 670495 h 720001"/>
              <a:gd name="connsiteX39" fmla="*/ 575401 w 744004"/>
              <a:gd name="connsiteY39" fmla="*/ 720001 h 720001"/>
            </a:gdLst>
            <a:ahLst/>
            <a:cxnLst/>
            <a:rect l="l" t="t" r="r" b="b"/>
            <a:pathLst>
              <a:path w="744004" h="720001">
                <a:moveTo>
                  <a:pt x="311954" y="337123"/>
                </a:moveTo>
                <a:lnTo>
                  <a:pt x="168770" y="337123"/>
                </a:lnTo>
                <a:cubicBezTo>
                  <a:pt x="123932" y="337123"/>
                  <a:pt x="81594" y="319538"/>
                  <a:pt x="49673" y="287618"/>
                </a:cubicBezTo>
                <a:cubicBezTo>
                  <a:pt x="17753" y="255697"/>
                  <a:pt x="167" y="213442"/>
                  <a:pt x="167" y="168520"/>
                </a:cubicBezTo>
                <a:cubicBezTo>
                  <a:pt x="167" y="123598"/>
                  <a:pt x="17669" y="81427"/>
                  <a:pt x="49590" y="49507"/>
                </a:cubicBezTo>
                <a:cubicBezTo>
                  <a:pt x="81510" y="17586"/>
                  <a:pt x="123848" y="0"/>
                  <a:pt x="168687" y="0"/>
                </a:cubicBezTo>
                <a:cubicBezTo>
                  <a:pt x="213526" y="0"/>
                  <a:pt x="255864" y="17586"/>
                  <a:pt x="287784" y="49507"/>
                </a:cubicBezTo>
                <a:cubicBezTo>
                  <a:pt x="319705" y="81427"/>
                  <a:pt x="337290" y="123682"/>
                  <a:pt x="337290" y="168604"/>
                </a:cubicBezTo>
                <a:lnTo>
                  <a:pt x="337290" y="311787"/>
                </a:lnTo>
                <a:cubicBezTo>
                  <a:pt x="337290" y="325789"/>
                  <a:pt x="325956" y="337123"/>
                  <a:pt x="311954" y="337123"/>
                </a:cubicBezTo>
                <a:close/>
                <a:moveTo>
                  <a:pt x="575401" y="337207"/>
                </a:moveTo>
                <a:lnTo>
                  <a:pt x="432218" y="337207"/>
                </a:lnTo>
                <a:cubicBezTo>
                  <a:pt x="418216" y="337207"/>
                  <a:pt x="406882" y="325872"/>
                  <a:pt x="406882" y="311870"/>
                </a:cubicBezTo>
                <a:lnTo>
                  <a:pt x="406882" y="168687"/>
                </a:lnTo>
                <a:cubicBezTo>
                  <a:pt x="406882" y="123849"/>
                  <a:pt x="424467" y="81510"/>
                  <a:pt x="456387" y="49590"/>
                </a:cubicBezTo>
                <a:cubicBezTo>
                  <a:pt x="488308" y="17669"/>
                  <a:pt x="530563" y="0"/>
                  <a:pt x="575401" y="0"/>
                </a:cubicBezTo>
                <a:cubicBezTo>
                  <a:pt x="620240" y="0"/>
                  <a:pt x="662578" y="17586"/>
                  <a:pt x="694498" y="49507"/>
                </a:cubicBezTo>
                <a:cubicBezTo>
                  <a:pt x="726419" y="81427"/>
                  <a:pt x="744004" y="123765"/>
                  <a:pt x="744004" y="168604"/>
                </a:cubicBezTo>
                <a:cubicBezTo>
                  <a:pt x="744004" y="213442"/>
                  <a:pt x="726419" y="255780"/>
                  <a:pt x="694498" y="287701"/>
                </a:cubicBezTo>
                <a:cubicBezTo>
                  <a:pt x="662578" y="319621"/>
                  <a:pt x="620323" y="337207"/>
                  <a:pt x="575401" y="337207"/>
                </a:cubicBezTo>
                <a:close/>
                <a:moveTo>
                  <a:pt x="168604" y="720001"/>
                </a:moveTo>
                <a:cubicBezTo>
                  <a:pt x="123682" y="720001"/>
                  <a:pt x="81427" y="702416"/>
                  <a:pt x="49507" y="670495"/>
                </a:cubicBezTo>
                <a:cubicBezTo>
                  <a:pt x="17586" y="638575"/>
                  <a:pt x="0" y="596320"/>
                  <a:pt x="0" y="551398"/>
                </a:cubicBezTo>
                <a:cubicBezTo>
                  <a:pt x="0" y="506476"/>
                  <a:pt x="17586" y="464221"/>
                  <a:pt x="49507" y="432301"/>
                </a:cubicBezTo>
                <a:cubicBezTo>
                  <a:pt x="81510" y="400464"/>
                  <a:pt x="123848" y="382879"/>
                  <a:pt x="168687" y="382879"/>
                </a:cubicBezTo>
                <a:lnTo>
                  <a:pt x="311871" y="382879"/>
                </a:lnTo>
                <a:cubicBezTo>
                  <a:pt x="325872" y="382879"/>
                  <a:pt x="337207" y="394297"/>
                  <a:pt x="337207" y="408215"/>
                </a:cubicBezTo>
                <a:lnTo>
                  <a:pt x="337207" y="551398"/>
                </a:lnTo>
                <a:cubicBezTo>
                  <a:pt x="337207" y="596237"/>
                  <a:pt x="319621" y="638575"/>
                  <a:pt x="287701" y="670495"/>
                </a:cubicBezTo>
                <a:cubicBezTo>
                  <a:pt x="255781" y="702416"/>
                  <a:pt x="213526" y="720001"/>
                  <a:pt x="168604" y="720001"/>
                </a:cubicBezTo>
                <a:close/>
                <a:moveTo>
                  <a:pt x="575401" y="720001"/>
                </a:moveTo>
                <a:cubicBezTo>
                  <a:pt x="530563" y="720001"/>
                  <a:pt x="488224" y="702416"/>
                  <a:pt x="456304" y="670495"/>
                </a:cubicBezTo>
                <a:cubicBezTo>
                  <a:pt x="424383" y="638575"/>
                  <a:pt x="406798" y="596320"/>
                  <a:pt x="406798" y="551398"/>
                </a:cubicBezTo>
                <a:lnTo>
                  <a:pt x="406798" y="408215"/>
                </a:lnTo>
                <a:cubicBezTo>
                  <a:pt x="406882" y="394213"/>
                  <a:pt x="418216" y="382879"/>
                  <a:pt x="432218" y="382879"/>
                </a:cubicBezTo>
                <a:lnTo>
                  <a:pt x="575401" y="382879"/>
                </a:lnTo>
                <a:cubicBezTo>
                  <a:pt x="620240" y="382879"/>
                  <a:pt x="662578" y="400464"/>
                  <a:pt x="694498" y="432385"/>
                </a:cubicBezTo>
                <a:cubicBezTo>
                  <a:pt x="726419" y="464305"/>
                  <a:pt x="744004" y="506560"/>
                  <a:pt x="744004" y="551398"/>
                </a:cubicBezTo>
                <a:cubicBezTo>
                  <a:pt x="744004" y="596237"/>
                  <a:pt x="726419" y="638575"/>
                  <a:pt x="694498" y="670495"/>
                </a:cubicBezTo>
                <a:cubicBezTo>
                  <a:pt x="662578" y="702416"/>
                  <a:pt x="620323" y="720001"/>
                  <a:pt x="575401" y="720001"/>
                </a:cubicBezTo>
                <a:close/>
              </a:path>
            </a:pathLst>
          </a:custGeom>
          <a:solidFill>
            <a:schemeClr val="accent1"/>
          </a:solidFill>
          <a:ln w="1860" cap="flat">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l">
              <a:lnSpc>
                <a:spcPct val="130000"/>
              </a:lnSpc>
            </a:pPr>
            <a:endParaRPr kumimoji="1" lang="zh-CN" altLang="en-US"/>
          </a:p>
        </p:txBody>
      </p:sp>
      <p:sp>
        <p:nvSpPr>
          <p:cNvPr id="14" name="标题 1"/>
          <p:cNvSpPr txBox="1"/>
          <p:nvPr/>
        </p:nvSpPr>
        <p:spPr>
          <a:xfrm>
            <a:off x="10111434" y="2931184"/>
            <a:ext cx="452065" cy="452065"/>
          </a:xfrm>
          <a:prstGeom prst="ellipse">
            <a:avLst/>
          </a:prstGeom>
          <a:solidFill>
            <a:schemeClr val="bg1"/>
          </a:solidFill>
          <a:ln w="12700" cap="sq">
            <a:solidFill>
              <a:schemeClr val="accent1"/>
            </a:solid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ctr">
              <a:lnSpc>
                <a:spcPct val="130000"/>
              </a:lnSpc>
            </a:pPr>
            <a:endParaRPr kumimoji="1" lang="zh-CN" altLang="en-US"/>
          </a:p>
        </p:txBody>
      </p:sp>
      <p:sp>
        <p:nvSpPr>
          <p:cNvPr id="15" name="标题 1"/>
          <p:cNvSpPr txBox="1"/>
          <p:nvPr/>
        </p:nvSpPr>
        <p:spPr>
          <a:xfrm>
            <a:off x="10238725" y="3058460"/>
            <a:ext cx="197486" cy="197513"/>
          </a:xfrm>
          <a:custGeom>
            <a:avLst/>
            <a:gdLst>
              <a:gd name="connsiteX0" fmla="*/ 579031 w 719895"/>
              <a:gd name="connsiteY0" fmla="*/ 554022 h 720000"/>
              <a:gd name="connsiteX1" fmla="*/ 596778 w 719895"/>
              <a:gd name="connsiteY1" fmla="*/ 561368 h 720000"/>
              <a:gd name="connsiteX2" fmla="*/ 712550 w 719895"/>
              <a:gd name="connsiteY2" fmla="*/ 677140 h 720000"/>
              <a:gd name="connsiteX3" fmla="*/ 712550 w 719895"/>
              <a:gd name="connsiteY3" fmla="*/ 712634 h 720000"/>
              <a:gd name="connsiteX4" fmla="*/ 694887 w 719895"/>
              <a:gd name="connsiteY4" fmla="*/ 720000 h 720000"/>
              <a:gd name="connsiteX5" fmla="*/ 677140 w 719895"/>
              <a:gd name="connsiteY5" fmla="*/ 712634 h 720000"/>
              <a:gd name="connsiteX6" fmla="*/ 561284 w 719895"/>
              <a:gd name="connsiteY6" fmla="*/ 596861 h 720000"/>
              <a:gd name="connsiteX7" fmla="*/ 561284 w 719895"/>
              <a:gd name="connsiteY7" fmla="*/ 561368 h 720000"/>
              <a:gd name="connsiteX8" fmla="*/ 579031 w 719895"/>
              <a:gd name="connsiteY8" fmla="*/ 554022 h 720000"/>
              <a:gd name="connsiteX9" fmla="*/ 301109 w 719895"/>
              <a:gd name="connsiteY9" fmla="*/ 0 h 720000"/>
              <a:gd name="connsiteX10" fmla="*/ 602219 w 719895"/>
              <a:gd name="connsiteY10" fmla="*/ 301109 h 720000"/>
              <a:gd name="connsiteX11" fmla="*/ 301109 w 719895"/>
              <a:gd name="connsiteY11" fmla="*/ 602219 h 720000"/>
              <a:gd name="connsiteX12" fmla="*/ 0 w 719895"/>
              <a:gd name="connsiteY12" fmla="*/ 301109 h 720000"/>
              <a:gd name="connsiteX13" fmla="*/ 301109 w 719895"/>
              <a:gd name="connsiteY13" fmla="*/ 0 h 720000"/>
            </a:gdLst>
            <a:ahLst/>
            <a:cxnLst/>
            <a:rect l="l" t="t" r="r" b="b"/>
            <a:pathLst>
              <a:path w="719895" h="720000">
                <a:moveTo>
                  <a:pt x="579031" y="554022"/>
                </a:moveTo>
                <a:cubicBezTo>
                  <a:pt x="585456" y="554022"/>
                  <a:pt x="591880" y="556471"/>
                  <a:pt x="596778" y="561368"/>
                </a:cubicBezTo>
                <a:lnTo>
                  <a:pt x="712550" y="677140"/>
                </a:lnTo>
                <a:cubicBezTo>
                  <a:pt x="722344" y="686935"/>
                  <a:pt x="722344" y="702840"/>
                  <a:pt x="712550" y="712634"/>
                </a:cubicBezTo>
                <a:cubicBezTo>
                  <a:pt x="707778" y="717573"/>
                  <a:pt x="701333" y="720000"/>
                  <a:pt x="694887" y="720000"/>
                </a:cubicBezTo>
                <a:cubicBezTo>
                  <a:pt x="688441" y="720000"/>
                  <a:pt x="681995" y="717573"/>
                  <a:pt x="677140" y="712634"/>
                </a:cubicBezTo>
                <a:lnTo>
                  <a:pt x="561284" y="596861"/>
                </a:lnTo>
                <a:cubicBezTo>
                  <a:pt x="551490" y="587067"/>
                  <a:pt x="551490" y="571162"/>
                  <a:pt x="561284" y="561368"/>
                </a:cubicBezTo>
                <a:cubicBezTo>
                  <a:pt x="566181" y="556471"/>
                  <a:pt x="572606" y="554022"/>
                  <a:pt x="579031" y="554022"/>
                </a:cubicBezTo>
                <a:close/>
                <a:moveTo>
                  <a:pt x="301109" y="0"/>
                </a:moveTo>
                <a:cubicBezTo>
                  <a:pt x="467443" y="0"/>
                  <a:pt x="602219" y="134859"/>
                  <a:pt x="602219" y="301109"/>
                </a:cubicBezTo>
                <a:cubicBezTo>
                  <a:pt x="602219" y="467443"/>
                  <a:pt x="467443" y="602219"/>
                  <a:pt x="301109" y="602219"/>
                </a:cubicBezTo>
                <a:cubicBezTo>
                  <a:pt x="134775" y="602219"/>
                  <a:pt x="0" y="467443"/>
                  <a:pt x="0" y="301109"/>
                </a:cubicBezTo>
                <a:cubicBezTo>
                  <a:pt x="0" y="134775"/>
                  <a:pt x="134775" y="0"/>
                  <a:pt x="301109" y="0"/>
                </a:cubicBezTo>
                <a:close/>
              </a:path>
            </a:pathLst>
          </a:custGeom>
          <a:solidFill>
            <a:schemeClr val="accent1"/>
          </a:solidFill>
          <a:ln w="1860" cap="flat">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l">
              <a:lnSpc>
                <a:spcPct val="130000"/>
              </a:lnSpc>
            </a:pPr>
            <a:endParaRPr kumimoji="1" lang="zh-CN" altLang="en-US"/>
          </a:p>
        </p:txBody>
      </p:sp>
      <p:sp>
        <p:nvSpPr>
          <p:cNvPr id="16" name="标题 1"/>
          <p:cNvSpPr txBox="1"/>
          <p:nvPr/>
        </p:nvSpPr>
        <p:spPr>
          <a:xfrm>
            <a:off x="2560054" y="2208903"/>
            <a:ext cx="6803021" cy="649413"/>
          </a:xfrm>
          <a:prstGeom prst="rect">
            <a:avLst/>
          </a:prstGeom>
          <a:noFill/>
          <a:ln>
            <a:noFill/>
          </a:ln>
        </p:spPr>
        <p:txBody>
          <a:bodyPr vert="horz" wrap="square" lIns="0" tIns="0" rIns="0" bIns="0" rtlCol="0" anchor="b"/>
          <a:lstStyle/>
          <a:p>
            <a:pPr algn="l">
              <a:lnSpc>
                <a:spcPct val="130000"/>
              </a:lnSpc>
            </a:pPr>
            <a:r>
              <a:rPr kumimoji="1" lang="en-US" altLang="zh-CN" sz="1600">
                <a:ln w="12700">
                  <a:noFill/>
                </a:ln>
                <a:solidFill>
                  <a:srgbClr val="0078E6">
                    <a:alpha val="100000"/>
                  </a:srgbClr>
                </a:solidFill>
                <a:latin typeface="Source Han Sans CN Bold"/>
                <a:ea typeface="Source Han Sans CN Bold"/>
                <a:cs typeface="Source Han Sans CN Bold"/>
              </a:rPr>
              <a:t>Evaluation Metrics</a:t>
            </a:r>
            <a:endParaRPr kumimoji="1" lang="zh-CN" altLang="en-US"/>
          </a:p>
        </p:txBody>
      </p:sp>
      <p:sp>
        <p:nvSpPr>
          <p:cNvPr id="17" name="标题 1"/>
          <p:cNvSpPr txBox="1"/>
          <p:nvPr/>
        </p:nvSpPr>
        <p:spPr>
          <a:xfrm rot="16200000">
            <a:off x="9763936" y="4378447"/>
            <a:ext cx="1110846" cy="1110846"/>
          </a:xfrm>
          <a:custGeom>
            <a:avLst/>
            <a:gdLst>
              <a:gd name="connsiteX0" fmla="*/ 854870 w 854870"/>
              <a:gd name="connsiteY0" fmla="*/ 854870 h 854870"/>
              <a:gd name="connsiteX1" fmla="*/ 0 w 854870"/>
              <a:gd name="connsiteY1" fmla="*/ 854870 h 854870"/>
              <a:gd name="connsiteX2" fmla="*/ 0 w 854870"/>
              <a:gd name="connsiteY2" fmla="*/ 0 h 854870"/>
              <a:gd name="connsiteX3" fmla="*/ 427192 w 854870"/>
              <a:gd name="connsiteY3" fmla="*/ 413008 h 854870"/>
              <a:gd name="connsiteX4" fmla="*/ 427435 w 854870"/>
              <a:gd name="connsiteY4" fmla="*/ 412756 h 854870"/>
              <a:gd name="connsiteX5" fmla="*/ 434651 w 854870"/>
              <a:gd name="connsiteY5" fmla="*/ 420219 h 854870"/>
              <a:gd name="connsiteX6" fmla="*/ 442114 w 854870"/>
              <a:gd name="connsiteY6" fmla="*/ 427435 h 854870"/>
              <a:gd name="connsiteX7" fmla="*/ 441862 w 854870"/>
              <a:gd name="connsiteY7" fmla="*/ 427679 h 854870"/>
            </a:gdLst>
            <a:ahLst/>
            <a:cxnLst/>
            <a:rect l="l" t="t" r="r" b="b"/>
            <a:pathLst>
              <a:path w="854870" h="854870">
                <a:moveTo>
                  <a:pt x="854870" y="854870"/>
                </a:moveTo>
                <a:lnTo>
                  <a:pt x="0" y="854870"/>
                </a:lnTo>
                <a:lnTo>
                  <a:pt x="0" y="0"/>
                </a:lnTo>
                <a:lnTo>
                  <a:pt x="427192" y="413008"/>
                </a:lnTo>
                <a:lnTo>
                  <a:pt x="427435" y="412756"/>
                </a:lnTo>
                <a:lnTo>
                  <a:pt x="434651" y="420219"/>
                </a:lnTo>
                <a:lnTo>
                  <a:pt x="442114" y="427435"/>
                </a:lnTo>
                <a:lnTo>
                  <a:pt x="441862" y="427679"/>
                </a:lnTo>
                <a:close/>
              </a:path>
            </a:pathLst>
          </a:custGeom>
          <a:gradFill>
            <a:gsLst>
              <a:gs pos="0">
                <a:schemeClr val="accent1"/>
              </a:gs>
              <a:gs pos="100000">
                <a:schemeClr val="accent1">
                  <a:lumMod val="50000"/>
                </a:schemeClr>
              </a:gs>
            </a:gsLst>
            <a:lin ang="81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a:off x="446049" y="416700"/>
            <a:ext cx="4680000"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a:off x="660400" y="488700"/>
            <a:ext cx="10858500" cy="468000"/>
          </a:xfrm>
          <a:prstGeom prst="rect">
            <a:avLst/>
          </a:prstGeom>
          <a:noFill/>
          <a:ln>
            <a:noFill/>
          </a:ln>
        </p:spPr>
        <p:txBody>
          <a:bodyPr vert="horz" wrap="square" lIns="0" tIns="0" rIns="0" bIns="0" rtlCol="0" anchor="ctr"/>
          <a:lstStyle/>
          <a:p>
            <a:pPr algn="l">
              <a:lnSpc>
                <a:spcPct val="110000"/>
              </a:lnSpc>
            </a:pPr>
            <a:r>
              <a:rPr kumimoji="1" lang="en-US" altLang="zh-CN" sz="3200">
                <a:ln w="12700">
                  <a:noFill/>
                </a:ln>
                <a:solidFill>
                  <a:srgbClr val="262626">
                    <a:alpha val="100000"/>
                  </a:srgbClr>
                </a:solidFill>
                <a:latin typeface="Source Han Sans CN Bold"/>
                <a:ea typeface="Source Han Sans CN Bold"/>
                <a:cs typeface="Source Han Sans CN Bold"/>
              </a:rPr>
              <a:t>Methodology - Evaluation</a:t>
            </a:r>
            <a:endParaRPr kumimoji="1"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13325" y="0"/>
            <a:ext cx="12212101" cy="6858000"/>
          </a:xfrm>
          <a:prstGeom prst="rect">
            <a:avLst/>
          </a:prstGeom>
          <a:gradFill>
            <a:gsLst>
              <a:gs pos="0">
                <a:schemeClr val="accent1">
                  <a:alpha val="84000"/>
                </a:schemeClr>
              </a:gs>
              <a:gs pos="88000">
                <a:schemeClr val="accent1">
                  <a:lumMod val="75000"/>
                </a:schemeClr>
              </a:gs>
            </a:gsLst>
            <a:lin ang="1200000" scaled="0"/>
          </a:gradFill>
          <a:ln w="3175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rot="16200000" flipH="1">
            <a:off x="5947810" y="-1862655"/>
            <a:ext cx="4388310" cy="8113622"/>
          </a:xfrm>
          <a:prstGeom prst="rtTriangle">
            <a:avLst/>
          </a:prstGeom>
          <a:gradFill>
            <a:gsLst>
              <a:gs pos="0">
                <a:schemeClr val="accent1">
                  <a:lumMod val="60000"/>
                  <a:lumOff val="40000"/>
                  <a:alpha val="34000"/>
                </a:schemeClr>
              </a:gs>
              <a:gs pos="100000">
                <a:schemeClr val="accent1">
                  <a:alpha val="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16200000" flipH="1">
            <a:off x="10872288" y="-429910"/>
            <a:ext cx="931221" cy="1721751"/>
          </a:xfrm>
          <a:prstGeom prst="rtTriangle">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6200000" flipH="1">
            <a:off x="11181139" y="-260889"/>
            <a:ext cx="756743" cy="1278526"/>
          </a:xfrm>
          <a:prstGeom prst="rtTriangl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rot="1800000" flipH="1">
            <a:off x="10210949" y="909931"/>
            <a:ext cx="2193685" cy="350857"/>
          </a:xfrm>
          <a:prstGeom prst="hexagon">
            <a:avLst>
              <a:gd name="adj" fmla="val 38058"/>
              <a:gd name="vf" fmla="val 115470"/>
            </a:avLst>
          </a:prstGeom>
          <a:gradFill>
            <a:gsLst>
              <a:gs pos="19000">
                <a:schemeClr val="accent1">
                  <a:alpha val="0"/>
                </a:schemeClr>
              </a:gs>
              <a:gs pos="100000">
                <a:schemeClr val="accent1">
                  <a:lumMod val="60000"/>
                  <a:lumOff val="40000"/>
                  <a:alpha val="55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flipH="1">
            <a:off x="4014950" y="5139559"/>
            <a:ext cx="7103312" cy="420413"/>
          </a:xfrm>
          <a:prstGeom prst="roundRect">
            <a:avLst>
              <a:gd name="adj" fmla="val 11155"/>
            </a:avLst>
          </a:prstGeom>
          <a:gradFill>
            <a:gsLst>
              <a:gs pos="1000">
                <a:schemeClr val="accent2">
                  <a:lumMod val="60000"/>
                  <a:lumOff val="40000"/>
                </a:schemeClr>
              </a:gs>
              <a:gs pos="100000">
                <a:schemeClr val="accent1">
                  <a:lumMod val="40000"/>
                  <a:lumOff val="60000"/>
                  <a:alpha val="0"/>
                </a:schemeClr>
              </a:gs>
            </a:gsLst>
            <a:lin ang="0" scaled="0"/>
          </a:gradFill>
          <a:ln w="12700" cap="sq">
            <a:gradFill>
              <a:gsLst>
                <a:gs pos="0">
                  <a:schemeClr val="bg1"/>
                </a:gs>
                <a:gs pos="99000">
                  <a:schemeClr val="accent1">
                    <a:lumMod val="30000"/>
                    <a:lumOff val="70000"/>
                    <a:alpha val="0"/>
                  </a:schemeClr>
                </a:gs>
              </a:gsLst>
              <a:lin ang="0" scaled="0"/>
            </a:gradFill>
            <a:miter/>
          </a:ln>
        </p:spPr>
        <p:txBody>
          <a:bodyPr vert="horz" wrap="square" lIns="91440" tIns="45720" rIns="91440" bIns="45720" rtlCol="0" anchor="ctr"/>
          <a:lstStyle/>
          <a:p>
            <a:pPr algn="ctr">
              <a:lnSpc>
                <a:spcPct val="110000"/>
              </a:lnSpc>
            </a:pPr>
            <a:endParaRPr kumimoji="1" lang="zh-CN" altLang="en-US"/>
          </a:p>
        </p:txBody>
      </p:sp>
      <p:grpSp>
        <p:nvGrpSpPr>
          <p:cNvPr id="8" name="组合 7"/>
          <p:cNvGrpSpPr/>
          <p:nvPr/>
        </p:nvGrpSpPr>
        <p:grpSpPr>
          <a:xfrm>
            <a:off x="10878435" y="4907866"/>
            <a:ext cx="447291" cy="447291"/>
            <a:chOff x="10878435" y="4907866"/>
            <a:chExt cx="447291" cy="447291"/>
          </a:xfrm>
        </p:grpSpPr>
        <p:sp>
          <p:nvSpPr>
            <p:cNvPr id="9" name="标题 1"/>
            <p:cNvSpPr txBox="1"/>
            <p:nvPr/>
          </p:nvSpPr>
          <p:spPr>
            <a:xfrm>
              <a:off x="10878435" y="4907866"/>
              <a:ext cx="447291" cy="447291"/>
            </a:xfrm>
            <a:prstGeom prst="roundRect">
              <a:avLst/>
            </a:prstGeom>
            <a:gradFill>
              <a:gsLst>
                <a:gs pos="1000">
                  <a:schemeClr val="accent2">
                    <a:lumMod val="60000"/>
                    <a:lumOff val="40000"/>
                  </a:schemeClr>
                </a:gs>
                <a:gs pos="100000">
                  <a:schemeClr val="accent1"/>
                </a:gs>
              </a:gsLst>
              <a:lin ang="13500000" scaled="0"/>
            </a:gra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grpSp>
          <p:nvGrpSpPr>
            <p:cNvPr id="10" name="组合 9"/>
            <p:cNvGrpSpPr/>
            <p:nvPr/>
          </p:nvGrpSpPr>
          <p:grpSpPr>
            <a:xfrm>
              <a:off x="10960159" y="4991221"/>
              <a:ext cx="282795" cy="282795"/>
              <a:chOff x="10960159" y="4991221"/>
              <a:chExt cx="282795" cy="282795"/>
            </a:xfrm>
          </p:grpSpPr>
          <p:sp>
            <p:nvSpPr>
              <p:cNvPr id="11" name="标题 1"/>
              <p:cNvSpPr txBox="1"/>
              <p:nvPr/>
            </p:nvSpPr>
            <p:spPr>
              <a:xfrm>
                <a:off x="10960159" y="4991221"/>
                <a:ext cx="282795" cy="282795"/>
              </a:xfrm>
              <a:prstGeom prst="ellipse">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grpSp>
            <p:nvGrpSpPr>
              <p:cNvPr id="12" name="组合 11"/>
              <p:cNvGrpSpPr/>
              <p:nvPr/>
            </p:nvGrpSpPr>
            <p:grpSpPr>
              <a:xfrm>
                <a:off x="11030270" y="5064127"/>
                <a:ext cx="142574" cy="136983"/>
                <a:chOff x="11030270" y="5064127"/>
                <a:chExt cx="142574" cy="136983"/>
              </a:xfrm>
            </p:grpSpPr>
            <p:cxnSp>
              <p:nvCxnSpPr>
                <p:cNvPr id="13" name="标题 1"/>
                <p:cNvCxnSpPr/>
                <p:nvPr/>
              </p:nvCxnSpPr>
              <p:spPr>
                <a:xfrm>
                  <a:off x="11030270" y="5131220"/>
                  <a:ext cx="136983" cy="0"/>
                </a:xfrm>
                <a:prstGeom prst="line">
                  <a:avLst/>
                </a:prstGeom>
                <a:noFill/>
                <a:ln w="12700" cap="sq">
                  <a:solidFill>
                    <a:schemeClr val="bg1"/>
                  </a:solidFill>
                  <a:prstDash val="solid"/>
                  <a:miter/>
                </a:ln>
              </p:spPr>
            </p:cxnSp>
            <p:cxnSp>
              <p:nvCxnSpPr>
                <p:cNvPr id="14" name="标题 1"/>
                <p:cNvCxnSpPr/>
                <p:nvPr/>
              </p:nvCxnSpPr>
              <p:spPr>
                <a:xfrm flipV="1">
                  <a:off x="11119729" y="5131220"/>
                  <a:ext cx="53115" cy="69890"/>
                </a:xfrm>
                <a:prstGeom prst="line">
                  <a:avLst/>
                </a:prstGeom>
                <a:noFill/>
                <a:ln w="12700" cap="sq">
                  <a:solidFill>
                    <a:schemeClr val="bg1"/>
                  </a:solidFill>
                  <a:prstDash val="solid"/>
                  <a:miter/>
                </a:ln>
              </p:spPr>
            </p:cxnSp>
            <p:cxnSp>
              <p:nvCxnSpPr>
                <p:cNvPr id="15" name="标题 1"/>
                <p:cNvCxnSpPr/>
                <p:nvPr/>
              </p:nvCxnSpPr>
              <p:spPr>
                <a:xfrm>
                  <a:off x="11119729" y="5064127"/>
                  <a:ext cx="53115" cy="69890"/>
                </a:xfrm>
                <a:prstGeom prst="line">
                  <a:avLst/>
                </a:prstGeom>
                <a:noFill/>
                <a:ln w="12700" cap="sq">
                  <a:solidFill>
                    <a:schemeClr val="bg1"/>
                  </a:solidFill>
                  <a:prstDash val="solid"/>
                  <a:miter/>
                </a:ln>
              </p:spPr>
            </p:cxnSp>
          </p:grpSp>
        </p:grpSp>
      </p:grpSp>
      <p:sp>
        <p:nvSpPr>
          <p:cNvPr id="17" name="标题 1"/>
          <p:cNvSpPr txBox="1"/>
          <p:nvPr/>
        </p:nvSpPr>
        <p:spPr>
          <a:xfrm>
            <a:off x="5782128" y="3027947"/>
            <a:ext cx="5884414" cy="1672389"/>
          </a:xfrm>
          <a:prstGeom prst="rect">
            <a:avLst/>
          </a:prstGeom>
          <a:noFill/>
          <a:ln>
            <a:noFill/>
          </a:ln>
        </p:spPr>
        <p:txBody>
          <a:bodyPr vert="horz" wrap="square" lIns="0" tIns="0" rIns="0" bIns="0" rtlCol="0" anchor="t"/>
          <a:lstStyle/>
          <a:p>
            <a:pPr algn="l">
              <a:lnSpc>
                <a:spcPct val="130000"/>
              </a:lnSpc>
            </a:pPr>
            <a:r>
              <a:rPr kumimoji="1" lang="en-US" altLang="zh-CN" sz="4200">
                <a:ln w="12700">
                  <a:noFill/>
                </a:ln>
                <a:solidFill>
                  <a:srgbClr val="FFFFFF">
                    <a:alpha val="100000"/>
                  </a:srgbClr>
                </a:solidFill>
                <a:latin typeface="Source Han Sans CN Regular"/>
                <a:ea typeface="Source Han Sans CN Regular"/>
                <a:cs typeface="Source Han Sans CN Regular"/>
              </a:rPr>
              <a:t>Results</a:t>
            </a:r>
            <a:endParaRPr kumimoji="1" lang="zh-CN" altLang="en-US"/>
          </a:p>
        </p:txBody>
      </p:sp>
      <p:sp>
        <p:nvSpPr>
          <p:cNvPr id="18" name="标题 1"/>
          <p:cNvSpPr txBox="1"/>
          <p:nvPr/>
        </p:nvSpPr>
        <p:spPr>
          <a:xfrm rot="1800000" flipH="1">
            <a:off x="2590532" y="5671586"/>
            <a:ext cx="1624409" cy="18888"/>
          </a:xfrm>
          <a:prstGeom prst="rect">
            <a:avLst/>
          </a:prstGeom>
          <a:solidFill>
            <a:schemeClr val="bg1">
              <a:alpha val="89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1800000" flipH="1">
            <a:off x="859905" y="6307143"/>
            <a:ext cx="2612845" cy="417897"/>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1800000" flipH="1">
            <a:off x="-783928" y="5517921"/>
            <a:ext cx="2484000" cy="18000"/>
          </a:xfrm>
          <a:prstGeom prst="rect">
            <a:avLst/>
          </a:prstGeom>
          <a:solidFill>
            <a:schemeClr val="bg1">
              <a:alpha val="89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flipH="1">
            <a:off x="414589" y="833207"/>
            <a:ext cx="4062012" cy="5136377"/>
          </a:xfrm>
          <a:custGeom>
            <a:avLst/>
            <a:gdLst>
              <a:gd name="connsiteX0" fmla="*/ 0 w 3906771"/>
              <a:gd name="connsiteY0" fmla="*/ 0 h 4940076"/>
              <a:gd name="connsiteX1" fmla="*/ 3906771 w 3906771"/>
              <a:gd name="connsiteY1" fmla="*/ 2470038 h 4940076"/>
              <a:gd name="connsiteX2" fmla="*/ 0 w 3906771"/>
              <a:gd name="connsiteY2" fmla="*/ 4940076 h 4940076"/>
            </a:gdLst>
            <a:ahLst/>
            <a:cxnLst/>
            <a:rect l="l" t="t" r="r" b="b"/>
            <a:pathLst>
              <a:path w="3906771" h="4940076">
                <a:moveTo>
                  <a:pt x="0" y="0"/>
                </a:moveTo>
                <a:lnTo>
                  <a:pt x="3906771" y="2470038"/>
                </a:lnTo>
                <a:lnTo>
                  <a:pt x="0" y="4940076"/>
                </a:lnTo>
                <a:close/>
              </a:path>
            </a:pathLst>
          </a:custGeom>
          <a:solidFill>
            <a:schemeClr val="bg1"/>
          </a:solidFill>
          <a:ln w="184150" cap="sq">
            <a:solidFill>
              <a:schemeClr val="bg1"/>
            </a:solidFill>
            <a:miter/>
          </a:ln>
          <a:effectLst>
            <a:outerShdw blurRad="152400" dist="127000" dir="2700000" algn="tl" rotWithShape="0">
              <a:srgbClr val="000000">
                <a:alpha val="26000"/>
              </a:srgbClr>
            </a:outerShdw>
          </a:effectLst>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rot="16200000" flipH="1">
            <a:off x="1386132" y="4867391"/>
            <a:ext cx="397916" cy="343031"/>
          </a:xfrm>
          <a:prstGeom prst="triangle">
            <a:avLst/>
          </a:prstGeom>
          <a:solidFill>
            <a:schemeClr val="accent1">
              <a:lumMod val="60000"/>
              <a:lumOff val="40000"/>
            </a:schemeClr>
          </a:solidFill>
          <a:ln w="22225" cap="sq">
            <a:no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16200000" flipH="1">
            <a:off x="4082522" y="1336699"/>
            <a:ext cx="775331" cy="668389"/>
          </a:xfrm>
          <a:prstGeom prst="triangle">
            <a:avLst/>
          </a:prstGeom>
          <a:noFill/>
          <a:ln w="22225" cap="sq">
            <a:solidFill>
              <a:schemeClr val="bg1">
                <a:alpha val="36000"/>
              </a:schemeClr>
            </a:solid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5400000" flipH="1">
            <a:off x="362006" y="5494747"/>
            <a:ext cx="1008022" cy="1718481"/>
          </a:xfrm>
          <a:prstGeom prst="rtTriangl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rot="5400000" flipH="1">
            <a:off x="254013" y="5909183"/>
            <a:ext cx="701576" cy="1196051"/>
          </a:xfrm>
          <a:prstGeom prst="rtTriangle">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26" name="图片 25"/>
          <p:cNvPicPr>
            <a:picLocks noChangeAspect="1"/>
          </p:cNvPicPr>
          <p:nvPr/>
        </p:nvPicPr>
        <p:blipFill>
          <a:blip r:embed="rId2">
            <a:alphaModFix/>
          </a:blip>
          <a:srcRect l="523" t="927" r="40766" b="515"/>
          <a:stretch>
            <a:fillRect/>
          </a:stretch>
        </p:blipFill>
        <p:spPr>
          <a:xfrm>
            <a:off x="414589" y="825121"/>
            <a:ext cx="4066488" cy="5142037"/>
          </a:xfrm>
          <a:custGeom>
            <a:avLst/>
            <a:gdLst>
              <a:gd name="connsiteX0" fmla="*/ 4066488 w 4066488"/>
              <a:gd name="connsiteY0" fmla="*/ 0 h 5142037"/>
              <a:gd name="connsiteX1" fmla="*/ 4066488 w 4066488"/>
              <a:gd name="connsiteY1" fmla="*/ 5142037 h 5142037"/>
              <a:gd name="connsiteX2" fmla="*/ 0 w 4066488"/>
              <a:gd name="connsiteY2" fmla="*/ 2571019 h 5142037"/>
            </a:gdLst>
            <a:ahLst/>
            <a:cxnLst/>
            <a:rect l="l" t="t" r="r" b="b"/>
            <a:pathLst>
              <a:path w="4066488" h="5142037">
                <a:moveTo>
                  <a:pt x="4066488" y="0"/>
                </a:moveTo>
                <a:lnTo>
                  <a:pt x="4066488" y="5142037"/>
                </a:lnTo>
                <a:lnTo>
                  <a:pt x="0" y="2571019"/>
                </a:lnTo>
                <a:close/>
              </a:path>
            </a:pathLst>
          </a:custGeom>
          <a:noFill/>
          <a:ln>
            <a:noFill/>
          </a:ln>
        </p:spPr>
      </p:pic>
      <p:sp>
        <p:nvSpPr>
          <p:cNvPr id="27" name="标题 1"/>
          <p:cNvSpPr txBox="1"/>
          <p:nvPr/>
        </p:nvSpPr>
        <p:spPr>
          <a:xfrm rot="16200000" flipH="1">
            <a:off x="10143879" y="2311118"/>
            <a:ext cx="396145" cy="302631"/>
          </a:xfrm>
          <a:custGeom>
            <a:avLst/>
            <a:gdLst>
              <a:gd name="connsiteX0" fmla="*/ 876796 w 926772"/>
              <a:gd name="connsiteY0" fmla="*/ 683011 h 707999"/>
              <a:gd name="connsiteX1" fmla="*/ 901784 w 926772"/>
              <a:gd name="connsiteY1" fmla="*/ 658023 h 707999"/>
              <a:gd name="connsiteX2" fmla="*/ 926772 w 926772"/>
              <a:gd name="connsiteY2" fmla="*/ 683011 h 707999"/>
              <a:gd name="connsiteX3" fmla="*/ 901784 w 926772"/>
              <a:gd name="connsiteY3" fmla="*/ 707999 h 707999"/>
              <a:gd name="connsiteX4" fmla="*/ 876796 w 926772"/>
              <a:gd name="connsiteY4" fmla="*/ 683011 h 707999"/>
              <a:gd name="connsiteX5" fmla="*/ 820126 w 926772"/>
              <a:gd name="connsiteY5" fmla="*/ 589008 h 707999"/>
              <a:gd name="connsiteX6" fmla="*/ 845114 w 926772"/>
              <a:gd name="connsiteY6" fmla="*/ 564020 h 707999"/>
              <a:gd name="connsiteX7" fmla="*/ 870102 w 926772"/>
              <a:gd name="connsiteY7" fmla="*/ 589008 h 707999"/>
              <a:gd name="connsiteX8" fmla="*/ 845114 w 926772"/>
              <a:gd name="connsiteY8" fmla="*/ 613996 h 707999"/>
              <a:gd name="connsiteX9" fmla="*/ 820126 w 926772"/>
              <a:gd name="connsiteY9" fmla="*/ 589008 h 707999"/>
              <a:gd name="connsiteX10" fmla="*/ 756812 w 926772"/>
              <a:gd name="connsiteY10" fmla="*/ 495005 h 707999"/>
              <a:gd name="connsiteX11" fmla="*/ 781800 w 926772"/>
              <a:gd name="connsiteY11" fmla="*/ 470017 h 707999"/>
              <a:gd name="connsiteX12" fmla="*/ 806788 w 926772"/>
              <a:gd name="connsiteY12" fmla="*/ 495005 h 707999"/>
              <a:gd name="connsiteX13" fmla="*/ 781800 w 926772"/>
              <a:gd name="connsiteY13" fmla="*/ 519993 h 707999"/>
              <a:gd name="connsiteX14" fmla="*/ 756812 w 926772"/>
              <a:gd name="connsiteY14" fmla="*/ 495005 h 707999"/>
              <a:gd name="connsiteX15" fmla="*/ 751538 w 926772"/>
              <a:gd name="connsiteY15" fmla="*/ 683011 h 707999"/>
              <a:gd name="connsiteX16" fmla="*/ 776526 w 926772"/>
              <a:gd name="connsiteY16" fmla="*/ 658023 h 707999"/>
              <a:gd name="connsiteX17" fmla="*/ 801514 w 926772"/>
              <a:gd name="connsiteY17" fmla="*/ 683011 h 707999"/>
              <a:gd name="connsiteX18" fmla="*/ 776526 w 926772"/>
              <a:gd name="connsiteY18" fmla="*/ 707999 h 707999"/>
              <a:gd name="connsiteX19" fmla="*/ 751538 w 926772"/>
              <a:gd name="connsiteY19" fmla="*/ 683011 h 707999"/>
              <a:gd name="connsiteX20" fmla="*/ 694869 w 926772"/>
              <a:gd name="connsiteY20" fmla="*/ 589008 h 707999"/>
              <a:gd name="connsiteX21" fmla="*/ 719857 w 926772"/>
              <a:gd name="connsiteY21" fmla="*/ 564020 h 707999"/>
              <a:gd name="connsiteX22" fmla="*/ 744845 w 926772"/>
              <a:gd name="connsiteY22" fmla="*/ 589008 h 707999"/>
              <a:gd name="connsiteX23" fmla="*/ 719857 w 926772"/>
              <a:gd name="connsiteY23" fmla="*/ 613996 h 707999"/>
              <a:gd name="connsiteX24" fmla="*/ 694869 w 926772"/>
              <a:gd name="connsiteY24" fmla="*/ 589008 h 707999"/>
              <a:gd name="connsiteX25" fmla="*/ 689081 w 926772"/>
              <a:gd name="connsiteY25" fmla="*/ 401002 h 707999"/>
              <a:gd name="connsiteX26" fmla="*/ 714069 w 926772"/>
              <a:gd name="connsiteY26" fmla="*/ 376014 h 707999"/>
              <a:gd name="connsiteX27" fmla="*/ 739057 w 926772"/>
              <a:gd name="connsiteY27" fmla="*/ 401002 h 707999"/>
              <a:gd name="connsiteX28" fmla="*/ 714069 w 926772"/>
              <a:gd name="connsiteY28" fmla="*/ 425990 h 707999"/>
              <a:gd name="connsiteX29" fmla="*/ 689081 w 926772"/>
              <a:gd name="connsiteY29" fmla="*/ 401002 h 707999"/>
              <a:gd name="connsiteX30" fmla="*/ 631554 w 926772"/>
              <a:gd name="connsiteY30" fmla="*/ 495005 h 707999"/>
              <a:gd name="connsiteX31" fmla="*/ 656542 w 926772"/>
              <a:gd name="connsiteY31" fmla="*/ 470017 h 707999"/>
              <a:gd name="connsiteX32" fmla="*/ 681530 w 926772"/>
              <a:gd name="connsiteY32" fmla="*/ 495005 h 707999"/>
              <a:gd name="connsiteX33" fmla="*/ 656542 w 926772"/>
              <a:gd name="connsiteY33" fmla="*/ 519993 h 707999"/>
              <a:gd name="connsiteX34" fmla="*/ 631554 w 926772"/>
              <a:gd name="connsiteY34" fmla="*/ 495005 h 707999"/>
              <a:gd name="connsiteX35" fmla="*/ 626283 w 926772"/>
              <a:gd name="connsiteY35" fmla="*/ 683011 h 707999"/>
              <a:gd name="connsiteX36" fmla="*/ 651271 w 926772"/>
              <a:gd name="connsiteY36" fmla="*/ 658023 h 707999"/>
              <a:gd name="connsiteX37" fmla="*/ 676259 w 926772"/>
              <a:gd name="connsiteY37" fmla="*/ 683011 h 707999"/>
              <a:gd name="connsiteX38" fmla="*/ 651271 w 926772"/>
              <a:gd name="connsiteY38" fmla="*/ 707999 h 707999"/>
              <a:gd name="connsiteX39" fmla="*/ 626283 w 926772"/>
              <a:gd name="connsiteY39" fmla="*/ 683011 h 707999"/>
              <a:gd name="connsiteX40" fmla="*/ 621342 w 926772"/>
              <a:gd name="connsiteY40" fmla="*/ 306999 h 707999"/>
              <a:gd name="connsiteX41" fmla="*/ 646330 w 926772"/>
              <a:gd name="connsiteY41" fmla="*/ 282011 h 707999"/>
              <a:gd name="connsiteX42" fmla="*/ 671318 w 926772"/>
              <a:gd name="connsiteY42" fmla="*/ 306999 h 707999"/>
              <a:gd name="connsiteX43" fmla="*/ 646330 w 926772"/>
              <a:gd name="connsiteY43" fmla="*/ 331987 h 707999"/>
              <a:gd name="connsiteX44" fmla="*/ 621342 w 926772"/>
              <a:gd name="connsiteY44" fmla="*/ 306999 h 707999"/>
              <a:gd name="connsiteX45" fmla="*/ 569610 w 926772"/>
              <a:gd name="connsiteY45" fmla="*/ 589008 h 707999"/>
              <a:gd name="connsiteX46" fmla="*/ 594598 w 926772"/>
              <a:gd name="connsiteY46" fmla="*/ 564020 h 707999"/>
              <a:gd name="connsiteX47" fmla="*/ 619586 w 926772"/>
              <a:gd name="connsiteY47" fmla="*/ 589008 h 707999"/>
              <a:gd name="connsiteX48" fmla="*/ 594598 w 926772"/>
              <a:gd name="connsiteY48" fmla="*/ 613996 h 707999"/>
              <a:gd name="connsiteX49" fmla="*/ 569610 w 926772"/>
              <a:gd name="connsiteY49" fmla="*/ 589008 h 707999"/>
              <a:gd name="connsiteX50" fmla="*/ 563824 w 926772"/>
              <a:gd name="connsiteY50" fmla="*/ 401002 h 707999"/>
              <a:gd name="connsiteX51" fmla="*/ 588812 w 926772"/>
              <a:gd name="connsiteY51" fmla="*/ 376014 h 707999"/>
              <a:gd name="connsiteX52" fmla="*/ 613800 w 926772"/>
              <a:gd name="connsiteY52" fmla="*/ 401002 h 707999"/>
              <a:gd name="connsiteX53" fmla="*/ 588812 w 926772"/>
              <a:gd name="connsiteY53" fmla="*/ 425990 h 707999"/>
              <a:gd name="connsiteX54" fmla="*/ 563824 w 926772"/>
              <a:gd name="connsiteY54" fmla="*/ 401002 h 707999"/>
              <a:gd name="connsiteX55" fmla="*/ 553611 w 926772"/>
              <a:gd name="connsiteY55" fmla="*/ 212996 h 707999"/>
              <a:gd name="connsiteX56" fmla="*/ 578599 w 926772"/>
              <a:gd name="connsiteY56" fmla="*/ 188008 h 707999"/>
              <a:gd name="connsiteX57" fmla="*/ 603587 w 926772"/>
              <a:gd name="connsiteY57" fmla="*/ 212996 h 707999"/>
              <a:gd name="connsiteX58" fmla="*/ 578599 w 926772"/>
              <a:gd name="connsiteY58" fmla="*/ 237984 h 707999"/>
              <a:gd name="connsiteX59" fmla="*/ 553611 w 926772"/>
              <a:gd name="connsiteY59" fmla="*/ 212996 h 707999"/>
              <a:gd name="connsiteX60" fmla="*/ 506299 w 926772"/>
              <a:gd name="connsiteY60" fmla="*/ 495005 h 707999"/>
              <a:gd name="connsiteX61" fmla="*/ 531287 w 926772"/>
              <a:gd name="connsiteY61" fmla="*/ 470017 h 707999"/>
              <a:gd name="connsiteX62" fmla="*/ 556275 w 926772"/>
              <a:gd name="connsiteY62" fmla="*/ 495005 h 707999"/>
              <a:gd name="connsiteX63" fmla="*/ 531287 w 926772"/>
              <a:gd name="connsiteY63" fmla="*/ 519993 h 707999"/>
              <a:gd name="connsiteX64" fmla="*/ 506299 w 926772"/>
              <a:gd name="connsiteY64" fmla="*/ 495005 h 707999"/>
              <a:gd name="connsiteX65" fmla="*/ 501026 w 926772"/>
              <a:gd name="connsiteY65" fmla="*/ 683011 h 707999"/>
              <a:gd name="connsiteX66" fmla="*/ 526014 w 926772"/>
              <a:gd name="connsiteY66" fmla="*/ 658023 h 707999"/>
              <a:gd name="connsiteX67" fmla="*/ 551002 w 926772"/>
              <a:gd name="connsiteY67" fmla="*/ 683011 h 707999"/>
              <a:gd name="connsiteX68" fmla="*/ 526014 w 926772"/>
              <a:gd name="connsiteY68" fmla="*/ 707999 h 707999"/>
              <a:gd name="connsiteX69" fmla="*/ 501026 w 926772"/>
              <a:gd name="connsiteY69" fmla="*/ 683011 h 707999"/>
              <a:gd name="connsiteX70" fmla="*/ 496084 w 926772"/>
              <a:gd name="connsiteY70" fmla="*/ 306999 h 707999"/>
              <a:gd name="connsiteX71" fmla="*/ 521072 w 926772"/>
              <a:gd name="connsiteY71" fmla="*/ 282011 h 707999"/>
              <a:gd name="connsiteX72" fmla="*/ 546060 w 926772"/>
              <a:gd name="connsiteY72" fmla="*/ 306999 h 707999"/>
              <a:gd name="connsiteX73" fmla="*/ 521072 w 926772"/>
              <a:gd name="connsiteY73" fmla="*/ 331987 h 707999"/>
              <a:gd name="connsiteX74" fmla="*/ 496084 w 926772"/>
              <a:gd name="connsiteY74" fmla="*/ 306999 h 707999"/>
              <a:gd name="connsiteX75" fmla="*/ 488086 w 926772"/>
              <a:gd name="connsiteY75" fmla="*/ 118993 h 707999"/>
              <a:gd name="connsiteX76" fmla="*/ 513074 w 926772"/>
              <a:gd name="connsiteY76" fmla="*/ 94005 h 707999"/>
              <a:gd name="connsiteX77" fmla="*/ 538062 w 926772"/>
              <a:gd name="connsiteY77" fmla="*/ 118993 h 707999"/>
              <a:gd name="connsiteX78" fmla="*/ 513074 w 926772"/>
              <a:gd name="connsiteY78" fmla="*/ 143981 h 707999"/>
              <a:gd name="connsiteX79" fmla="*/ 488086 w 926772"/>
              <a:gd name="connsiteY79" fmla="*/ 118993 h 707999"/>
              <a:gd name="connsiteX80" fmla="*/ 444353 w 926772"/>
              <a:gd name="connsiteY80" fmla="*/ 589008 h 707999"/>
              <a:gd name="connsiteX81" fmla="*/ 469341 w 926772"/>
              <a:gd name="connsiteY81" fmla="*/ 564020 h 707999"/>
              <a:gd name="connsiteX82" fmla="*/ 494329 w 926772"/>
              <a:gd name="connsiteY82" fmla="*/ 589008 h 707999"/>
              <a:gd name="connsiteX83" fmla="*/ 469341 w 926772"/>
              <a:gd name="connsiteY83" fmla="*/ 613996 h 707999"/>
              <a:gd name="connsiteX84" fmla="*/ 444353 w 926772"/>
              <a:gd name="connsiteY84" fmla="*/ 589008 h 707999"/>
              <a:gd name="connsiteX85" fmla="*/ 438565 w 926772"/>
              <a:gd name="connsiteY85" fmla="*/ 401002 h 707999"/>
              <a:gd name="connsiteX86" fmla="*/ 463553 w 926772"/>
              <a:gd name="connsiteY86" fmla="*/ 376014 h 707999"/>
              <a:gd name="connsiteX87" fmla="*/ 488541 w 926772"/>
              <a:gd name="connsiteY87" fmla="*/ 401002 h 707999"/>
              <a:gd name="connsiteX88" fmla="*/ 463553 w 926772"/>
              <a:gd name="connsiteY88" fmla="*/ 425990 h 707999"/>
              <a:gd name="connsiteX89" fmla="*/ 438565 w 926772"/>
              <a:gd name="connsiteY89" fmla="*/ 401002 h 707999"/>
              <a:gd name="connsiteX90" fmla="*/ 428354 w 926772"/>
              <a:gd name="connsiteY90" fmla="*/ 212996 h 707999"/>
              <a:gd name="connsiteX91" fmla="*/ 453342 w 926772"/>
              <a:gd name="connsiteY91" fmla="*/ 188008 h 707999"/>
              <a:gd name="connsiteX92" fmla="*/ 478330 w 926772"/>
              <a:gd name="connsiteY92" fmla="*/ 212996 h 707999"/>
              <a:gd name="connsiteX93" fmla="*/ 453342 w 926772"/>
              <a:gd name="connsiteY93" fmla="*/ 237984 h 707999"/>
              <a:gd name="connsiteX94" fmla="*/ 428354 w 926772"/>
              <a:gd name="connsiteY94" fmla="*/ 212996 h 707999"/>
              <a:gd name="connsiteX95" fmla="*/ 423077 w 926772"/>
              <a:gd name="connsiteY95" fmla="*/ 24988 h 707999"/>
              <a:gd name="connsiteX96" fmla="*/ 448065 w 926772"/>
              <a:gd name="connsiteY96" fmla="*/ 0 h 707999"/>
              <a:gd name="connsiteX97" fmla="*/ 473053 w 926772"/>
              <a:gd name="connsiteY97" fmla="*/ 24988 h 707999"/>
              <a:gd name="connsiteX98" fmla="*/ 448065 w 926772"/>
              <a:gd name="connsiteY98" fmla="*/ 49976 h 707999"/>
              <a:gd name="connsiteX99" fmla="*/ 423077 w 926772"/>
              <a:gd name="connsiteY99" fmla="*/ 24988 h 707999"/>
              <a:gd name="connsiteX100" fmla="*/ 381042 w 926772"/>
              <a:gd name="connsiteY100" fmla="*/ 495005 h 707999"/>
              <a:gd name="connsiteX101" fmla="*/ 406030 w 926772"/>
              <a:gd name="connsiteY101" fmla="*/ 470017 h 707999"/>
              <a:gd name="connsiteX102" fmla="*/ 431018 w 926772"/>
              <a:gd name="connsiteY102" fmla="*/ 495005 h 707999"/>
              <a:gd name="connsiteX103" fmla="*/ 406030 w 926772"/>
              <a:gd name="connsiteY103" fmla="*/ 519993 h 707999"/>
              <a:gd name="connsiteX104" fmla="*/ 381042 w 926772"/>
              <a:gd name="connsiteY104" fmla="*/ 495005 h 707999"/>
              <a:gd name="connsiteX105" fmla="*/ 375770 w 926772"/>
              <a:gd name="connsiteY105" fmla="*/ 683011 h 707999"/>
              <a:gd name="connsiteX106" fmla="*/ 400758 w 926772"/>
              <a:gd name="connsiteY106" fmla="*/ 658023 h 707999"/>
              <a:gd name="connsiteX107" fmla="*/ 425746 w 926772"/>
              <a:gd name="connsiteY107" fmla="*/ 683011 h 707999"/>
              <a:gd name="connsiteX108" fmla="*/ 400758 w 926772"/>
              <a:gd name="connsiteY108" fmla="*/ 707999 h 707999"/>
              <a:gd name="connsiteX109" fmla="*/ 375770 w 926772"/>
              <a:gd name="connsiteY109" fmla="*/ 683011 h 707999"/>
              <a:gd name="connsiteX110" fmla="*/ 370829 w 926772"/>
              <a:gd name="connsiteY110" fmla="*/ 306999 h 707999"/>
              <a:gd name="connsiteX111" fmla="*/ 395817 w 926772"/>
              <a:gd name="connsiteY111" fmla="*/ 282011 h 707999"/>
              <a:gd name="connsiteX112" fmla="*/ 420805 w 926772"/>
              <a:gd name="connsiteY112" fmla="*/ 306999 h 707999"/>
              <a:gd name="connsiteX113" fmla="*/ 395817 w 926772"/>
              <a:gd name="connsiteY113" fmla="*/ 331987 h 707999"/>
              <a:gd name="connsiteX114" fmla="*/ 370829 w 926772"/>
              <a:gd name="connsiteY114" fmla="*/ 306999 h 707999"/>
              <a:gd name="connsiteX115" fmla="*/ 362827 w 926772"/>
              <a:gd name="connsiteY115" fmla="*/ 118993 h 707999"/>
              <a:gd name="connsiteX116" fmla="*/ 387815 w 926772"/>
              <a:gd name="connsiteY116" fmla="*/ 94005 h 707999"/>
              <a:gd name="connsiteX117" fmla="*/ 412803 w 926772"/>
              <a:gd name="connsiteY117" fmla="*/ 118993 h 707999"/>
              <a:gd name="connsiteX118" fmla="*/ 387815 w 926772"/>
              <a:gd name="connsiteY118" fmla="*/ 143981 h 707999"/>
              <a:gd name="connsiteX119" fmla="*/ 362827 w 926772"/>
              <a:gd name="connsiteY119" fmla="*/ 118993 h 707999"/>
              <a:gd name="connsiteX120" fmla="*/ 319096 w 926772"/>
              <a:gd name="connsiteY120" fmla="*/ 589008 h 707999"/>
              <a:gd name="connsiteX121" fmla="*/ 344084 w 926772"/>
              <a:gd name="connsiteY121" fmla="*/ 564020 h 707999"/>
              <a:gd name="connsiteX122" fmla="*/ 369072 w 926772"/>
              <a:gd name="connsiteY122" fmla="*/ 589008 h 707999"/>
              <a:gd name="connsiteX123" fmla="*/ 344084 w 926772"/>
              <a:gd name="connsiteY123" fmla="*/ 613996 h 707999"/>
              <a:gd name="connsiteX124" fmla="*/ 319096 w 926772"/>
              <a:gd name="connsiteY124" fmla="*/ 589008 h 707999"/>
              <a:gd name="connsiteX125" fmla="*/ 313307 w 926772"/>
              <a:gd name="connsiteY125" fmla="*/ 401002 h 707999"/>
              <a:gd name="connsiteX126" fmla="*/ 338295 w 926772"/>
              <a:gd name="connsiteY126" fmla="*/ 376014 h 707999"/>
              <a:gd name="connsiteX127" fmla="*/ 363283 w 926772"/>
              <a:gd name="connsiteY127" fmla="*/ 401002 h 707999"/>
              <a:gd name="connsiteX128" fmla="*/ 338295 w 926772"/>
              <a:gd name="connsiteY128" fmla="*/ 425990 h 707999"/>
              <a:gd name="connsiteX129" fmla="*/ 313307 w 926772"/>
              <a:gd name="connsiteY129" fmla="*/ 401002 h 707999"/>
              <a:gd name="connsiteX130" fmla="*/ 303095 w 926772"/>
              <a:gd name="connsiteY130" fmla="*/ 212996 h 707999"/>
              <a:gd name="connsiteX131" fmla="*/ 328083 w 926772"/>
              <a:gd name="connsiteY131" fmla="*/ 188008 h 707999"/>
              <a:gd name="connsiteX132" fmla="*/ 353071 w 926772"/>
              <a:gd name="connsiteY132" fmla="*/ 212996 h 707999"/>
              <a:gd name="connsiteX133" fmla="*/ 328083 w 926772"/>
              <a:gd name="connsiteY133" fmla="*/ 237984 h 707999"/>
              <a:gd name="connsiteX134" fmla="*/ 303095 w 926772"/>
              <a:gd name="connsiteY134" fmla="*/ 212996 h 707999"/>
              <a:gd name="connsiteX135" fmla="*/ 255786 w 926772"/>
              <a:gd name="connsiteY135" fmla="*/ 495005 h 707999"/>
              <a:gd name="connsiteX136" fmla="*/ 280774 w 926772"/>
              <a:gd name="connsiteY136" fmla="*/ 470017 h 707999"/>
              <a:gd name="connsiteX137" fmla="*/ 305762 w 926772"/>
              <a:gd name="connsiteY137" fmla="*/ 495005 h 707999"/>
              <a:gd name="connsiteX138" fmla="*/ 280774 w 926772"/>
              <a:gd name="connsiteY138" fmla="*/ 519993 h 707999"/>
              <a:gd name="connsiteX139" fmla="*/ 255786 w 926772"/>
              <a:gd name="connsiteY139" fmla="*/ 495005 h 707999"/>
              <a:gd name="connsiteX140" fmla="*/ 250513 w 926772"/>
              <a:gd name="connsiteY140" fmla="*/ 683011 h 707999"/>
              <a:gd name="connsiteX141" fmla="*/ 275501 w 926772"/>
              <a:gd name="connsiteY141" fmla="*/ 658023 h 707999"/>
              <a:gd name="connsiteX142" fmla="*/ 300489 w 926772"/>
              <a:gd name="connsiteY142" fmla="*/ 683011 h 707999"/>
              <a:gd name="connsiteX143" fmla="*/ 275501 w 926772"/>
              <a:gd name="connsiteY143" fmla="*/ 707999 h 707999"/>
              <a:gd name="connsiteX144" fmla="*/ 250513 w 926772"/>
              <a:gd name="connsiteY144" fmla="*/ 683011 h 707999"/>
              <a:gd name="connsiteX145" fmla="*/ 245572 w 926772"/>
              <a:gd name="connsiteY145" fmla="*/ 306999 h 707999"/>
              <a:gd name="connsiteX146" fmla="*/ 270560 w 926772"/>
              <a:gd name="connsiteY146" fmla="*/ 282011 h 707999"/>
              <a:gd name="connsiteX147" fmla="*/ 295548 w 926772"/>
              <a:gd name="connsiteY147" fmla="*/ 306999 h 707999"/>
              <a:gd name="connsiteX148" fmla="*/ 270560 w 926772"/>
              <a:gd name="connsiteY148" fmla="*/ 331987 h 707999"/>
              <a:gd name="connsiteX149" fmla="*/ 245572 w 926772"/>
              <a:gd name="connsiteY149" fmla="*/ 306999 h 707999"/>
              <a:gd name="connsiteX150" fmla="*/ 193839 w 926772"/>
              <a:gd name="connsiteY150" fmla="*/ 589008 h 707999"/>
              <a:gd name="connsiteX151" fmla="*/ 218827 w 926772"/>
              <a:gd name="connsiteY151" fmla="*/ 564020 h 707999"/>
              <a:gd name="connsiteX152" fmla="*/ 243815 w 926772"/>
              <a:gd name="connsiteY152" fmla="*/ 589008 h 707999"/>
              <a:gd name="connsiteX153" fmla="*/ 218827 w 926772"/>
              <a:gd name="connsiteY153" fmla="*/ 613996 h 707999"/>
              <a:gd name="connsiteX154" fmla="*/ 193839 w 926772"/>
              <a:gd name="connsiteY154" fmla="*/ 589008 h 707999"/>
              <a:gd name="connsiteX155" fmla="*/ 188051 w 926772"/>
              <a:gd name="connsiteY155" fmla="*/ 401002 h 707999"/>
              <a:gd name="connsiteX156" fmla="*/ 213039 w 926772"/>
              <a:gd name="connsiteY156" fmla="*/ 376014 h 707999"/>
              <a:gd name="connsiteX157" fmla="*/ 238027 w 926772"/>
              <a:gd name="connsiteY157" fmla="*/ 401002 h 707999"/>
              <a:gd name="connsiteX158" fmla="*/ 213039 w 926772"/>
              <a:gd name="connsiteY158" fmla="*/ 425990 h 707999"/>
              <a:gd name="connsiteX159" fmla="*/ 188051 w 926772"/>
              <a:gd name="connsiteY159" fmla="*/ 401002 h 707999"/>
              <a:gd name="connsiteX160" fmla="*/ 130529 w 926772"/>
              <a:gd name="connsiteY160" fmla="*/ 495005 h 707999"/>
              <a:gd name="connsiteX161" fmla="*/ 155517 w 926772"/>
              <a:gd name="connsiteY161" fmla="*/ 470017 h 707999"/>
              <a:gd name="connsiteX162" fmla="*/ 180505 w 926772"/>
              <a:gd name="connsiteY162" fmla="*/ 495005 h 707999"/>
              <a:gd name="connsiteX163" fmla="*/ 155517 w 926772"/>
              <a:gd name="connsiteY163" fmla="*/ 519993 h 707999"/>
              <a:gd name="connsiteX164" fmla="*/ 130529 w 926772"/>
              <a:gd name="connsiteY164" fmla="*/ 495005 h 707999"/>
              <a:gd name="connsiteX165" fmla="*/ 125257 w 926772"/>
              <a:gd name="connsiteY165" fmla="*/ 683011 h 707999"/>
              <a:gd name="connsiteX166" fmla="*/ 150245 w 926772"/>
              <a:gd name="connsiteY166" fmla="*/ 658023 h 707999"/>
              <a:gd name="connsiteX167" fmla="*/ 175233 w 926772"/>
              <a:gd name="connsiteY167" fmla="*/ 683011 h 707999"/>
              <a:gd name="connsiteX168" fmla="*/ 150245 w 926772"/>
              <a:gd name="connsiteY168" fmla="*/ 707999 h 707999"/>
              <a:gd name="connsiteX169" fmla="*/ 125257 w 926772"/>
              <a:gd name="connsiteY169" fmla="*/ 683011 h 707999"/>
              <a:gd name="connsiteX170" fmla="*/ 68583 w 926772"/>
              <a:gd name="connsiteY170" fmla="*/ 589008 h 707999"/>
              <a:gd name="connsiteX171" fmla="*/ 93571 w 926772"/>
              <a:gd name="connsiteY171" fmla="*/ 564020 h 707999"/>
              <a:gd name="connsiteX172" fmla="*/ 118559 w 926772"/>
              <a:gd name="connsiteY172" fmla="*/ 589008 h 707999"/>
              <a:gd name="connsiteX173" fmla="*/ 93571 w 926772"/>
              <a:gd name="connsiteY173" fmla="*/ 613996 h 707999"/>
              <a:gd name="connsiteX174" fmla="*/ 68583 w 926772"/>
              <a:gd name="connsiteY174" fmla="*/ 589008 h 707999"/>
              <a:gd name="connsiteX175" fmla="*/ 0 w 926772"/>
              <a:gd name="connsiteY175" fmla="*/ 683011 h 707999"/>
              <a:gd name="connsiteX176" fmla="*/ 24988 w 926772"/>
              <a:gd name="connsiteY176" fmla="*/ 658023 h 707999"/>
              <a:gd name="connsiteX177" fmla="*/ 49976 w 926772"/>
              <a:gd name="connsiteY177" fmla="*/ 683011 h 707999"/>
              <a:gd name="connsiteX178" fmla="*/ 24988 w 926772"/>
              <a:gd name="connsiteY178" fmla="*/ 707999 h 707999"/>
              <a:gd name="connsiteX179" fmla="*/ 0 w 926772"/>
              <a:gd name="connsiteY179" fmla="*/ 683011 h 707999"/>
            </a:gdLst>
            <a:ahLst/>
            <a:cxnLst/>
            <a:rect l="l" t="t" r="r" b="b"/>
            <a:pathLst>
              <a:path w="926772" h="707999">
                <a:moveTo>
                  <a:pt x="876796" y="683011"/>
                </a:moveTo>
                <a:cubicBezTo>
                  <a:pt x="876796" y="669211"/>
                  <a:pt x="887984" y="658023"/>
                  <a:pt x="901784" y="658023"/>
                </a:cubicBezTo>
                <a:cubicBezTo>
                  <a:pt x="915584" y="658023"/>
                  <a:pt x="926772" y="669211"/>
                  <a:pt x="926772" y="683011"/>
                </a:cubicBezTo>
                <a:cubicBezTo>
                  <a:pt x="926772" y="696811"/>
                  <a:pt x="915584" y="707999"/>
                  <a:pt x="901784" y="707999"/>
                </a:cubicBezTo>
                <a:cubicBezTo>
                  <a:pt x="887984" y="707999"/>
                  <a:pt x="876796" y="696811"/>
                  <a:pt x="876796" y="683011"/>
                </a:cubicBezTo>
                <a:close/>
                <a:moveTo>
                  <a:pt x="820126" y="589008"/>
                </a:moveTo>
                <a:cubicBezTo>
                  <a:pt x="820126" y="575208"/>
                  <a:pt x="831314" y="564020"/>
                  <a:pt x="845114" y="564020"/>
                </a:cubicBezTo>
                <a:cubicBezTo>
                  <a:pt x="858914" y="564020"/>
                  <a:pt x="870102" y="575208"/>
                  <a:pt x="870102" y="589008"/>
                </a:cubicBezTo>
                <a:cubicBezTo>
                  <a:pt x="870102" y="602808"/>
                  <a:pt x="858914" y="613996"/>
                  <a:pt x="845114" y="613996"/>
                </a:cubicBezTo>
                <a:cubicBezTo>
                  <a:pt x="831314" y="613996"/>
                  <a:pt x="820126" y="602808"/>
                  <a:pt x="820126" y="589008"/>
                </a:cubicBezTo>
                <a:close/>
                <a:moveTo>
                  <a:pt x="756812" y="495005"/>
                </a:moveTo>
                <a:cubicBezTo>
                  <a:pt x="756812" y="481205"/>
                  <a:pt x="768000" y="470017"/>
                  <a:pt x="781800" y="470017"/>
                </a:cubicBezTo>
                <a:cubicBezTo>
                  <a:pt x="795600" y="470017"/>
                  <a:pt x="806788" y="481205"/>
                  <a:pt x="806788" y="495005"/>
                </a:cubicBezTo>
                <a:cubicBezTo>
                  <a:pt x="806788" y="508805"/>
                  <a:pt x="795600" y="519993"/>
                  <a:pt x="781800" y="519993"/>
                </a:cubicBezTo>
                <a:cubicBezTo>
                  <a:pt x="768000" y="519993"/>
                  <a:pt x="756812" y="508805"/>
                  <a:pt x="756812" y="495005"/>
                </a:cubicBezTo>
                <a:close/>
                <a:moveTo>
                  <a:pt x="751538" y="683011"/>
                </a:moveTo>
                <a:cubicBezTo>
                  <a:pt x="751538" y="669211"/>
                  <a:pt x="762726" y="658023"/>
                  <a:pt x="776526" y="658023"/>
                </a:cubicBezTo>
                <a:cubicBezTo>
                  <a:pt x="790326" y="658023"/>
                  <a:pt x="801514" y="669211"/>
                  <a:pt x="801514" y="683011"/>
                </a:cubicBezTo>
                <a:cubicBezTo>
                  <a:pt x="801514" y="696811"/>
                  <a:pt x="790326" y="707999"/>
                  <a:pt x="776526" y="707999"/>
                </a:cubicBezTo>
                <a:cubicBezTo>
                  <a:pt x="762726" y="707999"/>
                  <a:pt x="751538" y="696811"/>
                  <a:pt x="751538" y="683011"/>
                </a:cubicBezTo>
                <a:close/>
                <a:moveTo>
                  <a:pt x="694869" y="589008"/>
                </a:moveTo>
                <a:cubicBezTo>
                  <a:pt x="694869" y="575208"/>
                  <a:pt x="706057" y="564020"/>
                  <a:pt x="719857" y="564020"/>
                </a:cubicBezTo>
                <a:cubicBezTo>
                  <a:pt x="733657" y="564020"/>
                  <a:pt x="744845" y="575208"/>
                  <a:pt x="744845" y="589008"/>
                </a:cubicBezTo>
                <a:cubicBezTo>
                  <a:pt x="744845" y="602808"/>
                  <a:pt x="733657" y="613996"/>
                  <a:pt x="719857" y="613996"/>
                </a:cubicBezTo>
                <a:cubicBezTo>
                  <a:pt x="706057" y="613996"/>
                  <a:pt x="694869" y="602808"/>
                  <a:pt x="694869" y="589008"/>
                </a:cubicBezTo>
                <a:close/>
                <a:moveTo>
                  <a:pt x="689081" y="401002"/>
                </a:moveTo>
                <a:cubicBezTo>
                  <a:pt x="689081" y="387202"/>
                  <a:pt x="700269" y="376014"/>
                  <a:pt x="714069" y="376014"/>
                </a:cubicBezTo>
                <a:cubicBezTo>
                  <a:pt x="727869" y="376014"/>
                  <a:pt x="739057" y="387202"/>
                  <a:pt x="739057" y="401002"/>
                </a:cubicBezTo>
                <a:cubicBezTo>
                  <a:pt x="739057" y="414802"/>
                  <a:pt x="727869" y="425990"/>
                  <a:pt x="714069" y="425990"/>
                </a:cubicBezTo>
                <a:cubicBezTo>
                  <a:pt x="700269" y="425990"/>
                  <a:pt x="689081" y="414802"/>
                  <a:pt x="689081" y="401002"/>
                </a:cubicBezTo>
                <a:close/>
                <a:moveTo>
                  <a:pt x="631554" y="495005"/>
                </a:moveTo>
                <a:cubicBezTo>
                  <a:pt x="631554" y="481205"/>
                  <a:pt x="642742" y="470017"/>
                  <a:pt x="656542" y="470017"/>
                </a:cubicBezTo>
                <a:cubicBezTo>
                  <a:pt x="670342" y="470017"/>
                  <a:pt x="681530" y="481205"/>
                  <a:pt x="681530" y="495005"/>
                </a:cubicBezTo>
                <a:cubicBezTo>
                  <a:pt x="681530" y="508805"/>
                  <a:pt x="670342" y="519993"/>
                  <a:pt x="656542" y="519993"/>
                </a:cubicBezTo>
                <a:cubicBezTo>
                  <a:pt x="642742" y="519993"/>
                  <a:pt x="631554" y="508805"/>
                  <a:pt x="631554" y="495005"/>
                </a:cubicBezTo>
                <a:close/>
                <a:moveTo>
                  <a:pt x="626283" y="683011"/>
                </a:moveTo>
                <a:cubicBezTo>
                  <a:pt x="626283" y="669211"/>
                  <a:pt x="637471" y="658023"/>
                  <a:pt x="651271" y="658023"/>
                </a:cubicBezTo>
                <a:cubicBezTo>
                  <a:pt x="665071" y="658023"/>
                  <a:pt x="676259" y="669211"/>
                  <a:pt x="676259" y="683011"/>
                </a:cubicBezTo>
                <a:cubicBezTo>
                  <a:pt x="676259" y="696811"/>
                  <a:pt x="665071" y="707999"/>
                  <a:pt x="651271" y="707999"/>
                </a:cubicBezTo>
                <a:cubicBezTo>
                  <a:pt x="637471" y="707999"/>
                  <a:pt x="626283" y="696811"/>
                  <a:pt x="626283" y="683011"/>
                </a:cubicBezTo>
                <a:close/>
                <a:moveTo>
                  <a:pt x="621342" y="306999"/>
                </a:moveTo>
                <a:cubicBezTo>
                  <a:pt x="621342" y="293199"/>
                  <a:pt x="632530" y="282011"/>
                  <a:pt x="646330" y="282011"/>
                </a:cubicBezTo>
                <a:cubicBezTo>
                  <a:pt x="660130" y="282011"/>
                  <a:pt x="671318" y="293199"/>
                  <a:pt x="671318" y="306999"/>
                </a:cubicBezTo>
                <a:cubicBezTo>
                  <a:pt x="671318" y="320799"/>
                  <a:pt x="660130" y="331987"/>
                  <a:pt x="646330" y="331987"/>
                </a:cubicBezTo>
                <a:cubicBezTo>
                  <a:pt x="632530" y="331987"/>
                  <a:pt x="621342" y="320799"/>
                  <a:pt x="621342" y="306999"/>
                </a:cubicBezTo>
                <a:close/>
                <a:moveTo>
                  <a:pt x="569610" y="589008"/>
                </a:moveTo>
                <a:cubicBezTo>
                  <a:pt x="569610" y="575208"/>
                  <a:pt x="580798" y="564020"/>
                  <a:pt x="594598" y="564020"/>
                </a:cubicBezTo>
                <a:cubicBezTo>
                  <a:pt x="608398" y="564020"/>
                  <a:pt x="619586" y="575208"/>
                  <a:pt x="619586" y="589008"/>
                </a:cubicBezTo>
                <a:cubicBezTo>
                  <a:pt x="619586" y="602808"/>
                  <a:pt x="608398" y="613996"/>
                  <a:pt x="594598" y="613996"/>
                </a:cubicBezTo>
                <a:cubicBezTo>
                  <a:pt x="580798" y="613996"/>
                  <a:pt x="569610" y="602808"/>
                  <a:pt x="569610" y="589008"/>
                </a:cubicBezTo>
                <a:close/>
                <a:moveTo>
                  <a:pt x="563824" y="401002"/>
                </a:moveTo>
                <a:cubicBezTo>
                  <a:pt x="563824" y="387202"/>
                  <a:pt x="575012" y="376014"/>
                  <a:pt x="588812" y="376014"/>
                </a:cubicBezTo>
                <a:cubicBezTo>
                  <a:pt x="602612" y="376014"/>
                  <a:pt x="613800" y="387202"/>
                  <a:pt x="613800" y="401002"/>
                </a:cubicBezTo>
                <a:cubicBezTo>
                  <a:pt x="613800" y="414802"/>
                  <a:pt x="602612" y="425990"/>
                  <a:pt x="588812" y="425990"/>
                </a:cubicBezTo>
                <a:cubicBezTo>
                  <a:pt x="575012" y="425990"/>
                  <a:pt x="563824" y="414802"/>
                  <a:pt x="563824" y="401002"/>
                </a:cubicBezTo>
                <a:close/>
                <a:moveTo>
                  <a:pt x="553611" y="212996"/>
                </a:moveTo>
                <a:cubicBezTo>
                  <a:pt x="553611" y="199196"/>
                  <a:pt x="564799" y="188008"/>
                  <a:pt x="578599" y="188008"/>
                </a:cubicBezTo>
                <a:cubicBezTo>
                  <a:pt x="592399" y="188008"/>
                  <a:pt x="603587" y="199196"/>
                  <a:pt x="603587" y="212996"/>
                </a:cubicBezTo>
                <a:cubicBezTo>
                  <a:pt x="603587" y="226796"/>
                  <a:pt x="592399" y="237984"/>
                  <a:pt x="578599" y="237984"/>
                </a:cubicBezTo>
                <a:cubicBezTo>
                  <a:pt x="564799" y="237984"/>
                  <a:pt x="553611" y="226796"/>
                  <a:pt x="553611" y="212996"/>
                </a:cubicBezTo>
                <a:close/>
                <a:moveTo>
                  <a:pt x="506299" y="495005"/>
                </a:moveTo>
                <a:cubicBezTo>
                  <a:pt x="506299" y="481205"/>
                  <a:pt x="517487" y="470017"/>
                  <a:pt x="531287" y="470017"/>
                </a:cubicBezTo>
                <a:cubicBezTo>
                  <a:pt x="545087" y="470017"/>
                  <a:pt x="556275" y="481205"/>
                  <a:pt x="556275" y="495005"/>
                </a:cubicBezTo>
                <a:cubicBezTo>
                  <a:pt x="556275" y="508805"/>
                  <a:pt x="545087" y="519993"/>
                  <a:pt x="531287" y="519993"/>
                </a:cubicBezTo>
                <a:cubicBezTo>
                  <a:pt x="517487" y="519993"/>
                  <a:pt x="506299" y="508805"/>
                  <a:pt x="506299" y="495005"/>
                </a:cubicBezTo>
                <a:close/>
                <a:moveTo>
                  <a:pt x="501026" y="683011"/>
                </a:moveTo>
                <a:cubicBezTo>
                  <a:pt x="501026" y="669211"/>
                  <a:pt x="512214" y="658023"/>
                  <a:pt x="526014" y="658023"/>
                </a:cubicBezTo>
                <a:cubicBezTo>
                  <a:pt x="539814" y="658023"/>
                  <a:pt x="551002" y="669211"/>
                  <a:pt x="551002" y="683011"/>
                </a:cubicBezTo>
                <a:cubicBezTo>
                  <a:pt x="551002" y="696811"/>
                  <a:pt x="539814" y="707999"/>
                  <a:pt x="526014" y="707999"/>
                </a:cubicBezTo>
                <a:cubicBezTo>
                  <a:pt x="512214" y="707999"/>
                  <a:pt x="501026" y="696811"/>
                  <a:pt x="501026" y="683011"/>
                </a:cubicBezTo>
                <a:close/>
                <a:moveTo>
                  <a:pt x="496084" y="306999"/>
                </a:moveTo>
                <a:cubicBezTo>
                  <a:pt x="496084" y="293199"/>
                  <a:pt x="507272" y="282011"/>
                  <a:pt x="521072" y="282011"/>
                </a:cubicBezTo>
                <a:cubicBezTo>
                  <a:pt x="534872" y="282011"/>
                  <a:pt x="546060" y="293199"/>
                  <a:pt x="546060" y="306999"/>
                </a:cubicBezTo>
                <a:cubicBezTo>
                  <a:pt x="546060" y="320799"/>
                  <a:pt x="534872" y="331987"/>
                  <a:pt x="521072" y="331987"/>
                </a:cubicBezTo>
                <a:cubicBezTo>
                  <a:pt x="507272" y="331987"/>
                  <a:pt x="496084" y="320799"/>
                  <a:pt x="496084" y="306999"/>
                </a:cubicBezTo>
                <a:close/>
                <a:moveTo>
                  <a:pt x="488086" y="118993"/>
                </a:moveTo>
                <a:cubicBezTo>
                  <a:pt x="488086" y="105193"/>
                  <a:pt x="499274" y="94005"/>
                  <a:pt x="513074" y="94005"/>
                </a:cubicBezTo>
                <a:cubicBezTo>
                  <a:pt x="526874" y="94005"/>
                  <a:pt x="538062" y="105193"/>
                  <a:pt x="538062" y="118993"/>
                </a:cubicBezTo>
                <a:cubicBezTo>
                  <a:pt x="538062" y="132793"/>
                  <a:pt x="526874" y="143981"/>
                  <a:pt x="513074" y="143981"/>
                </a:cubicBezTo>
                <a:cubicBezTo>
                  <a:pt x="499274" y="143981"/>
                  <a:pt x="488086" y="132793"/>
                  <a:pt x="488086" y="118993"/>
                </a:cubicBezTo>
                <a:close/>
                <a:moveTo>
                  <a:pt x="444353" y="589008"/>
                </a:moveTo>
                <a:cubicBezTo>
                  <a:pt x="444353" y="575208"/>
                  <a:pt x="455541" y="564020"/>
                  <a:pt x="469341" y="564020"/>
                </a:cubicBezTo>
                <a:cubicBezTo>
                  <a:pt x="483141" y="564020"/>
                  <a:pt x="494329" y="575208"/>
                  <a:pt x="494329" y="589008"/>
                </a:cubicBezTo>
                <a:cubicBezTo>
                  <a:pt x="494329" y="602808"/>
                  <a:pt x="483141" y="613996"/>
                  <a:pt x="469341" y="613996"/>
                </a:cubicBezTo>
                <a:cubicBezTo>
                  <a:pt x="455541" y="613996"/>
                  <a:pt x="444353" y="602808"/>
                  <a:pt x="444353" y="589008"/>
                </a:cubicBezTo>
                <a:close/>
                <a:moveTo>
                  <a:pt x="438565" y="401002"/>
                </a:moveTo>
                <a:cubicBezTo>
                  <a:pt x="438565" y="387202"/>
                  <a:pt x="449753" y="376014"/>
                  <a:pt x="463553" y="376014"/>
                </a:cubicBezTo>
                <a:cubicBezTo>
                  <a:pt x="477353" y="376014"/>
                  <a:pt x="488541" y="387202"/>
                  <a:pt x="488541" y="401002"/>
                </a:cubicBezTo>
                <a:cubicBezTo>
                  <a:pt x="488541" y="414802"/>
                  <a:pt x="477353" y="425990"/>
                  <a:pt x="463553" y="425990"/>
                </a:cubicBezTo>
                <a:cubicBezTo>
                  <a:pt x="449753" y="425990"/>
                  <a:pt x="438565" y="414802"/>
                  <a:pt x="438565" y="401002"/>
                </a:cubicBezTo>
                <a:close/>
                <a:moveTo>
                  <a:pt x="428354" y="212996"/>
                </a:moveTo>
                <a:cubicBezTo>
                  <a:pt x="428354" y="199196"/>
                  <a:pt x="439542" y="188008"/>
                  <a:pt x="453342" y="188008"/>
                </a:cubicBezTo>
                <a:cubicBezTo>
                  <a:pt x="467142" y="188008"/>
                  <a:pt x="478330" y="199196"/>
                  <a:pt x="478330" y="212996"/>
                </a:cubicBezTo>
                <a:cubicBezTo>
                  <a:pt x="478330" y="226796"/>
                  <a:pt x="467142" y="237984"/>
                  <a:pt x="453342" y="237984"/>
                </a:cubicBezTo>
                <a:cubicBezTo>
                  <a:pt x="439542" y="237984"/>
                  <a:pt x="428354" y="226796"/>
                  <a:pt x="428354" y="212996"/>
                </a:cubicBezTo>
                <a:close/>
                <a:moveTo>
                  <a:pt x="423077" y="24988"/>
                </a:moveTo>
                <a:cubicBezTo>
                  <a:pt x="423077" y="11188"/>
                  <a:pt x="434265" y="0"/>
                  <a:pt x="448065" y="0"/>
                </a:cubicBezTo>
                <a:cubicBezTo>
                  <a:pt x="461865" y="0"/>
                  <a:pt x="473053" y="11188"/>
                  <a:pt x="473053" y="24988"/>
                </a:cubicBezTo>
                <a:cubicBezTo>
                  <a:pt x="473053" y="38788"/>
                  <a:pt x="461865" y="49976"/>
                  <a:pt x="448065" y="49976"/>
                </a:cubicBezTo>
                <a:cubicBezTo>
                  <a:pt x="434265" y="49976"/>
                  <a:pt x="423077" y="38788"/>
                  <a:pt x="423077" y="24988"/>
                </a:cubicBezTo>
                <a:close/>
                <a:moveTo>
                  <a:pt x="381042" y="495005"/>
                </a:moveTo>
                <a:cubicBezTo>
                  <a:pt x="381042" y="481205"/>
                  <a:pt x="392230" y="470017"/>
                  <a:pt x="406030" y="470017"/>
                </a:cubicBezTo>
                <a:cubicBezTo>
                  <a:pt x="419830" y="470017"/>
                  <a:pt x="431018" y="481205"/>
                  <a:pt x="431018" y="495005"/>
                </a:cubicBezTo>
                <a:cubicBezTo>
                  <a:pt x="431018" y="508805"/>
                  <a:pt x="419830" y="519993"/>
                  <a:pt x="406030" y="519993"/>
                </a:cubicBezTo>
                <a:cubicBezTo>
                  <a:pt x="392230" y="519993"/>
                  <a:pt x="381042" y="508805"/>
                  <a:pt x="381042" y="495005"/>
                </a:cubicBezTo>
                <a:close/>
                <a:moveTo>
                  <a:pt x="375770" y="683011"/>
                </a:moveTo>
                <a:cubicBezTo>
                  <a:pt x="375770" y="669211"/>
                  <a:pt x="386958" y="658023"/>
                  <a:pt x="400758" y="658023"/>
                </a:cubicBezTo>
                <a:cubicBezTo>
                  <a:pt x="414558" y="658023"/>
                  <a:pt x="425746" y="669211"/>
                  <a:pt x="425746" y="683011"/>
                </a:cubicBezTo>
                <a:cubicBezTo>
                  <a:pt x="425746" y="696811"/>
                  <a:pt x="414558" y="707999"/>
                  <a:pt x="400758" y="707999"/>
                </a:cubicBezTo>
                <a:cubicBezTo>
                  <a:pt x="386958" y="707999"/>
                  <a:pt x="375770" y="696811"/>
                  <a:pt x="375770" y="683011"/>
                </a:cubicBezTo>
                <a:close/>
                <a:moveTo>
                  <a:pt x="370829" y="306999"/>
                </a:moveTo>
                <a:cubicBezTo>
                  <a:pt x="370829" y="293199"/>
                  <a:pt x="382017" y="282011"/>
                  <a:pt x="395817" y="282011"/>
                </a:cubicBezTo>
                <a:cubicBezTo>
                  <a:pt x="409617" y="282011"/>
                  <a:pt x="420805" y="293199"/>
                  <a:pt x="420805" y="306999"/>
                </a:cubicBezTo>
                <a:cubicBezTo>
                  <a:pt x="420805" y="320799"/>
                  <a:pt x="409617" y="331987"/>
                  <a:pt x="395817" y="331987"/>
                </a:cubicBezTo>
                <a:cubicBezTo>
                  <a:pt x="382017" y="331987"/>
                  <a:pt x="370829" y="320799"/>
                  <a:pt x="370829" y="306999"/>
                </a:cubicBezTo>
                <a:close/>
                <a:moveTo>
                  <a:pt x="362827" y="118993"/>
                </a:moveTo>
                <a:cubicBezTo>
                  <a:pt x="362827" y="105193"/>
                  <a:pt x="374015" y="94005"/>
                  <a:pt x="387815" y="94005"/>
                </a:cubicBezTo>
                <a:cubicBezTo>
                  <a:pt x="401615" y="94005"/>
                  <a:pt x="412803" y="105193"/>
                  <a:pt x="412803" y="118993"/>
                </a:cubicBezTo>
                <a:cubicBezTo>
                  <a:pt x="412803" y="132793"/>
                  <a:pt x="401615" y="143981"/>
                  <a:pt x="387815" y="143981"/>
                </a:cubicBezTo>
                <a:cubicBezTo>
                  <a:pt x="374015" y="143981"/>
                  <a:pt x="362827" y="132793"/>
                  <a:pt x="362827" y="118993"/>
                </a:cubicBezTo>
                <a:close/>
                <a:moveTo>
                  <a:pt x="319096" y="589008"/>
                </a:moveTo>
                <a:cubicBezTo>
                  <a:pt x="319096" y="575208"/>
                  <a:pt x="330284" y="564020"/>
                  <a:pt x="344084" y="564020"/>
                </a:cubicBezTo>
                <a:cubicBezTo>
                  <a:pt x="357884" y="564020"/>
                  <a:pt x="369072" y="575208"/>
                  <a:pt x="369072" y="589008"/>
                </a:cubicBezTo>
                <a:cubicBezTo>
                  <a:pt x="369072" y="602808"/>
                  <a:pt x="357884" y="613996"/>
                  <a:pt x="344084" y="613996"/>
                </a:cubicBezTo>
                <a:cubicBezTo>
                  <a:pt x="330284" y="613996"/>
                  <a:pt x="319096" y="602808"/>
                  <a:pt x="319096" y="589008"/>
                </a:cubicBezTo>
                <a:close/>
                <a:moveTo>
                  <a:pt x="313307" y="401002"/>
                </a:moveTo>
                <a:cubicBezTo>
                  <a:pt x="313307" y="387202"/>
                  <a:pt x="324495" y="376014"/>
                  <a:pt x="338295" y="376014"/>
                </a:cubicBezTo>
                <a:cubicBezTo>
                  <a:pt x="352095" y="376014"/>
                  <a:pt x="363283" y="387202"/>
                  <a:pt x="363283" y="401002"/>
                </a:cubicBezTo>
                <a:cubicBezTo>
                  <a:pt x="363283" y="414802"/>
                  <a:pt x="352095" y="425990"/>
                  <a:pt x="338295" y="425990"/>
                </a:cubicBezTo>
                <a:cubicBezTo>
                  <a:pt x="324495" y="425990"/>
                  <a:pt x="313307" y="414802"/>
                  <a:pt x="313307" y="401002"/>
                </a:cubicBezTo>
                <a:close/>
                <a:moveTo>
                  <a:pt x="303095" y="212996"/>
                </a:moveTo>
                <a:cubicBezTo>
                  <a:pt x="303095" y="199196"/>
                  <a:pt x="314283" y="188008"/>
                  <a:pt x="328083" y="188008"/>
                </a:cubicBezTo>
                <a:cubicBezTo>
                  <a:pt x="341883" y="188008"/>
                  <a:pt x="353071" y="199196"/>
                  <a:pt x="353071" y="212996"/>
                </a:cubicBezTo>
                <a:cubicBezTo>
                  <a:pt x="353071" y="226796"/>
                  <a:pt x="341883" y="237984"/>
                  <a:pt x="328083" y="237984"/>
                </a:cubicBezTo>
                <a:cubicBezTo>
                  <a:pt x="314283" y="237984"/>
                  <a:pt x="303095" y="226796"/>
                  <a:pt x="303095" y="212996"/>
                </a:cubicBezTo>
                <a:close/>
                <a:moveTo>
                  <a:pt x="255786" y="495005"/>
                </a:moveTo>
                <a:cubicBezTo>
                  <a:pt x="255786" y="481205"/>
                  <a:pt x="266974" y="470017"/>
                  <a:pt x="280774" y="470017"/>
                </a:cubicBezTo>
                <a:cubicBezTo>
                  <a:pt x="294574" y="470017"/>
                  <a:pt x="305762" y="481205"/>
                  <a:pt x="305762" y="495005"/>
                </a:cubicBezTo>
                <a:cubicBezTo>
                  <a:pt x="305762" y="508805"/>
                  <a:pt x="294574" y="519993"/>
                  <a:pt x="280774" y="519993"/>
                </a:cubicBezTo>
                <a:cubicBezTo>
                  <a:pt x="266974" y="519993"/>
                  <a:pt x="255786" y="508805"/>
                  <a:pt x="255786" y="495005"/>
                </a:cubicBezTo>
                <a:close/>
                <a:moveTo>
                  <a:pt x="250513" y="683011"/>
                </a:moveTo>
                <a:cubicBezTo>
                  <a:pt x="250513" y="669211"/>
                  <a:pt x="261701" y="658023"/>
                  <a:pt x="275501" y="658023"/>
                </a:cubicBezTo>
                <a:cubicBezTo>
                  <a:pt x="289301" y="658023"/>
                  <a:pt x="300489" y="669211"/>
                  <a:pt x="300489" y="683011"/>
                </a:cubicBezTo>
                <a:cubicBezTo>
                  <a:pt x="300489" y="696811"/>
                  <a:pt x="289301" y="707999"/>
                  <a:pt x="275501" y="707999"/>
                </a:cubicBezTo>
                <a:cubicBezTo>
                  <a:pt x="261701" y="707999"/>
                  <a:pt x="250513" y="696811"/>
                  <a:pt x="250513" y="683011"/>
                </a:cubicBezTo>
                <a:close/>
                <a:moveTo>
                  <a:pt x="245572" y="306999"/>
                </a:moveTo>
                <a:cubicBezTo>
                  <a:pt x="245572" y="293199"/>
                  <a:pt x="256760" y="282011"/>
                  <a:pt x="270560" y="282011"/>
                </a:cubicBezTo>
                <a:cubicBezTo>
                  <a:pt x="284360" y="282011"/>
                  <a:pt x="295548" y="293199"/>
                  <a:pt x="295548" y="306999"/>
                </a:cubicBezTo>
                <a:cubicBezTo>
                  <a:pt x="295548" y="320799"/>
                  <a:pt x="284360" y="331987"/>
                  <a:pt x="270560" y="331987"/>
                </a:cubicBezTo>
                <a:cubicBezTo>
                  <a:pt x="256760" y="331987"/>
                  <a:pt x="245572" y="320799"/>
                  <a:pt x="245572" y="306999"/>
                </a:cubicBezTo>
                <a:close/>
                <a:moveTo>
                  <a:pt x="193839" y="589008"/>
                </a:moveTo>
                <a:cubicBezTo>
                  <a:pt x="193839" y="575208"/>
                  <a:pt x="205027" y="564020"/>
                  <a:pt x="218827" y="564020"/>
                </a:cubicBezTo>
                <a:cubicBezTo>
                  <a:pt x="232627" y="564020"/>
                  <a:pt x="243815" y="575208"/>
                  <a:pt x="243815" y="589008"/>
                </a:cubicBezTo>
                <a:cubicBezTo>
                  <a:pt x="243815" y="602808"/>
                  <a:pt x="232627" y="613996"/>
                  <a:pt x="218827" y="613996"/>
                </a:cubicBezTo>
                <a:cubicBezTo>
                  <a:pt x="205027" y="613996"/>
                  <a:pt x="193839" y="602808"/>
                  <a:pt x="193839" y="589008"/>
                </a:cubicBezTo>
                <a:close/>
                <a:moveTo>
                  <a:pt x="188051" y="401002"/>
                </a:moveTo>
                <a:cubicBezTo>
                  <a:pt x="188051" y="387202"/>
                  <a:pt x="199239" y="376014"/>
                  <a:pt x="213039" y="376014"/>
                </a:cubicBezTo>
                <a:cubicBezTo>
                  <a:pt x="226839" y="376014"/>
                  <a:pt x="238027" y="387202"/>
                  <a:pt x="238027" y="401002"/>
                </a:cubicBezTo>
                <a:cubicBezTo>
                  <a:pt x="238027" y="414802"/>
                  <a:pt x="226839" y="425990"/>
                  <a:pt x="213039" y="425990"/>
                </a:cubicBezTo>
                <a:cubicBezTo>
                  <a:pt x="199239" y="425990"/>
                  <a:pt x="188051" y="414802"/>
                  <a:pt x="188051" y="401002"/>
                </a:cubicBezTo>
                <a:close/>
                <a:moveTo>
                  <a:pt x="130529" y="495005"/>
                </a:moveTo>
                <a:cubicBezTo>
                  <a:pt x="130529" y="481205"/>
                  <a:pt x="141717" y="470017"/>
                  <a:pt x="155517" y="470017"/>
                </a:cubicBezTo>
                <a:cubicBezTo>
                  <a:pt x="169317" y="470017"/>
                  <a:pt x="180505" y="481205"/>
                  <a:pt x="180505" y="495005"/>
                </a:cubicBezTo>
                <a:cubicBezTo>
                  <a:pt x="180505" y="508805"/>
                  <a:pt x="169317" y="519993"/>
                  <a:pt x="155517" y="519993"/>
                </a:cubicBezTo>
                <a:cubicBezTo>
                  <a:pt x="141717" y="519993"/>
                  <a:pt x="130529" y="508805"/>
                  <a:pt x="130529" y="495005"/>
                </a:cubicBezTo>
                <a:close/>
                <a:moveTo>
                  <a:pt x="125257" y="683011"/>
                </a:moveTo>
                <a:cubicBezTo>
                  <a:pt x="125257" y="669211"/>
                  <a:pt x="136445" y="658023"/>
                  <a:pt x="150245" y="658023"/>
                </a:cubicBezTo>
                <a:cubicBezTo>
                  <a:pt x="164045" y="658023"/>
                  <a:pt x="175233" y="669211"/>
                  <a:pt x="175233" y="683011"/>
                </a:cubicBezTo>
                <a:cubicBezTo>
                  <a:pt x="175233" y="696811"/>
                  <a:pt x="164045" y="707999"/>
                  <a:pt x="150245" y="707999"/>
                </a:cubicBezTo>
                <a:cubicBezTo>
                  <a:pt x="136445" y="707999"/>
                  <a:pt x="125257" y="696811"/>
                  <a:pt x="125257" y="683011"/>
                </a:cubicBezTo>
                <a:close/>
                <a:moveTo>
                  <a:pt x="68583" y="589008"/>
                </a:moveTo>
                <a:cubicBezTo>
                  <a:pt x="68583" y="575208"/>
                  <a:pt x="79771" y="564020"/>
                  <a:pt x="93571" y="564020"/>
                </a:cubicBezTo>
                <a:cubicBezTo>
                  <a:pt x="107371" y="564020"/>
                  <a:pt x="118559" y="575208"/>
                  <a:pt x="118559" y="589008"/>
                </a:cubicBezTo>
                <a:cubicBezTo>
                  <a:pt x="118559" y="602808"/>
                  <a:pt x="107371" y="613996"/>
                  <a:pt x="93571" y="613996"/>
                </a:cubicBezTo>
                <a:cubicBezTo>
                  <a:pt x="79771" y="613996"/>
                  <a:pt x="68583" y="602808"/>
                  <a:pt x="68583" y="589008"/>
                </a:cubicBezTo>
                <a:close/>
                <a:moveTo>
                  <a:pt x="0" y="683011"/>
                </a:moveTo>
                <a:cubicBezTo>
                  <a:pt x="0" y="669211"/>
                  <a:pt x="11188" y="658023"/>
                  <a:pt x="24988" y="658023"/>
                </a:cubicBezTo>
                <a:cubicBezTo>
                  <a:pt x="38788" y="658023"/>
                  <a:pt x="49976" y="669211"/>
                  <a:pt x="49976" y="683011"/>
                </a:cubicBezTo>
                <a:cubicBezTo>
                  <a:pt x="49976" y="696811"/>
                  <a:pt x="38788" y="707999"/>
                  <a:pt x="24988" y="707999"/>
                </a:cubicBezTo>
                <a:cubicBezTo>
                  <a:pt x="11188" y="707999"/>
                  <a:pt x="0" y="696811"/>
                  <a:pt x="0" y="683011"/>
                </a:cubicBezTo>
                <a:close/>
              </a:path>
            </a:pathLst>
          </a:custGeom>
          <a:solidFill>
            <a:schemeClr val="accent1">
              <a:lumMod val="7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8" name="标题 1"/>
          <p:cNvSpPr txBox="1"/>
          <p:nvPr/>
        </p:nvSpPr>
        <p:spPr>
          <a:xfrm>
            <a:off x="5843588" y="4727815"/>
            <a:ext cx="529758" cy="138037"/>
          </a:xfrm>
          <a:custGeom>
            <a:avLst/>
            <a:gdLst>
              <a:gd name="connsiteX0" fmla="*/ 428294 w 529758"/>
              <a:gd name="connsiteY0" fmla="*/ 0 h 138037"/>
              <a:gd name="connsiteX1" fmla="*/ 529758 w 529758"/>
              <a:gd name="connsiteY1" fmla="*/ 0 h 138037"/>
              <a:gd name="connsiteX2" fmla="*/ 442461 w 529758"/>
              <a:gd name="connsiteY2" fmla="*/ 138037 h 138037"/>
              <a:gd name="connsiteX3" fmla="*/ 340997 w 529758"/>
              <a:gd name="connsiteY3" fmla="*/ 138037 h 138037"/>
              <a:gd name="connsiteX4" fmla="*/ 257796 w 529758"/>
              <a:gd name="connsiteY4" fmla="*/ 0 h 138037"/>
              <a:gd name="connsiteX5" fmla="*/ 359260 w 529758"/>
              <a:gd name="connsiteY5" fmla="*/ 0 h 138037"/>
              <a:gd name="connsiteX6" fmla="*/ 271963 w 529758"/>
              <a:gd name="connsiteY6" fmla="*/ 138037 h 138037"/>
              <a:gd name="connsiteX7" fmla="*/ 170499 w 529758"/>
              <a:gd name="connsiteY7" fmla="*/ 138037 h 138037"/>
              <a:gd name="connsiteX8" fmla="*/ 87297 w 529758"/>
              <a:gd name="connsiteY8" fmla="*/ 0 h 138037"/>
              <a:gd name="connsiteX9" fmla="*/ 188761 w 529758"/>
              <a:gd name="connsiteY9" fmla="*/ 0 h 138037"/>
              <a:gd name="connsiteX10" fmla="*/ 101464 w 529758"/>
              <a:gd name="connsiteY10" fmla="*/ 138037 h 138037"/>
              <a:gd name="connsiteX11" fmla="*/ 0 w 529758"/>
              <a:gd name="connsiteY11" fmla="*/ 138037 h 138037"/>
            </a:gdLst>
            <a:ahLst/>
            <a:cxnLst/>
            <a:rect l="l" t="t" r="r" b="b"/>
            <a:pathLst>
              <a:path w="529758" h="138037">
                <a:moveTo>
                  <a:pt x="428294" y="0"/>
                </a:moveTo>
                <a:lnTo>
                  <a:pt x="529758" y="0"/>
                </a:lnTo>
                <a:lnTo>
                  <a:pt x="442461" y="138037"/>
                </a:lnTo>
                <a:lnTo>
                  <a:pt x="340997" y="138037"/>
                </a:lnTo>
                <a:close/>
                <a:moveTo>
                  <a:pt x="257796" y="0"/>
                </a:moveTo>
                <a:lnTo>
                  <a:pt x="359260" y="0"/>
                </a:lnTo>
                <a:lnTo>
                  <a:pt x="271963" y="138037"/>
                </a:lnTo>
                <a:lnTo>
                  <a:pt x="170499" y="138037"/>
                </a:lnTo>
                <a:close/>
                <a:moveTo>
                  <a:pt x="87297" y="0"/>
                </a:moveTo>
                <a:lnTo>
                  <a:pt x="188761" y="0"/>
                </a:lnTo>
                <a:lnTo>
                  <a:pt x="101464" y="138037"/>
                </a:lnTo>
                <a:lnTo>
                  <a:pt x="0" y="138037"/>
                </a:lnTo>
                <a:close/>
              </a:path>
            </a:pathLst>
          </a:custGeom>
          <a:solidFill>
            <a:schemeClr val="bg1"/>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29" name="标题 1"/>
          <p:cNvSpPr txBox="1"/>
          <p:nvPr/>
        </p:nvSpPr>
        <p:spPr>
          <a:xfrm>
            <a:off x="6395015" y="4782433"/>
            <a:ext cx="4584032" cy="28800"/>
          </a:xfrm>
          <a:prstGeom prst="rect">
            <a:avLst/>
          </a:prstGeom>
          <a:gradFill>
            <a:gsLst>
              <a:gs pos="0">
                <a:schemeClr val="bg1"/>
              </a:gs>
              <a:gs pos="88000">
                <a:schemeClr val="bg1">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0" name="标题 1"/>
          <p:cNvSpPr txBox="1"/>
          <p:nvPr/>
        </p:nvSpPr>
        <p:spPr>
          <a:xfrm>
            <a:off x="5843588" y="5300664"/>
            <a:ext cx="1507868" cy="161583"/>
          </a:xfrm>
          <a:prstGeom prst="rect">
            <a:avLst/>
          </a:prstGeom>
          <a:noFill/>
          <a:ln>
            <a:noFill/>
          </a:ln>
        </p:spPr>
        <p:txBody>
          <a:bodyPr vert="horz" wrap="square" lIns="0" tIns="0" rIns="0" bIns="0" rtlCol="0" anchor="ctr"/>
          <a:lstStyle/>
          <a:p>
            <a:pPr algn="l">
              <a:lnSpc>
                <a:spcPct val="100000"/>
              </a:lnSpc>
            </a:pPr>
            <a:r>
              <a:rPr kumimoji="1" lang="en-US" altLang="zh-CN" sz="1050">
                <a:ln w="12700">
                  <a:noFill/>
                </a:ln>
                <a:solidFill>
                  <a:srgbClr val="FFFFFF">
                    <a:alpha val="100000"/>
                  </a:srgbClr>
                </a:solidFill>
                <a:latin typeface="Source Han Sans"/>
                <a:ea typeface="Source Han Sans"/>
                <a:cs typeface="Source Han Sans"/>
              </a:rPr>
              <a:t>PowerPoint design</a:t>
            </a:r>
            <a:endParaRPr kumimoji="1" lang="zh-CN" altLang="en-US"/>
          </a:p>
        </p:txBody>
      </p:sp>
      <p:cxnSp>
        <p:nvCxnSpPr>
          <p:cNvPr id="31" name="标题 1"/>
          <p:cNvCxnSpPr/>
          <p:nvPr/>
        </p:nvCxnSpPr>
        <p:spPr>
          <a:xfrm>
            <a:off x="7186863" y="5374105"/>
            <a:ext cx="3481137" cy="0"/>
          </a:xfrm>
          <a:prstGeom prst="line">
            <a:avLst/>
          </a:prstGeom>
          <a:noFill/>
          <a:ln w="6350" cap="sq">
            <a:solidFill>
              <a:schemeClr val="bg1"/>
            </a:solidFill>
            <a:prstDash val="lgDash"/>
            <a:miter/>
          </a:ln>
        </p:spPr>
      </p:cxnSp>
      <p:sp>
        <p:nvSpPr>
          <p:cNvPr id="32" name="标题 1"/>
          <p:cNvSpPr txBox="1"/>
          <p:nvPr/>
        </p:nvSpPr>
        <p:spPr>
          <a:xfrm>
            <a:off x="5811504" y="1930960"/>
            <a:ext cx="2703140" cy="1075448"/>
          </a:xfrm>
          <a:prstGeom prst="rect">
            <a:avLst/>
          </a:prstGeom>
          <a:noFill/>
          <a:ln>
            <a:noFill/>
          </a:ln>
        </p:spPr>
        <p:txBody>
          <a:bodyPr vert="horz" wrap="square" lIns="0" tIns="0" rIns="0" bIns="0" rtlCol="0" anchor="b"/>
          <a:lstStyle/>
          <a:p>
            <a:pPr algn="l">
              <a:lnSpc>
                <a:spcPct val="110000"/>
              </a:lnSpc>
            </a:pPr>
            <a:r>
              <a:rPr kumimoji="1" lang="en-US" altLang="zh-CN" sz="7200">
                <a:ln w="12700">
                  <a:noFill/>
                </a:ln>
                <a:solidFill>
                  <a:srgbClr val="FFFFFF">
                    <a:alpha val="100000"/>
                  </a:srgbClr>
                </a:solidFill>
                <a:latin typeface="Source Han Sans CN Regular"/>
                <a:ea typeface="Source Han Sans CN Regular"/>
                <a:cs typeface="Source Han Sans CN Regular"/>
              </a:rPr>
              <a:t>Part</a:t>
            </a:r>
            <a:endParaRPr kumimoji="1" lang="zh-CN" altLang="en-US"/>
          </a:p>
        </p:txBody>
      </p:sp>
      <p:sp>
        <p:nvSpPr>
          <p:cNvPr id="33" name="标题 1"/>
          <p:cNvSpPr txBox="1"/>
          <p:nvPr/>
        </p:nvSpPr>
        <p:spPr>
          <a:xfrm>
            <a:off x="8044341" y="628236"/>
            <a:ext cx="1772100" cy="2378172"/>
          </a:xfrm>
          <a:prstGeom prst="rect">
            <a:avLst/>
          </a:prstGeom>
          <a:noFill/>
          <a:ln>
            <a:noFill/>
          </a:ln>
        </p:spPr>
        <p:txBody>
          <a:bodyPr vert="horz" wrap="square" lIns="0" tIns="0" rIns="0" bIns="0" rtlCol="0" anchor="b"/>
          <a:lstStyle/>
          <a:p>
            <a:pPr algn="l">
              <a:lnSpc>
                <a:spcPct val="110000"/>
              </a:lnSpc>
            </a:pPr>
            <a:r>
              <a:rPr kumimoji="1" lang="en-US" altLang="zh-CN" sz="7200">
                <a:ln w="12700">
                  <a:noFill/>
                </a:ln>
                <a:solidFill>
                  <a:srgbClr val="FFFFFF">
                    <a:alpha val="100000"/>
                  </a:srgbClr>
                </a:solidFill>
                <a:latin typeface="Source Han Sans CN Regular"/>
                <a:ea typeface="Source Han Sans CN Regular"/>
                <a:cs typeface="Source Han Sans CN Regular"/>
              </a:rPr>
              <a:t>05</a:t>
            </a:r>
            <a:endParaRPr kumimoji="1" lang="zh-CN" altLang="en-US"/>
          </a:p>
        </p:txBody>
      </p:sp>
      <p:sp>
        <p:nvSpPr>
          <p:cNvPr id="34" name="标题 1"/>
          <p:cNvSpPr txBox="1"/>
          <p:nvPr/>
        </p:nvSpPr>
        <p:spPr>
          <a:xfrm rot="16200000" flipH="1">
            <a:off x="828642" y="1325235"/>
            <a:ext cx="926772" cy="707999"/>
          </a:xfrm>
          <a:custGeom>
            <a:avLst/>
            <a:gdLst>
              <a:gd name="connsiteX0" fmla="*/ 876796 w 926772"/>
              <a:gd name="connsiteY0" fmla="*/ 683011 h 707999"/>
              <a:gd name="connsiteX1" fmla="*/ 901784 w 926772"/>
              <a:gd name="connsiteY1" fmla="*/ 658023 h 707999"/>
              <a:gd name="connsiteX2" fmla="*/ 926772 w 926772"/>
              <a:gd name="connsiteY2" fmla="*/ 683011 h 707999"/>
              <a:gd name="connsiteX3" fmla="*/ 901784 w 926772"/>
              <a:gd name="connsiteY3" fmla="*/ 707999 h 707999"/>
              <a:gd name="connsiteX4" fmla="*/ 876796 w 926772"/>
              <a:gd name="connsiteY4" fmla="*/ 683011 h 707999"/>
              <a:gd name="connsiteX5" fmla="*/ 820126 w 926772"/>
              <a:gd name="connsiteY5" fmla="*/ 589008 h 707999"/>
              <a:gd name="connsiteX6" fmla="*/ 845114 w 926772"/>
              <a:gd name="connsiteY6" fmla="*/ 564020 h 707999"/>
              <a:gd name="connsiteX7" fmla="*/ 870102 w 926772"/>
              <a:gd name="connsiteY7" fmla="*/ 589008 h 707999"/>
              <a:gd name="connsiteX8" fmla="*/ 845114 w 926772"/>
              <a:gd name="connsiteY8" fmla="*/ 613996 h 707999"/>
              <a:gd name="connsiteX9" fmla="*/ 820126 w 926772"/>
              <a:gd name="connsiteY9" fmla="*/ 589008 h 707999"/>
              <a:gd name="connsiteX10" fmla="*/ 756812 w 926772"/>
              <a:gd name="connsiteY10" fmla="*/ 495005 h 707999"/>
              <a:gd name="connsiteX11" fmla="*/ 781800 w 926772"/>
              <a:gd name="connsiteY11" fmla="*/ 470017 h 707999"/>
              <a:gd name="connsiteX12" fmla="*/ 806788 w 926772"/>
              <a:gd name="connsiteY12" fmla="*/ 495005 h 707999"/>
              <a:gd name="connsiteX13" fmla="*/ 781800 w 926772"/>
              <a:gd name="connsiteY13" fmla="*/ 519993 h 707999"/>
              <a:gd name="connsiteX14" fmla="*/ 756812 w 926772"/>
              <a:gd name="connsiteY14" fmla="*/ 495005 h 707999"/>
              <a:gd name="connsiteX15" fmla="*/ 751538 w 926772"/>
              <a:gd name="connsiteY15" fmla="*/ 683011 h 707999"/>
              <a:gd name="connsiteX16" fmla="*/ 776526 w 926772"/>
              <a:gd name="connsiteY16" fmla="*/ 658023 h 707999"/>
              <a:gd name="connsiteX17" fmla="*/ 801514 w 926772"/>
              <a:gd name="connsiteY17" fmla="*/ 683011 h 707999"/>
              <a:gd name="connsiteX18" fmla="*/ 776526 w 926772"/>
              <a:gd name="connsiteY18" fmla="*/ 707999 h 707999"/>
              <a:gd name="connsiteX19" fmla="*/ 751538 w 926772"/>
              <a:gd name="connsiteY19" fmla="*/ 683011 h 707999"/>
              <a:gd name="connsiteX20" fmla="*/ 694869 w 926772"/>
              <a:gd name="connsiteY20" fmla="*/ 589008 h 707999"/>
              <a:gd name="connsiteX21" fmla="*/ 719857 w 926772"/>
              <a:gd name="connsiteY21" fmla="*/ 564020 h 707999"/>
              <a:gd name="connsiteX22" fmla="*/ 744845 w 926772"/>
              <a:gd name="connsiteY22" fmla="*/ 589008 h 707999"/>
              <a:gd name="connsiteX23" fmla="*/ 719857 w 926772"/>
              <a:gd name="connsiteY23" fmla="*/ 613996 h 707999"/>
              <a:gd name="connsiteX24" fmla="*/ 694869 w 926772"/>
              <a:gd name="connsiteY24" fmla="*/ 589008 h 707999"/>
              <a:gd name="connsiteX25" fmla="*/ 689081 w 926772"/>
              <a:gd name="connsiteY25" fmla="*/ 401002 h 707999"/>
              <a:gd name="connsiteX26" fmla="*/ 714069 w 926772"/>
              <a:gd name="connsiteY26" fmla="*/ 376014 h 707999"/>
              <a:gd name="connsiteX27" fmla="*/ 739057 w 926772"/>
              <a:gd name="connsiteY27" fmla="*/ 401002 h 707999"/>
              <a:gd name="connsiteX28" fmla="*/ 714069 w 926772"/>
              <a:gd name="connsiteY28" fmla="*/ 425990 h 707999"/>
              <a:gd name="connsiteX29" fmla="*/ 689081 w 926772"/>
              <a:gd name="connsiteY29" fmla="*/ 401002 h 707999"/>
              <a:gd name="connsiteX30" fmla="*/ 631554 w 926772"/>
              <a:gd name="connsiteY30" fmla="*/ 495005 h 707999"/>
              <a:gd name="connsiteX31" fmla="*/ 656542 w 926772"/>
              <a:gd name="connsiteY31" fmla="*/ 470017 h 707999"/>
              <a:gd name="connsiteX32" fmla="*/ 681530 w 926772"/>
              <a:gd name="connsiteY32" fmla="*/ 495005 h 707999"/>
              <a:gd name="connsiteX33" fmla="*/ 656542 w 926772"/>
              <a:gd name="connsiteY33" fmla="*/ 519993 h 707999"/>
              <a:gd name="connsiteX34" fmla="*/ 631554 w 926772"/>
              <a:gd name="connsiteY34" fmla="*/ 495005 h 707999"/>
              <a:gd name="connsiteX35" fmla="*/ 626283 w 926772"/>
              <a:gd name="connsiteY35" fmla="*/ 683011 h 707999"/>
              <a:gd name="connsiteX36" fmla="*/ 651271 w 926772"/>
              <a:gd name="connsiteY36" fmla="*/ 658023 h 707999"/>
              <a:gd name="connsiteX37" fmla="*/ 676259 w 926772"/>
              <a:gd name="connsiteY37" fmla="*/ 683011 h 707999"/>
              <a:gd name="connsiteX38" fmla="*/ 651271 w 926772"/>
              <a:gd name="connsiteY38" fmla="*/ 707999 h 707999"/>
              <a:gd name="connsiteX39" fmla="*/ 626283 w 926772"/>
              <a:gd name="connsiteY39" fmla="*/ 683011 h 707999"/>
              <a:gd name="connsiteX40" fmla="*/ 621342 w 926772"/>
              <a:gd name="connsiteY40" fmla="*/ 306999 h 707999"/>
              <a:gd name="connsiteX41" fmla="*/ 646330 w 926772"/>
              <a:gd name="connsiteY41" fmla="*/ 282011 h 707999"/>
              <a:gd name="connsiteX42" fmla="*/ 671318 w 926772"/>
              <a:gd name="connsiteY42" fmla="*/ 306999 h 707999"/>
              <a:gd name="connsiteX43" fmla="*/ 646330 w 926772"/>
              <a:gd name="connsiteY43" fmla="*/ 331987 h 707999"/>
              <a:gd name="connsiteX44" fmla="*/ 621342 w 926772"/>
              <a:gd name="connsiteY44" fmla="*/ 306999 h 707999"/>
              <a:gd name="connsiteX45" fmla="*/ 569610 w 926772"/>
              <a:gd name="connsiteY45" fmla="*/ 589008 h 707999"/>
              <a:gd name="connsiteX46" fmla="*/ 594598 w 926772"/>
              <a:gd name="connsiteY46" fmla="*/ 564020 h 707999"/>
              <a:gd name="connsiteX47" fmla="*/ 619586 w 926772"/>
              <a:gd name="connsiteY47" fmla="*/ 589008 h 707999"/>
              <a:gd name="connsiteX48" fmla="*/ 594598 w 926772"/>
              <a:gd name="connsiteY48" fmla="*/ 613996 h 707999"/>
              <a:gd name="connsiteX49" fmla="*/ 569610 w 926772"/>
              <a:gd name="connsiteY49" fmla="*/ 589008 h 707999"/>
              <a:gd name="connsiteX50" fmla="*/ 563824 w 926772"/>
              <a:gd name="connsiteY50" fmla="*/ 401002 h 707999"/>
              <a:gd name="connsiteX51" fmla="*/ 588812 w 926772"/>
              <a:gd name="connsiteY51" fmla="*/ 376014 h 707999"/>
              <a:gd name="connsiteX52" fmla="*/ 613800 w 926772"/>
              <a:gd name="connsiteY52" fmla="*/ 401002 h 707999"/>
              <a:gd name="connsiteX53" fmla="*/ 588812 w 926772"/>
              <a:gd name="connsiteY53" fmla="*/ 425990 h 707999"/>
              <a:gd name="connsiteX54" fmla="*/ 563824 w 926772"/>
              <a:gd name="connsiteY54" fmla="*/ 401002 h 707999"/>
              <a:gd name="connsiteX55" fmla="*/ 553611 w 926772"/>
              <a:gd name="connsiteY55" fmla="*/ 212996 h 707999"/>
              <a:gd name="connsiteX56" fmla="*/ 578599 w 926772"/>
              <a:gd name="connsiteY56" fmla="*/ 188008 h 707999"/>
              <a:gd name="connsiteX57" fmla="*/ 603587 w 926772"/>
              <a:gd name="connsiteY57" fmla="*/ 212996 h 707999"/>
              <a:gd name="connsiteX58" fmla="*/ 578599 w 926772"/>
              <a:gd name="connsiteY58" fmla="*/ 237984 h 707999"/>
              <a:gd name="connsiteX59" fmla="*/ 553611 w 926772"/>
              <a:gd name="connsiteY59" fmla="*/ 212996 h 707999"/>
              <a:gd name="connsiteX60" fmla="*/ 506299 w 926772"/>
              <a:gd name="connsiteY60" fmla="*/ 495005 h 707999"/>
              <a:gd name="connsiteX61" fmla="*/ 531287 w 926772"/>
              <a:gd name="connsiteY61" fmla="*/ 470017 h 707999"/>
              <a:gd name="connsiteX62" fmla="*/ 556275 w 926772"/>
              <a:gd name="connsiteY62" fmla="*/ 495005 h 707999"/>
              <a:gd name="connsiteX63" fmla="*/ 531287 w 926772"/>
              <a:gd name="connsiteY63" fmla="*/ 519993 h 707999"/>
              <a:gd name="connsiteX64" fmla="*/ 506299 w 926772"/>
              <a:gd name="connsiteY64" fmla="*/ 495005 h 707999"/>
              <a:gd name="connsiteX65" fmla="*/ 501026 w 926772"/>
              <a:gd name="connsiteY65" fmla="*/ 683011 h 707999"/>
              <a:gd name="connsiteX66" fmla="*/ 526014 w 926772"/>
              <a:gd name="connsiteY66" fmla="*/ 658023 h 707999"/>
              <a:gd name="connsiteX67" fmla="*/ 551002 w 926772"/>
              <a:gd name="connsiteY67" fmla="*/ 683011 h 707999"/>
              <a:gd name="connsiteX68" fmla="*/ 526014 w 926772"/>
              <a:gd name="connsiteY68" fmla="*/ 707999 h 707999"/>
              <a:gd name="connsiteX69" fmla="*/ 501026 w 926772"/>
              <a:gd name="connsiteY69" fmla="*/ 683011 h 707999"/>
              <a:gd name="connsiteX70" fmla="*/ 496084 w 926772"/>
              <a:gd name="connsiteY70" fmla="*/ 306999 h 707999"/>
              <a:gd name="connsiteX71" fmla="*/ 521072 w 926772"/>
              <a:gd name="connsiteY71" fmla="*/ 282011 h 707999"/>
              <a:gd name="connsiteX72" fmla="*/ 546060 w 926772"/>
              <a:gd name="connsiteY72" fmla="*/ 306999 h 707999"/>
              <a:gd name="connsiteX73" fmla="*/ 521072 w 926772"/>
              <a:gd name="connsiteY73" fmla="*/ 331987 h 707999"/>
              <a:gd name="connsiteX74" fmla="*/ 496084 w 926772"/>
              <a:gd name="connsiteY74" fmla="*/ 306999 h 707999"/>
              <a:gd name="connsiteX75" fmla="*/ 488086 w 926772"/>
              <a:gd name="connsiteY75" fmla="*/ 118993 h 707999"/>
              <a:gd name="connsiteX76" fmla="*/ 513074 w 926772"/>
              <a:gd name="connsiteY76" fmla="*/ 94005 h 707999"/>
              <a:gd name="connsiteX77" fmla="*/ 538062 w 926772"/>
              <a:gd name="connsiteY77" fmla="*/ 118993 h 707999"/>
              <a:gd name="connsiteX78" fmla="*/ 513074 w 926772"/>
              <a:gd name="connsiteY78" fmla="*/ 143981 h 707999"/>
              <a:gd name="connsiteX79" fmla="*/ 488086 w 926772"/>
              <a:gd name="connsiteY79" fmla="*/ 118993 h 707999"/>
              <a:gd name="connsiteX80" fmla="*/ 444353 w 926772"/>
              <a:gd name="connsiteY80" fmla="*/ 589008 h 707999"/>
              <a:gd name="connsiteX81" fmla="*/ 469341 w 926772"/>
              <a:gd name="connsiteY81" fmla="*/ 564020 h 707999"/>
              <a:gd name="connsiteX82" fmla="*/ 494329 w 926772"/>
              <a:gd name="connsiteY82" fmla="*/ 589008 h 707999"/>
              <a:gd name="connsiteX83" fmla="*/ 469341 w 926772"/>
              <a:gd name="connsiteY83" fmla="*/ 613996 h 707999"/>
              <a:gd name="connsiteX84" fmla="*/ 444353 w 926772"/>
              <a:gd name="connsiteY84" fmla="*/ 589008 h 707999"/>
              <a:gd name="connsiteX85" fmla="*/ 438565 w 926772"/>
              <a:gd name="connsiteY85" fmla="*/ 401002 h 707999"/>
              <a:gd name="connsiteX86" fmla="*/ 463553 w 926772"/>
              <a:gd name="connsiteY86" fmla="*/ 376014 h 707999"/>
              <a:gd name="connsiteX87" fmla="*/ 488541 w 926772"/>
              <a:gd name="connsiteY87" fmla="*/ 401002 h 707999"/>
              <a:gd name="connsiteX88" fmla="*/ 463553 w 926772"/>
              <a:gd name="connsiteY88" fmla="*/ 425990 h 707999"/>
              <a:gd name="connsiteX89" fmla="*/ 438565 w 926772"/>
              <a:gd name="connsiteY89" fmla="*/ 401002 h 707999"/>
              <a:gd name="connsiteX90" fmla="*/ 428354 w 926772"/>
              <a:gd name="connsiteY90" fmla="*/ 212996 h 707999"/>
              <a:gd name="connsiteX91" fmla="*/ 453342 w 926772"/>
              <a:gd name="connsiteY91" fmla="*/ 188008 h 707999"/>
              <a:gd name="connsiteX92" fmla="*/ 478330 w 926772"/>
              <a:gd name="connsiteY92" fmla="*/ 212996 h 707999"/>
              <a:gd name="connsiteX93" fmla="*/ 453342 w 926772"/>
              <a:gd name="connsiteY93" fmla="*/ 237984 h 707999"/>
              <a:gd name="connsiteX94" fmla="*/ 428354 w 926772"/>
              <a:gd name="connsiteY94" fmla="*/ 212996 h 707999"/>
              <a:gd name="connsiteX95" fmla="*/ 423077 w 926772"/>
              <a:gd name="connsiteY95" fmla="*/ 24988 h 707999"/>
              <a:gd name="connsiteX96" fmla="*/ 448065 w 926772"/>
              <a:gd name="connsiteY96" fmla="*/ 0 h 707999"/>
              <a:gd name="connsiteX97" fmla="*/ 473053 w 926772"/>
              <a:gd name="connsiteY97" fmla="*/ 24988 h 707999"/>
              <a:gd name="connsiteX98" fmla="*/ 448065 w 926772"/>
              <a:gd name="connsiteY98" fmla="*/ 49976 h 707999"/>
              <a:gd name="connsiteX99" fmla="*/ 423077 w 926772"/>
              <a:gd name="connsiteY99" fmla="*/ 24988 h 707999"/>
              <a:gd name="connsiteX100" fmla="*/ 381042 w 926772"/>
              <a:gd name="connsiteY100" fmla="*/ 495005 h 707999"/>
              <a:gd name="connsiteX101" fmla="*/ 406030 w 926772"/>
              <a:gd name="connsiteY101" fmla="*/ 470017 h 707999"/>
              <a:gd name="connsiteX102" fmla="*/ 431018 w 926772"/>
              <a:gd name="connsiteY102" fmla="*/ 495005 h 707999"/>
              <a:gd name="connsiteX103" fmla="*/ 406030 w 926772"/>
              <a:gd name="connsiteY103" fmla="*/ 519993 h 707999"/>
              <a:gd name="connsiteX104" fmla="*/ 381042 w 926772"/>
              <a:gd name="connsiteY104" fmla="*/ 495005 h 707999"/>
              <a:gd name="connsiteX105" fmla="*/ 375770 w 926772"/>
              <a:gd name="connsiteY105" fmla="*/ 683011 h 707999"/>
              <a:gd name="connsiteX106" fmla="*/ 400758 w 926772"/>
              <a:gd name="connsiteY106" fmla="*/ 658023 h 707999"/>
              <a:gd name="connsiteX107" fmla="*/ 425746 w 926772"/>
              <a:gd name="connsiteY107" fmla="*/ 683011 h 707999"/>
              <a:gd name="connsiteX108" fmla="*/ 400758 w 926772"/>
              <a:gd name="connsiteY108" fmla="*/ 707999 h 707999"/>
              <a:gd name="connsiteX109" fmla="*/ 375770 w 926772"/>
              <a:gd name="connsiteY109" fmla="*/ 683011 h 707999"/>
              <a:gd name="connsiteX110" fmla="*/ 370829 w 926772"/>
              <a:gd name="connsiteY110" fmla="*/ 306999 h 707999"/>
              <a:gd name="connsiteX111" fmla="*/ 395817 w 926772"/>
              <a:gd name="connsiteY111" fmla="*/ 282011 h 707999"/>
              <a:gd name="connsiteX112" fmla="*/ 420805 w 926772"/>
              <a:gd name="connsiteY112" fmla="*/ 306999 h 707999"/>
              <a:gd name="connsiteX113" fmla="*/ 395817 w 926772"/>
              <a:gd name="connsiteY113" fmla="*/ 331987 h 707999"/>
              <a:gd name="connsiteX114" fmla="*/ 370829 w 926772"/>
              <a:gd name="connsiteY114" fmla="*/ 306999 h 707999"/>
              <a:gd name="connsiteX115" fmla="*/ 362827 w 926772"/>
              <a:gd name="connsiteY115" fmla="*/ 118993 h 707999"/>
              <a:gd name="connsiteX116" fmla="*/ 387815 w 926772"/>
              <a:gd name="connsiteY116" fmla="*/ 94005 h 707999"/>
              <a:gd name="connsiteX117" fmla="*/ 412803 w 926772"/>
              <a:gd name="connsiteY117" fmla="*/ 118993 h 707999"/>
              <a:gd name="connsiteX118" fmla="*/ 387815 w 926772"/>
              <a:gd name="connsiteY118" fmla="*/ 143981 h 707999"/>
              <a:gd name="connsiteX119" fmla="*/ 362827 w 926772"/>
              <a:gd name="connsiteY119" fmla="*/ 118993 h 707999"/>
              <a:gd name="connsiteX120" fmla="*/ 319096 w 926772"/>
              <a:gd name="connsiteY120" fmla="*/ 589008 h 707999"/>
              <a:gd name="connsiteX121" fmla="*/ 344084 w 926772"/>
              <a:gd name="connsiteY121" fmla="*/ 564020 h 707999"/>
              <a:gd name="connsiteX122" fmla="*/ 369072 w 926772"/>
              <a:gd name="connsiteY122" fmla="*/ 589008 h 707999"/>
              <a:gd name="connsiteX123" fmla="*/ 344084 w 926772"/>
              <a:gd name="connsiteY123" fmla="*/ 613996 h 707999"/>
              <a:gd name="connsiteX124" fmla="*/ 319096 w 926772"/>
              <a:gd name="connsiteY124" fmla="*/ 589008 h 707999"/>
              <a:gd name="connsiteX125" fmla="*/ 313307 w 926772"/>
              <a:gd name="connsiteY125" fmla="*/ 401002 h 707999"/>
              <a:gd name="connsiteX126" fmla="*/ 338295 w 926772"/>
              <a:gd name="connsiteY126" fmla="*/ 376014 h 707999"/>
              <a:gd name="connsiteX127" fmla="*/ 363283 w 926772"/>
              <a:gd name="connsiteY127" fmla="*/ 401002 h 707999"/>
              <a:gd name="connsiteX128" fmla="*/ 338295 w 926772"/>
              <a:gd name="connsiteY128" fmla="*/ 425990 h 707999"/>
              <a:gd name="connsiteX129" fmla="*/ 313307 w 926772"/>
              <a:gd name="connsiteY129" fmla="*/ 401002 h 707999"/>
              <a:gd name="connsiteX130" fmla="*/ 303095 w 926772"/>
              <a:gd name="connsiteY130" fmla="*/ 212996 h 707999"/>
              <a:gd name="connsiteX131" fmla="*/ 328083 w 926772"/>
              <a:gd name="connsiteY131" fmla="*/ 188008 h 707999"/>
              <a:gd name="connsiteX132" fmla="*/ 353071 w 926772"/>
              <a:gd name="connsiteY132" fmla="*/ 212996 h 707999"/>
              <a:gd name="connsiteX133" fmla="*/ 328083 w 926772"/>
              <a:gd name="connsiteY133" fmla="*/ 237984 h 707999"/>
              <a:gd name="connsiteX134" fmla="*/ 303095 w 926772"/>
              <a:gd name="connsiteY134" fmla="*/ 212996 h 707999"/>
              <a:gd name="connsiteX135" fmla="*/ 255786 w 926772"/>
              <a:gd name="connsiteY135" fmla="*/ 495005 h 707999"/>
              <a:gd name="connsiteX136" fmla="*/ 280774 w 926772"/>
              <a:gd name="connsiteY136" fmla="*/ 470017 h 707999"/>
              <a:gd name="connsiteX137" fmla="*/ 305762 w 926772"/>
              <a:gd name="connsiteY137" fmla="*/ 495005 h 707999"/>
              <a:gd name="connsiteX138" fmla="*/ 280774 w 926772"/>
              <a:gd name="connsiteY138" fmla="*/ 519993 h 707999"/>
              <a:gd name="connsiteX139" fmla="*/ 255786 w 926772"/>
              <a:gd name="connsiteY139" fmla="*/ 495005 h 707999"/>
              <a:gd name="connsiteX140" fmla="*/ 250513 w 926772"/>
              <a:gd name="connsiteY140" fmla="*/ 683011 h 707999"/>
              <a:gd name="connsiteX141" fmla="*/ 275501 w 926772"/>
              <a:gd name="connsiteY141" fmla="*/ 658023 h 707999"/>
              <a:gd name="connsiteX142" fmla="*/ 300489 w 926772"/>
              <a:gd name="connsiteY142" fmla="*/ 683011 h 707999"/>
              <a:gd name="connsiteX143" fmla="*/ 275501 w 926772"/>
              <a:gd name="connsiteY143" fmla="*/ 707999 h 707999"/>
              <a:gd name="connsiteX144" fmla="*/ 250513 w 926772"/>
              <a:gd name="connsiteY144" fmla="*/ 683011 h 707999"/>
              <a:gd name="connsiteX145" fmla="*/ 245572 w 926772"/>
              <a:gd name="connsiteY145" fmla="*/ 306999 h 707999"/>
              <a:gd name="connsiteX146" fmla="*/ 270560 w 926772"/>
              <a:gd name="connsiteY146" fmla="*/ 282011 h 707999"/>
              <a:gd name="connsiteX147" fmla="*/ 295548 w 926772"/>
              <a:gd name="connsiteY147" fmla="*/ 306999 h 707999"/>
              <a:gd name="connsiteX148" fmla="*/ 270560 w 926772"/>
              <a:gd name="connsiteY148" fmla="*/ 331987 h 707999"/>
              <a:gd name="connsiteX149" fmla="*/ 245572 w 926772"/>
              <a:gd name="connsiteY149" fmla="*/ 306999 h 707999"/>
              <a:gd name="connsiteX150" fmla="*/ 193839 w 926772"/>
              <a:gd name="connsiteY150" fmla="*/ 589008 h 707999"/>
              <a:gd name="connsiteX151" fmla="*/ 218827 w 926772"/>
              <a:gd name="connsiteY151" fmla="*/ 564020 h 707999"/>
              <a:gd name="connsiteX152" fmla="*/ 243815 w 926772"/>
              <a:gd name="connsiteY152" fmla="*/ 589008 h 707999"/>
              <a:gd name="connsiteX153" fmla="*/ 218827 w 926772"/>
              <a:gd name="connsiteY153" fmla="*/ 613996 h 707999"/>
              <a:gd name="connsiteX154" fmla="*/ 193839 w 926772"/>
              <a:gd name="connsiteY154" fmla="*/ 589008 h 707999"/>
              <a:gd name="connsiteX155" fmla="*/ 188051 w 926772"/>
              <a:gd name="connsiteY155" fmla="*/ 401002 h 707999"/>
              <a:gd name="connsiteX156" fmla="*/ 213039 w 926772"/>
              <a:gd name="connsiteY156" fmla="*/ 376014 h 707999"/>
              <a:gd name="connsiteX157" fmla="*/ 238027 w 926772"/>
              <a:gd name="connsiteY157" fmla="*/ 401002 h 707999"/>
              <a:gd name="connsiteX158" fmla="*/ 213039 w 926772"/>
              <a:gd name="connsiteY158" fmla="*/ 425990 h 707999"/>
              <a:gd name="connsiteX159" fmla="*/ 188051 w 926772"/>
              <a:gd name="connsiteY159" fmla="*/ 401002 h 707999"/>
              <a:gd name="connsiteX160" fmla="*/ 130529 w 926772"/>
              <a:gd name="connsiteY160" fmla="*/ 495005 h 707999"/>
              <a:gd name="connsiteX161" fmla="*/ 155517 w 926772"/>
              <a:gd name="connsiteY161" fmla="*/ 470017 h 707999"/>
              <a:gd name="connsiteX162" fmla="*/ 180505 w 926772"/>
              <a:gd name="connsiteY162" fmla="*/ 495005 h 707999"/>
              <a:gd name="connsiteX163" fmla="*/ 155517 w 926772"/>
              <a:gd name="connsiteY163" fmla="*/ 519993 h 707999"/>
              <a:gd name="connsiteX164" fmla="*/ 130529 w 926772"/>
              <a:gd name="connsiteY164" fmla="*/ 495005 h 707999"/>
              <a:gd name="connsiteX165" fmla="*/ 125257 w 926772"/>
              <a:gd name="connsiteY165" fmla="*/ 683011 h 707999"/>
              <a:gd name="connsiteX166" fmla="*/ 150245 w 926772"/>
              <a:gd name="connsiteY166" fmla="*/ 658023 h 707999"/>
              <a:gd name="connsiteX167" fmla="*/ 175233 w 926772"/>
              <a:gd name="connsiteY167" fmla="*/ 683011 h 707999"/>
              <a:gd name="connsiteX168" fmla="*/ 150245 w 926772"/>
              <a:gd name="connsiteY168" fmla="*/ 707999 h 707999"/>
              <a:gd name="connsiteX169" fmla="*/ 125257 w 926772"/>
              <a:gd name="connsiteY169" fmla="*/ 683011 h 707999"/>
              <a:gd name="connsiteX170" fmla="*/ 68583 w 926772"/>
              <a:gd name="connsiteY170" fmla="*/ 589008 h 707999"/>
              <a:gd name="connsiteX171" fmla="*/ 93571 w 926772"/>
              <a:gd name="connsiteY171" fmla="*/ 564020 h 707999"/>
              <a:gd name="connsiteX172" fmla="*/ 118559 w 926772"/>
              <a:gd name="connsiteY172" fmla="*/ 589008 h 707999"/>
              <a:gd name="connsiteX173" fmla="*/ 93571 w 926772"/>
              <a:gd name="connsiteY173" fmla="*/ 613996 h 707999"/>
              <a:gd name="connsiteX174" fmla="*/ 68583 w 926772"/>
              <a:gd name="connsiteY174" fmla="*/ 589008 h 707999"/>
              <a:gd name="connsiteX175" fmla="*/ 0 w 926772"/>
              <a:gd name="connsiteY175" fmla="*/ 683011 h 707999"/>
              <a:gd name="connsiteX176" fmla="*/ 24988 w 926772"/>
              <a:gd name="connsiteY176" fmla="*/ 658023 h 707999"/>
              <a:gd name="connsiteX177" fmla="*/ 49976 w 926772"/>
              <a:gd name="connsiteY177" fmla="*/ 683011 h 707999"/>
              <a:gd name="connsiteX178" fmla="*/ 24988 w 926772"/>
              <a:gd name="connsiteY178" fmla="*/ 707999 h 707999"/>
              <a:gd name="connsiteX179" fmla="*/ 0 w 926772"/>
              <a:gd name="connsiteY179" fmla="*/ 683011 h 707999"/>
            </a:gdLst>
            <a:ahLst/>
            <a:cxnLst/>
            <a:rect l="l" t="t" r="r" b="b"/>
            <a:pathLst>
              <a:path w="926772" h="707999">
                <a:moveTo>
                  <a:pt x="876796" y="683011"/>
                </a:moveTo>
                <a:cubicBezTo>
                  <a:pt x="876796" y="669211"/>
                  <a:pt x="887984" y="658023"/>
                  <a:pt x="901784" y="658023"/>
                </a:cubicBezTo>
                <a:cubicBezTo>
                  <a:pt x="915584" y="658023"/>
                  <a:pt x="926772" y="669211"/>
                  <a:pt x="926772" y="683011"/>
                </a:cubicBezTo>
                <a:cubicBezTo>
                  <a:pt x="926772" y="696811"/>
                  <a:pt x="915584" y="707999"/>
                  <a:pt x="901784" y="707999"/>
                </a:cubicBezTo>
                <a:cubicBezTo>
                  <a:pt x="887984" y="707999"/>
                  <a:pt x="876796" y="696811"/>
                  <a:pt x="876796" y="683011"/>
                </a:cubicBezTo>
                <a:close/>
                <a:moveTo>
                  <a:pt x="820126" y="589008"/>
                </a:moveTo>
                <a:cubicBezTo>
                  <a:pt x="820126" y="575208"/>
                  <a:pt x="831314" y="564020"/>
                  <a:pt x="845114" y="564020"/>
                </a:cubicBezTo>
                <a:cubicBezTo>
                  <a:pt x="858914" y="564020"/>
                  <a:pt x="870102" y="575208"/>
                  <a:pt x="870102" y="589008"/>
                </a:cubicBezTo>
                <a:cubicBezTo>
                  <a:pt x="870102" y="602808"/>
                  <a:pt x="858914" y="613996"/>
                  <a:pt x="845114" y="613996"/>
                </a:cubicBezTo>
                <a:cubicBezTo>
                  <a:pt x="831314" y="613996"/>
                  <a:pt x="820126" y="602808"/>
                  <a:pt x="820126" y="589008"/>
                </a:cubicBezTo>
                <a:close/>
                <a:moveTo>
                  <a:pt x="756812" y="495005"/>
                </a:moveTo>
                <a:cubicBezTo>
                  <a:pt x="756812" y="481205"/>
                  <a:pt x="768000" y="470017"/>
                  <a:pt x="781800" y="470017"/>
                </a:cubicBezTo>
                <a:cubicBezTo>
                  <a:pt x="795600" y="470017"/>
                  <a:pt x="806788" y="481205"/>
                  <a:pt x="806788" y="495005"/>
                </a:cubicBezTo>
                <a:cubicBezTo>
                  <a:pt x="806788" y="508805"/>
                  <a:pt x="795600" y="519993"/>
                  <a:pt x="781800" y="519993"/>
                </a:cubicBezTo>
                <a:cubicBezTo>
                  <a:pt x="768000" y="519993"/>
                  <a:pt x="756812" y="508805"/>
                  <a:pt x="756812" y="495005"/>
                </a:cubicBezTo>
                <a:close/>
                <a:moveTo>
                  <a:pt x="751538" y="683011"/>
                </a:moveTo>
                <a:cubicBezTo>
                  <a:pt x="751538" y="669211"/>
                  <a:pt x="762726" y="658023"/>
                  <a:pt x="776526" y="658023"/>
                </a:cubicBezTo>
                <a:cubicBezTo>
                  <a:pt x="790326" y="658023"/>
                  <a:pt x="801514" y="669211"/>
                  <a:pt x="801514" y="683011"/>
                </a:cubicBezTo>
                <a:cubicBezTo>
                  <a:pt x="801514" y="696811"/>
                  <a:pt x="790326" y="707999"/>
                  <a:pt x="776526" y="707999"/>
                </a:cubicBezTo>
                <a:cubicBezTo>
                  <a:pt x="762726" y="707999"/>
                  <a:pt x="751538" y="696811"/>
                  <a:pt x="751538" y="683011"/>
                </a:cubicBezTo>
                <a:close/>
                <a:moveTo>
                  <a:pt x="694869" y="589008"/>
                </a:moveTo>
                <a:cubicBezTo>
                  <a:pt x="694869" y="575208"/>
                  <a:pt x="706057" y="564020"/>
                  <a:pt x="719857" y="564020"/>
                </a:cubicBezTo>
                <a:cubicBezTo>
                  <a:pt x="733657" y="564020"/>
                  <a:pt x="744845" y="575208"/>
                  <a:pt x="744845" y="589008"/>
                </a:cubicBezTo>
                <a:cubicBezTo>
                  <a:pt x="744845" y="602808"/>
                  <a:pt x="733657" y="613996"/>
                  <a:pt x="719857" y="613996"/>
                </a:cubicBezTo>
                <a:cubicBezTo>
                  <a:pt x="706057" y="613996"/>
                  <a:pt x="694869" y="602808"/>
                  <a:pt x="694869" y="589008"/>
                </a:cubicBezTo>
                <a:close/>
                <a:moveTo>
                  <a:pt x="689081" y="401002"/>
                </a:moveTo>
                <a:cubicBezTo>
                  <a:pt x="689081" y="387202"/>
                  <a:pt x="700269" y="376014"/>
                  <a:pt x="714069" y="376014"/>
                </a:cubicBezTo>
                <a:cubicBezTo>
                  <a:pt x="727869" y="376014"/>
                  <a:pt x="739057" y="387202"/>
                  <a:pt x="739057" y="401002"/>
                </a:cubicBezTo>
                <a:cubicBezTo>
                  <a:pt x="739057" y="414802"/>
                  <a:pt x="727869" y="425990"/>
                  <a:pt x="714069" y="425990"/>
                </a:cubicBezTo>
                <a:cubicBezTo>
                  <a:pt x="700269" y="425990"/>
                  <a:pt x="689081" y="414802"/>
                  <a:pt x="689081" y="401002"/>
                </a:cubicBezTo>
                <a:close/>
                <a:moveTo>
                  <a:pt x="631554" y="495005"/>
                </a:moveTo>
                <a:cubicBezTo>
                  <a:pt x="631554" y="481205"/>
                  <a:pt x="642742" y="470017"/>
                  <a:pt x="656542" y="470017"/>
                </a:cubicBezTo>
                <a:cubicBezTo>
                  <a:pt x="670342" y="470017"/>
                  <a:pt x="681530" y="481205"/>
                  <a:pt x="681530" y="495005"/>
                </a:cubicBezTo>
                <a:cubicBezTo>
                  <a:pt x="681530" y="508805"/>
                  <a:pt x="670342" y="519993"/>
                  <a:pt x="656542" y="519993"/>
                </a:cubicBezTo>
                <a:cubicBezTo>
                  <a:pt x="642742" y="519993"/>
                  <a:pt x="631554" y="508805"/>
                  <a:pt x="631554" y="495005"/>
                </a:cubicBezTo>
                <a:close/>
                <a:moveTo>
                  <a:pt x="626283" y="683011"/>
                </a:moveTo>
                <a:cubicBezTo>
                  <a:pt x="626283" y="669211"/>
                  <a:pt x="637471" y="658023"/>
                  <a:pt x="651271" y="658023"/>
                </a:cubicBezTo>
                <a:cubicBezTo>
                  <a:pt x="665071" y="658023"/>
                  <a:pt x="676259" y="669211"/>
                  <a:pt x="676259" y="683011"/>
                </a:cubicBezTo>
                <a:cubicBezTo>
                  <a:pt x="676259" y="696811"/>
                  <a:pt x="665071" y="707999"/>
                  <a:pt x="651271" y="707999"/>
                </a:cubicBezTo>
                <a:cubicBezTo>
                  <a:pt x="637471" y="707999"/>
                  <a:pt x="626283" y="696811"/>
                  <a:pt x="626283" y="683011"/>
                </a:cubicBezTo>
                <a:close/>
                <a:moveTo>
                  <a:pt x="621342" y="306999"/>
                </a:moveTo>
                <a:cubicBezTo>
                  <a:pt x="621342" y="293199"/>
                  <a:pt x="632530" y="282011"/>
                  <a:pt x="646330" y="282011"/>
                </a:cubicBezTo>
                <a:cubicBezTo>
                  <a:pt x="660130" y="282011"/>
                  <a:pt x="671318" y="293199"/>
                  <a:pt x="671318" y="306999"/>
                </a:cubicBezTo>
                <a:cubicBezTo>
                  <a:pt x="671318" y="320799"/>
                  <a:pt x="660130" y="331987"/>
                  <a:pt x="646330" y="331987"/>
                </a:cubicBezTo>
                <a:cubicBezTo>
                  <a:pt x="632530" y="331987"/>
                  <a:pt x="621342" y="320799"/>
                  <a:pt x="621342" y="306999"/>
                </a:cubicBezTo>
                <a:close/>
                <a:moveTo>
                  <a:pt x="569610" y="589008"/>
                </a:moveTo>
                <a:cubicBezTo>
                  <a:pt x="569610" y="575208"/>
                  <a:pt x="580798" y="564020"/>
                  <a:pt x="594598" y="564020"/>
                </a:cubicBezTo>
                <a:cubicBezTo>
                  <a:pt x="608398" y="564020"/>
                  <a:pt x="619586" y="575208"/>
                  <a:pt x="619586" y="589008"/>
                </a:cubicBezTo>
                <a:cubicBezTo>
                  <a:pt x="619586" y="602808"/>
                  <a:pt x="608398" y="613996"/>
                  <a:pt x="594598" y="613996"/>
                </a:cubicBezTo>
                <a:cubicBezTo>
                  <a:pt x="580798" y="613996"/>
                  <a:pt x="569610" y="602808"/>
                  <a:pt x="569610" y="589008"/>
                </a:cubicBezTo>
                <a:close/>
                <a:moveTo>
                  <a:pt x="563824" y="401002"/>
                </a:moveTo>
                <a:cubicBezTo>
                  <a:pt x="563824" y="387202"/>
                  <a:pt x="575012" y="376014"/>
                  <a:pt x="588812" y="376014"/>
                </a:cubicBezTo>
                <a:cubicBezTo>
                  <a:pt x="602612" y="376014"/>
                  <a:pt x="613800" y="387202"/>
                  <a:pt x="613800" y="401002"/>
                </a:cubicBezTo>
                <a:cubicBezTo>
                  <a:pt x="613800" y="414802"/>
                  <a:pt x="602612" y="425990"/>
                  <a:pt x="588812" y="425990"/>
                </a:cubicBezTo>
                <a:cubicBezTo>
                  <a:pt x="575012" y="425990"/>
                  <a:pt x="563824" y="414802"/>
                  <a:pt x="563824" y="401002"/>
                </a:cubicBezTo>
                <a:close/>
                <a:moveTo>
                  <a:pt x="553611" y="212996"/>
                </a:moveTo>
                <a:cubicBezTo>
                  <a:pt x="553611" y="199196"/>
                  <a:pt x="564799" y="188008"/>
                  <a:pt x="578599" y="188008"/>
                </a:cubicBezTo>
                <a:cubicBezTo>
                  <a:pt x="592399" y="188008"/>
                  <a:pt x="603587" y="199196"/>
                  <a:pt x="603587" y="212996"/>
                </a:cubicBezTo>
                <a:cubicBezTo>
                  <a:pt x="603587" y="226796"/>
                  <a:pt x="592399" y="237984"/>
                  <a:pt x="578599" y="237984"/>
                </a:cubicBezTo>
                <a:cubicBezTo>
                  <a:pt x="564799" y="237984"/>
                  <a:pt x="553611" y="226796"/>
                  <a:pt x="553611" y="212996"/>
                </a:cubicBezTo>
                <a:close/>
                <a:moveTo>
                  <a:pt x="506299" y="495005"/>
                </a:moveTo>
                <a:cubicBezTo>
                  <a:pt x="506299" y="481205"/>
                  <a:pt x="517487" y="470017"/>
                  <a:pt x="531287" y="470017"/>
                </a:cubicBezTo>
                <a:cubicBezTo>
                  <a:pt x="545087" y="470017"/>
                  <a:pt x="556275" y="481205"/>
                  <a:pt x="556275" y="495005"/>
                </a:cubicBezTo>
                <a:cubicBezTo>
                  <a:pt x="556275" y="508805"/>
                  <a:pt x="545087" y="519993"/>
                  <a:pt x="531287" y="519993"/>
                </a:cubicBezTo>
                <a:cubicBezTo>
                  <a:pt x="517487" y="519993"/>
                  <a:pt x="506299" y="508805"/>
                  <a:pt x="506299" y="495005"/>
                </a:cubicBezTo>
                <a:close/>
                <a:moveTo>
                  <a:pt x="501026" y="683011"/>
                </a:moveTo>
                <a:cubicBezTo>
                  <a:pt x="501026" y="669211"/>
                  <a:pt x="512214" y="658023"/>
                  <a:pt x="526014" y="658023"/>
                </a:cubicBezTo>
                <a:cubicBezTo>
                  <a:pt x="539814" y="658023"/>
                  <a:pt x="551002" y="669211"/>
                  <a:pt x="551002" y="683011"/>
                </a:cubicBezTo>
                <a:cubicBezTo>
                  <a:pt x="551002" y="696811"/>
                  <a:pt x="539814" y="707999"/>
                  <a:pt x="526014" y="707999"/>
                </a:cubicBezTo>
                <a:cubicBezTo>
                  <a:pt x="512214" y="707999"/>
                  <a:pt x="501026" y="696811"/>
                  <a:pt x="501026" y="683011"/>
                </a:cubicBezTo>
                <a:close/>
                <a:moveTo>
                  <a:pt x="496084" y="306999"/>
                </a:moveTo>
                <a:cubicBezTo>
                  <a:pt x="496084" y="293199"/>
                  <a:pt x="507272" y="282011"/>
                  <a:pt x="521072" y="282011"/>
                </a:cubicBezTo>
                <a:cubicBezTo>
                  <a:pt x="534872" y="282011"/>
                  <a:pt x="546060" y="293199"/>
                  <a:pt x="546060" y="306999"/>
                </a:cubicBezTo>
                <a:cubicBezTo>
                  <a:pt x="546060" y="320799"/>
                  <a:pt x="534872" y="331987"/>
                  <a:pt x="521072" y="331987"/>
                </a:cubicBezTo>
                <a:cubicBezTo>
                  <a:pt x="507272" y="331987"/>
                  <a:pt x="496084" y="320799"/>
                  <a:pt x="496084" y="306999"/>
                </a:cubicBezTo>
                <a:close/>
                <a:moveTo>
                  <a:pt x="488086" y="118993"/>
                </a:moveTo>
                <a:cubicBezTo>
                  <a:pt x="488086" y="105193"/>
                  <a:pt x="499274" y="94005"/>
                  <a:pt x="513074" y="94005"/>
                </a:cubicBezTo>
                <a:cubicBezTo>
                  <a:pt x="526874" y="94005"/>
                  <a:pt x="538062" y="105193"/>
                  <a:pt x="538062" y="118993"/>
                </a:cubicBezTo>
                <a:cubicBezTo>
                  <a:pt x="538062" y="132793"/>
                  <a:pt x="526874" y="143981"/>
                  <a:pt x="513074" y="143981"/>
                </a:cubicBezTo>
                <a:cubicBezTo>
                  <a:pt x="499274" y="143981"/>
                  <a:pt x="488086" y="132793"/>
                  <a:pt x="488086" y="118993"/>
                </a:cubicBezTo>
                <a:close/>
                <a:moveTo>
                  <a:pt x="444353" y="589008"/>
                </a:moveTo>
                <a:cubicBezTo>
                  <a:pt x="444353" y="575208"/>
                  <a:pt x="455541" y="564020"/>
                  <a:pt x="469341" y="564020"/>
                </a:cubicBezTo>
                <a:cubicBezTo>
                  <a:pt x="483141" y="564020"/>
                  <a:pt x="494329" y="575208"/>
                  <a:pt x="494329" y="589008"/>
                </a:cubicBezTo>
                <a:cubicBezTo>
                  <a:pt x="494329" y="602808"/>
                  <a:pt x="483141" y="613996"/>
                  <a:pt x="469341" y="613996"/>
                </a:cubicBezTo>
                <a:cubicBezTo>
                  <a:pt x="455541" y="613996"/>
                  <a:pt x="444353" y="602808"/>
                  <a:pt x="444353" y="589008"/>
                </a:cubicBezTo>
                <a:close/>
                <a:moveTo>
                  <a:pt x="438565" y="401002"/>
                </a:moveTo>
                <a:cubicBezTo>
                  <a:pt x="438565" y="387202"/>
                  <a:pt x="449753" y="376014"/>
                  <a:pt x="463553" y="376014"/>
                </a:cubicBezTo>
                <a:cubicBezTo>
                  <a:pt x="477353" y="376014"/>
                  <a:pt x="488541" y="387202"/>
                  <a:pt x="488541" y="401002"/>
                </a:cubicBezTo>
                <a:cubicBezTo>
                  <a:pt x="488541" y="414802"/>
                  <a:pt x="477353" y="425990"/>
                  <a:pt x="463553" y="425990"/>
                </a:cubicBezTo>
                <a:cubicBezTo>
                  <a:pt x="449753" y="425990"/>
                  <a:pt x="438565" y="414802"/>
                  <a:pt x="438565" y="401002"/>
                </a:cubicBezTo>
                <a:close/>
                <a:moveTo>
                  <a:pt x="428354" y="212996"/>
                </a:moveTo>
                <a:cubicBezTo>
                  <a:pt x="428354" y="199196"/>
                  <a:pt x="439542" y="188008"/>
                  <a:pt x="453342" y="188008"/>
                </a:cubicBezTo>
                <a:cubicBezTo>
                  <a:pt x="467142" y="188008"/>
                  <a:pt x="478330" y="199196"/>
                  <a:pt x="478330" y="212996"/>
                </a:cubicBezTo>
                <a:cubicBezTo>
                  <a:pt x="478330" y="226796"/>
                  <a:pt x="467142" y="237984"/>
                  <a:pt x="453342" y="237984"/>
                </a:cubicBezTo>
                <a:cubicBezTo>
                  <a:pt x="439542" y="237984"/>
                  <a:pt x="428354" y="226796"/>
                  <a:pt x="428354" y="212996"/>
                </a:cubicBezTo>
                <a:close/>
                <a:moveTo>
                  <a:pt x="423077" y="24988"/>
                </a:moveTo>
                <a:cubicBezTo>
                  <a:pt x="423077" y="11188"/>
                  <a:pt x="434265" y="0"/>
                  <a:pt x="448065" y="0"/>
                </a:cubicBezTo>
                <a:cubicBezTo>
                  <a:pt x="461865" y="0"/>
                  <a:pt x="473053" y="11188"/>
                  <a:pt x="473053" y="24988"/>
                </a:cubicBezTo>
                <a:cubicBezTo>
                  <a:pt x="473053" y="38788"/>
                  <a:pt x="461865" y="49976"/>
                  <a:pt x="448065" y="49976"/>
                </a:cubicBezTo>
                <a:cubicBezTo>
                  <a:pt x="434265" y="49976"/>
                  <a:pt x="423077" y="38788"/>
                  <a:pt x="423077" y="24988"/>
                </a:cubicBezTo>
                <a:close/>
                <a:moveTo>
                  <a:pt x="381042" y="495005"/>
                </a:moveTo>
                <a:cubicBezTo>
                  <a:pt x="381042" y="481205"/>
                  <a:pt x="392230" y="470017"/>
                  <a:pt x="406030" y="470017"/>
                </a:cubicBezTo>
                <a:cubicBezTo>
                  <a:pt x="419830" y="470017"/>
                  <a:pt x="431018" y="481205"/>
                  <a:pt x="431018" y="495005"/>
                </a:cubicBezTo>
                <a:cubicBezTo>
                  <a:pt x="431018" y="508805"/>
                  <a:pt x="419830" y="519993"/>
                  <a:pt x="406030" y="519993"/>
                </a:cubicBezTo>
                <a:cubicBezTo>
                  <a:pt x="392230" y="519993"/>
                  <a:pt x="381042" y="508805"/>
                  <a:pt x="381042" y="495005"/>
                </a:cubicBezTo>
                <a:close/>
                <a:moveTo>
                  <a:pt x="375770" y="683011"/>
                </a:moveTo>
                <a:cubicBezTo>
                  <a:pt x="375770" y="669211"/>
                  <a:pt x="386958" y="658023"/>
                  <a:pt x="400758" y="658023"/>
                </a:cubicBezTo>
                <a:cubicBezTo>
                  <a:pt x="414558" y="658023"/>
                  <a:pt x="425746" y="669211"/>
                  <a:pt x="425746" y="683011"/>
                </a:cubicBezTo>
                <a:cubicBezTo>
                  <a:pt x="425746" y="696811"/>
                  <a:pt x="414558" y="707999"/>
                  <a:pt x="400758" y="707999"/>
                </a:cubicBezTo>
                <a:cubicBezTo>
                  <a:pt x="386958" y="707999"/>
                  <a:pt x="375770" y="696811"/>
                  <a:pt x="375770" y="683011"/>
                </a:cubicBezTo>
                <a:close/>
                <a:moveTo>
                  <a:pt x="370829" y="306999"/>
                </a:moveTo>
                <a:cubicBezTo>
                  <a:pt x="370829" y="293199"/>
                  <a:pt x="382017" y="282011"/>
                  <a:pt x="395817" y="282011"/>
                </a:cubicBezTo>
                <a:cubicBezTo>
                  <a:pt x="409617" y="282011"/>
                  <a:pt x="420805" y="293199"/>
                  <a:pt x="420805" y="306999"/>
                </a:cubicBezTo>
                <a:cubicBezTo>
                  <a:pt x="420805" y="320799"/>
                  <a:pt x="409617" y="331987"/>
                  <a:pt x="395817" y="331987"/>
                </a:cubicBezTo>
                <a:cubicBezTo>
                  <a:pt x="382017" y="331987"/>
                  <a:pt x="370829" y="320799"/>
                  <a:pt x="370829" y="306999"/>
                </a:cubicBezTo>
                <a:close/>
                <a:moveTo>
                  <a:pt x="362827" y="118993"/>
                </a:moveTo>
                <a:cubicBezTo>
                  <a:pt x="362827" y="105193"/>
                  <a:pt x="374015" y="94005"/>
                  <a:pt x="387815" y="94005"/>
                </a:cubicBezTo>
                <a:cubicBezTo>
                  <a:pt x="401615" y="94005"/>
                  <a:pt x="412803" y="105193"/>
                  <a:pt x="412803" y="118993"/>
                </a:cubicBezTo>
                <a:cubicBezTo>
                  <a:pt x="412803" y="132793"/>
                  <a:pt x="401615" y="143981"/>
                  <a:pt x="387815" y="143981"/>
                </a:cubicBezTo>
                <a:cubicBezTo>
                  <a:pt x="374015" y="143981"/>
                  <a:pt x="362827" y="132793"/>
                  <a:pt x="362827" y="118993"/>
                </a:cubicBezTo>
                <a:close/>
                <a:moveTo>
                  <a:pt x="319096" y="589008"/>
                </a:moveTo>
                <a:cubicBezTo>
                  <a:pt x="319096" y="575208"/>
                  <a:pt x="330284" y="564020"/>
                  <a:pt x="344084" y="564020"/>
                </a:cubicBezTo>
                <a:cubicBezTo>
                  <a:pt x="357884" y="564020"/>
                  <a:pt x="369072" y="575208"/>
                  <a:pt x="369072" y="589008"/>
                </a:cubicBezTo>
                <a:cubicBezTo>
                  <a:pt x="369072" y="602808"/>
                  <a:pt x="357884" y="613996"/>
                  <a:pt x="344084" y="613996"/>
                </a:cubicBezTo>
                <a:cubicBezTo>
                  <a:pt x="330284" y="613996"/>
                  <a:pt x="319096" y="602808"/>
                  <a:pt x="319096" y="589008"/>
                </a:cubicBezTo>
                <a:close/>
                <a:moveTo>
                  <a:pt x="313307" y="401002"/>
                </a:moveTo>
                <a:cubicBezTo>
                  <a:pt x="313307" y="387202"/>
                  <a:pt x="324495" y="376014"/>
                  <a:pt x="338295" y="376014"/>
                </a:cubicBezTo>
                <a:cubicBezTo>
                  <a:pt x="352095" y="376014"/>
                  <a:pt x="363283" y="387202"/>
                  <a:pt x="363283" y="401002"/>
                </a:cubicBezTo>
                <a:cubicBezTo>
                  <a:pt x="363283" y="414802"/>
                  <a:pt x="352095" y="425990"/>
                  <a:pt x="338295" y="425990"/>
                </a:cubicBezTo>
                <a:cubicBezTo>
                  <a:pt x="324495" y="425990"/>
                  <a:pt x="313307" y="414802"/>
                  <a:pt x="313307" y="401002"/>
                </a:cubicBezTo>
                <a:close/>
                <a:moveTo>
                  <a:pt x="303095" y="212996"/>
                </a:moveTo>
                <a:cubicBezTo>
                  <a:pt x="303095" y="199196"/>
                  <a:pt x="314283" y="188008"/>
                  <a:pt x="328083" y="188008"/>
                </a:cubicBezTo>
                <a:cubicBezTo>
                  <a:pt x="341883" y="188008"/>
                  <a:pt x="353071" y="199196"/>
                  <a:pt x="353071" y="212996"/>
                </a:cubicBezTo>
                <a:cubicBezTo>
                  <a:pt x="353071" y="226796"/>
                  <a:pt x="341883" y="237984"/>
                  <a:pt x="328083" y="237984"/>
                </a:cubicBezTo>
                <a:cubicBezTo>
                  <a:pt x="314283" y="237984"/>
                  <a:pt x="303095" y="226796"/>
                  <a:pt x="303095" y="212996"/>
                </a:cubicBezTo>
                <a:close/>
                <a:moveTo>
                  <a:pt x="255786" y="495005"/>
                </a:moveTo>
                <a:cubicBezTo>
                  <a:pt x="255786" y="481205"/>
                  <a:pt x="266974" y="470017"/>
                  <a:pt x="280774" y="470017"/>
                </a:cubicBezTo>
                <a:cubicBezTo>
                  <a:pt x="294574" y="470017"/>
                  <a:pt x="305762" y="481205"/>
                  <a:pt x="305762" y="495005"/>
                </a:cubicBezTo>
                <a:cubicBezTo>
                  <a:pt x="305762" y="508805"/>
                  <a:pt x="294574" y="519993"/>
                  <a:pt x="280774" y="519993"/>
                </a:cubicBezTo>
                <a:cubicBezTo>
                  <a:pt x="266974" y="519993"/>
                  <a:pt x="255786" y="508805"/>
                  <a:pt x="255786" y="495005"/>
                </a:cubicBezTo>
                <a:close/>
                <a:moveTo>
                  <a:pt x="250513" y="683011"/>
                </a:moveTo>
                <a:cubicBezTo>
                  <a:pt x="250513" y="669211"/>
                  <a:pt x="261701" y="658023"/>
                  <a:pt x="275501" y="658023"/>
                </a:cubicBezTo>
                <a:cubicBezTo>
                  <a:pt x="289301" y="658023"/>
                  <a:pt x="300489" y="669211"/>
                  <a:pt x="300489" y="683011"/>
                </a:cubicBezTo>
                <a:cubicBezTo>
                  <a:pt x="300489" y="696811"/>
                  <a:pt x="289301" y="707999"/>
                  <a:pt x="275501" y="707999"/>
                </a:cubicBezTo>
                <a:cubicBezTo>
                  <a:pt x="261701" y="707999"/>
                  <a:pt x="250513" y="696811"/>
                  <a:pt x="250513" y="683011"/>
                </a:cubicBezTo>
                <a:close/>
                <a:moveTo>
                  <a:pt x="245572" y="306999"/>
                </a:moveTo>
                <a:cubicBezTo>
                  <a:pt x="245572" y="293199"/>
                  <a:pt x="256760" y="282011"/>
                  <a:pt x="270560" y="282011"/>
                </a:cubicBezTo>
                <a:cubicBezTo>
                  <a:pt x="284360" y="282011"/>
                  <a:pt x="295548" y="293199"/>
                  <a:pt x="295548" y="306999"/>
                </a:cubicBezTo>
                <a:cubicBezTo>
                  <a:pt x="295548" y="320799"/>
                  <a:pt x="284360" y="331987"/>
                  <a:pt x="270560" y="331987"/>
                </a:cubicBezTo>
                <a:cubicBezTo>
                  <a:pt x="256760" y="331987"/>
                  <a:pt x="245572" y="320799"/>
                  <a:pt x="245572" y="306999"/>
                </a:cubicBezTo>
                <a:close/>
                <a:moveTo>
                  <a:pt x="193839" y="589008"/>
                </a:moveTo>
                <a:cubicBezTo>
                  <a:pt x="193839" y="575208"/>
                  <a:pt x="205027" y="564020"/>
                  <a:pt x="218827" y="564020"/>
                </a:cubicBezTo>
                <a:cubicBezTo>
                  <a:pt x="232627" y="564020"/>
                  <a:pt x="243815" y="575208"/>
                  <a:pt x="243815" y="589008"/>
                </a:cubicBezTo>
                <a:cubicBezTo>
                  <a:pt x="243815" y="602808"/>
                  <a:pt x="232627" y="613996"/>
                  <a:pt x="218827" y="613996"/>
                </a:cubicBezTo>
                <a:cubicBezTo>
                  <a:pt x="205027" y="613996"/>
                  <a:pt x="193839" y="602808"/>
                  <a:pt x="193839" y="589008"/>
                </a:cubicBezTo>
                <a:close/>
                <a:moveTo>
                  <a:pt x="188051" y="401002"/>
                </a:moveTo>
                <a:cubicBezTo>
                  <a:pt x="188051" y="387202"/>
                  <a:pt x="199239" y="376014"/>
                  <a:pt x="213039" y="376014"/>
                </a:cubicBezTo>
                <a:cubicBezTo>
                  <a:pt x="226839" y="376014"/>
                  <a:pt x="238027" y="387202"/>
                  <a:pt x="238027" y="401002"/>
                </a:cubicBezTo>
                <a:cubicBezTo>
                  <a:pt x="238027" y="414802"/>
                  <a:pt x="226839" y="425990"/>
                  <a:pt x="213039" y="425990"/>
                </a:cubicBezTo>
                <a:cubicBezTo>
                  <a:pt x="199239" y="425990"/>
                  <a:pt x="188051" y="414802"/>
                  <a:pt x="188051" y="401002"/>
                </a:cubicBezTo>
                <a:close/>
                <a:moveTo>
                  <a:pt x="130529" y="495005"/>
                </a:moveTo>
                <a:cubicBezTo>
                  <a:pt x="130529" y="481205"/>
                  <a:pt x="141717" y="470017"/>
                  <a:pt x="155517" y="470017"/>
                </a:cubicBezTo>
                <a:cubicBezTo>
                  <a:pt x="169317" y="470017"/>
                  <a:pt x="180505" y="481205"/>
                  <a:pt x="180505" y="495005"/>
                </a:cubicBezTo>
                <a:cubicBezTo>
                  <a:pt x="180505" y="508805"/>
                  <a:pt x="169317" y="519993"/>
                  <a:pt x="155517" y="519993"/>
                </a:cubicBezTo>
                <a:cubicBezTo>
                  <a:pt x="141717" y="519993"/>
                  <a:pt x="130529" y="508805"/>
                  <a:pt x="130529" y="495005"/>
                </a:cubicBezTo>
                <a:close/>
                <a:moveTo>
                  <a:pt x="125257" y="683011"/>
                </a:moveTo>
                <a:cubicBezTo>
                  <a:pt x="125257" y="669211"/>
                  <a:pt x="136445" y="658023"/>
                  <a:pt x="150245" y="658023"/>
                </a:cubicBezTo>
                <a:cubicBezTo>
                  <a:pt x="164045" y="658023"/>
                  <a:pt x="175233" y="669211"/>
                  <a:pt x="175233" y="683011"/>
                </a:cubicBezTo>
                <a:cubicBezTo>
                  <a:pt x="175233" y="696811"/>
                  <a:pt x="164045" y="707999"/>
                  <a:pt x="150245" y="707999"/>
                </a:cubicBezTo>
                <a:cubicBezTo>
                  <a:pt x="136445" y="707999"/>
                  <a:pt x="125257" y="696811"/>
                  <a:pt x="125257" y="683011"/>
                </a:cubicBezTo>
                <a:close/>
                <a:moveTo>
                  <a:pt x="68583" y="589008"/>
                </a:moveTo>
                <a:cubicBezTo>
                  <a:pt x="68583" y="575208"/>
                  <a:pt x="79771" y="564020"/>
                  <a:pt x="93571" y="564020"/>
                </a:cubicBezTo>
                <a:cubicBezTo>
                  <a:pt x="107371" y="564020"/>
                  <a:pt x="118559" y="575208"/>
                  <a:pt x="118559" y="589008"/>
                </a:cubicBezTo>
                <a:cubicBezTo>
                  <a:pt x="118559" y="602808"/>
                  <a:pt x="107371" y="613996"/>
                  <a:pt x="93571" y="613996"/>
                </a:cubicBezTo>
                <a:cubicBezTo>
                  <a:pt x="79771" y="613996"/>
                  <a:pt x="68583" y="602808"/>
                  <a:pt x="68583" y="589008"/>
                </a:cubicBezTo>
                <a:close/>
                <a:moveTo>
                  <a:pt x="0" y="683011"/>
                </a:moveTo>
                <a:cubicBezTo>
                  <a:pt x="0" y="669211"/>
                  <a:pt x="11188" y="658023"/>
                  <a:pt x="24988" y="658023"/>
                </a:cubicBezTo>
                <a:cubicBezTo>
                  <a:pt x="38788" y="658023"/>
                  <a:pt x="49976" y="669211"/>
                  <a:pt x="49976" y="683011"/>
                </a:cubicBezTo>
                <a:cubicBezTo>
                  <a:pt x="49976" y="696811"/>
                  <a:pt x="38788" y="707999"/>
                  <a:pt x="24988" y="707999"/>
                </a:cubicBezTo>
                <a:cubicBezTo>
                  <a:pt x="11188" y="707999"/>
                  <a:pt x="0" y="696811"/>
                  <a:pt x="0" y="683011"/>
                </a:cubicBezTo>
                <a:close/>
              </a:path>
            </a:pathLst>
          </a:cu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0" y="0"/>
            <a:ext cx="12192000" cy="6858000"/>
          </a:xfrm>
          <a:prstGeom prst="rect">
            <a:avLst/>
          </a:prstGeom>
          <a:gradFill>
            <a:gsLst>
              <a:gs pos="0">
                <a:schemeClr val="bg1"/>
              </a:gs>
              <a:gs pos="100000">
                <a:schemeClr val="accent1">
                  <a:lumMod val="20000"/>
                  <a:lumOff val="80000"/>
                </a:schemeClr>
              </a:gs>
            </a:gsLst>
            <a:lin ang="81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89186" y="6589986"/>
            <a:ext cx="11855667" cy="14714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flipH="1" flipV="1">
            <a:off x="189186" y="6369269"/>
            <a:ext cx="1282262" cy="13663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2015292" y="2626447"/>
            <a:ext cx="8161416" cy="1731334"/>
          </a:xfrm>
          <a:prstGeom prst="roundRect">
            <a:avLst>
              <a:gd name="adj" fmla="val 8757"/>
            </a:avLst>
          </a:prstGeom>
          <a:solidFill>
            <a:schemeClr val="bg1"/>
          </a:solidFill>
          <a:ln w="44450" cap="sq">
            <a:solidFill>
              <a:schemeClr val="accent1"/>
            </a:solidFill>
            <a:miter/>
          </a:ln>
          <a:effectLst>
            <a:outerShdw blurRad="317500" dist="190500" dir="3000000" algn="tl" rotWithShape="0">
              <a:schemeClr val="accent1">
                <a:alpha val="15000"/>
              </a:schemeClr>
            </a:outerShdw>
          </a:effectLst>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9276707" y="2626447"/>
            <a:ext cx="900000" cy="1731334"/>
          </a:xfrm>
          <a:custGeom>
            <a:avLst/>
            <a:gdLst>
              <a:gd name="connsiteX0" fmla="*/ 0 w 900000"/>
              <a:gd name="connsiteY0" fmla="*/ 0 h 1631125"/>
              <a:gd name="connsiteX1" fmla="*/ 700531 w 900000"/>
              <a:gd name="connsiteY1" fmla="*/ 0 h 1631125"/>
              <a:gd name="connsiteX2" fmla="*/ 900000 w 900000"/>
              <a:gd name="connsiteY2" fmla="*/ 168003 h 1631125"/>
              <a:gd name="connsiteX3" fmla="*/ 900000 w 900000"/>
              <a:gd name="connsiteY3" fmla="*/ 791129 h 1631125"/>
              <a:gd name="connsiteX4" fmla="*/ 900000 w 900000"/>
              <a:gd name="connsiteY4" fmla="*/ 839997 h 1631125"/>
              <a:gd name="connsiteX5" fmla="*/ 900000 w 900000"/>
              <a:gd name="connsiteY5" fmla="*/ 1463122 h 1631125"/>
              <a:gd name="connsiteX6" fmla="*/ 700531 w 900000"/>
              <a:gd name="connsiteY6" fmla="*/ 1631125 h 1631125"/>
              <a:gd name="connsiteX7" fmla="*/ 0 w 900000"/>
              <a:gd name="connsiteY7" fmla="*/ 1631125 h 1631125"/>
              <a:gd name="connsiteX8" fmla="*/ 0 w 900000"/>
              <a:gd name="connsiteY8" fmla="*/ 1008000 h 1631125"/>
              <a:gd name="connsiteX9" fmla="*/ 0 w 900000"/>
              <a:gd name="connsiteY9" fmla="*/ 623125 h 1631125"/>
            </a:gdLst>
            <a:ahLst/>
            <a:cxnLst/>
            <a:rect l="l" t="t" r="r" b="b"/>
            <a:pathLst>
              <a:path w="900000" h="1631125">
                <a:moveTo>
                  <a:pt x="0" y="0"/>
                </a:moveTo>
                <a:lnTo>
                  <a:pt x="700531" y="0"/>
                </a:lnTo>
                <a:cubicBezTo>
                  <a:pt x="810694" y="0"/>
                  <a:pt x="900000" y="75218"/>
                  <a:pt x="900000" y="168003"/>
                </a:cubicBezTo>
                <a:lnTo>
                  <a:pt x="900000" y="791129"/>
                </a:lnTo>
                <a:lnTo>
                  <a:pt x="900000" y="839997"/>
                </a:lnTo>
                <a:lnTo>
                  <a:pt x="900000" y="1463122"/>
                </a:lnTo>
                <a:cubicBezTo>
                  <a:pt x="900000" y="1555907"/>
                  <a:pt x="810694" y="1631125"/>
                  <a:pt x="700531" y="1631125"/>
                </a:cubicBezTo>
                <a:lnTo>
                  <a:pt x="0" y="1631125"/>
                </a:lnTo>
                <a:lnTo>
                  <a:pt x="0" y="1008000"/>
                </a:lnTo>
                <a:lnTo>
                  <a:pt x="0" y="623125"/>
                </a:lnTo>
                <a:close/>
              </a:path>
            </a:pathLst>
          </a:custGeom>
          <a:solidFill>
            <a:schemeClr val="accent1"/>
          </a:solidFill>
          <a:ln cap="sq">
            <a:noFill/>
            <a:prstDash val="solid"/>
            <a:miter/>
          </a:ln>
          <a:effectLst>
            <a:outerShdw blurRad="127000" dist="38100" dir="2700000" algn="tl" rotWithShape="0">
              <a:schemeClr val="accent1">
                <a:alpha val="2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9492707" y="3266218"/>
            <a:ext cx="468000" cy="451793"/>
          </a:xfrm>
          <a:custGeom>
            <a:avLst/>
            <a:gdLst>
              <a:gd name="T0" fmla="*/ 8270 w 8441"/>
              <a:gd name="T1" fmla="*/ 6791 h 8160"/>
              <a:gd name="T2" fmla="*/ 5734 w 8441"/>
              <a:gd name="T3" fmla="*/ 4255 h 8160"/>
              <a:gd name="T4" fmla="*/ 5225 w 8441"/>
              <a:gd name="T5" fmla="*/ 848 h 8160"/>
              <a:gd name="T6" fmla="*/ 3177 w 8441"/>
              <a:gd name="T7" fmla="*/ 0 h 8160"/>
              <a:gd name="T8" fmla="*/ 1130 w 8441"/>
              <a:gd name="T9" fmla="*/ 848 h 8160"/>
              <a:gd name="T10" fmla="*/ 1130 w 8441"/>
              <a:gd name="T11" fmla="*/ 4944 h 8160"/>
              <a:gd name="T12" fmla="*/ 3177 w 8441"/>
              <a:gd name="T13" fmla="*/ 5792 h 8160"/>
              <a:gd name="T14" fmla="*/ 4538 w 8441"/>
              <a:gd name="T15" fmla="*/ 5454 h 8160"/>
              <a:gd name="T16" fmla="*/ 7072 w 8441"/>
              <a:gd name="T17" fmla="*/ 7988 h 8160"/>
              <a:gd name="T18" fmla="*/ 7486 w 8441"/>
              <a:gd name="T19" fmla="*/ 8160 h 8160"/>
              <a:gd name="T20" fmla="*/ 7901 w 8441"/>
              <a:gd name="T21" fmla="*/ 7988 h 8160"/>
              <a:gd name="T22" fmla="*/ 8270 w 8441"/>
              <a:gd name="T23" fmla="*/ 7620 h 8160"/>
              <a:gd name="T24" fmla="*/ 8441 w 8441"/>
              <a:gd name="T25" fmla="*/ 7205 h 8160"/>
              <a:gd name="T26" fmla="*/ 8270 w 8441"/>
              <a:gd name="T27" fmla="*/ 6791 h 8160"/>
              <a:gd name="T28" fmla="*/ 1793 w 8441"/>
              <a:gd name="T29" fmla="*/ 4281 h 8160"/>
              <a:gd name="T30" fmla="*/ 1793 w 8441"/>
              <a:gd name="T31" fmla="*/ 1511 h 8160"/>
              <a:gd name="T32" fmla="*/ 3177 w 8441"/>
              <a:gd name="T33" fmla="*/ 938 h 8160"/>
              <a:gd name="T34" fmla="*/ 4562 w 8441"/>
              <a:gd name="T35" fmla="*/ 1511 h 8160"/>
              <a:gd name="T36" fmla="*/ 4562 w 8441"/>
              <a:gd name="T37" fmla="*/ 4281 h 8160"/>
              <a:gd name="T38" fmla="*/ 3177 w 8441"/>
              <a:gd name="T39" fmla="*/ 4854 h 8160"/>
              <a:gd name="T40" fmla="*/ 1793 w 8441"/>
              <a:gd name="T41" fmla="*/ 4281 h 8160"/>
            </a:gdLst>
            <a:ahLst/>
            <a:cxnLst/>
            <a:rect l="0" t="0" r="r" b="b"/>
            <a:pathLst>
              <a:path w="8441" h="8160">
                <a:moveTo>
                  <a:pt x="8270" y="6791"/>
                </a:moveTo>
                <a:lnTo>
                  <a:pt x="5734" y="4255"/>
                </a:lnTo>
                <a:cubicBezTo>
                  <a:pt x="6316" y="3161"/>
                  <a:pt x="6146" y="1769"/>
                  <a:pt x="5225" y="848"/>
                </a:cubicBezTo>
                <a:cubicBezTo>
                  <a:pt x="4678" y="301"/>
                  <a:pt x="3951" y="0"/>
                  <a:pt x="3177" y="0"/>
                </a:cubicBezTo>
                <a:cubicBezTo>
                  <a:pt x="2404" y="0"/>
                  <a:pt x="1676" y="301"/>
                  <a:pt x="1130" y="848"/>
                </a:cubicBezTo>
                <a:cubicBezTo>
                  <a:pt x="0" y="1977"/>
                  <a:pt x="0" y="3815"/>
                  <a:pt x="1130" y="4944"/>
                </a:cubicBezTo>
                <a:cubicBezTo>
                  <a:pt x="1677" y="5491"/>
                  <a:pt x="2404" y="5792"/>
                  <a:pt x="3177" y="5792"/>
                </a:cubicBezTo>
                <a:cubicBezTo>
                  <a:pt x="3660" y="5792"/>
                  <a:pt x="4124" y="5675"/>
                  <a:pt x="4538" y="5454"/>
                </a:cubicBezTo>
                <a:lnTo>
                  <a:pt x="7072" y="7988"/>
                </a:lnTo>
                <a:cubicBezTo>
                  <a:pt x="7183" y="8099"/>
                  <a:pt x="7330" y="8160"/>
                  <a:pt x="7486" y="8160"/>
                </a:cubicBezTo>
                <a:cubicBezTo>
                  <a:pt x="7643" y="8160"/>
                  <a:pt x="7790" y="8099"/>
                  <a:pt x="7901" y="7988"/>
                </a:cubicBezTo>
                <a:lnTo>
                  <a:pt x="8270" y="7620"/>
                </a:lnTo>
                <a:cubicBezTo>
                  <a:pt x="8380" y="7509"/>
                  <a:pt x="8441" y="7362"/>
                  <a:pt x="8441" y="7205"/>
                </a:cubicBezTo>
                <a:cubicBezTo>
                  <a:pt x="8441" y="7049"/>
                  <a:pt x="8380" y="6901"/>
                  <a:pt x="8270" y="6791"/>
                </a:cubicBezTo>
                <a:close/>
                <a:moveTo>
                  <a:pt x="1793" y="4281"/>
                </a:moveTo>
                <a:cubicBezTo>
                  <a:pt x="1029" y="3517"/>
                  <a:pt x="1029" y="2275"/>
                  <a:pt x="1793" y="1511"/>
                </a:cubicBezTo>
                <a:cubicBezTo>
                  <a:pt x="2163" y="1142"/>
                  <a:pt x="2654" y="938"/>
                  <a:pt x="3177" y="938"/>
                </a:cubicBezTo>
                <a:cubicBezTo>
                  <a:pt x="3700" y="938"/>
                  <a:pt x="4192" y="1142"/>
                  <a:pt x="4562" y="1511"/>
                </a:cubicBezTo>
                <a:cubicBezTo>
                  <a:pt x="5325" y="2275"/>
                  <a:pt x="5325" y="3517"/>
                  <a:pt x="4562" y="4281"/>
                </a:cubicBezTo>
                <a:cubicBezTo>
                  <a:pt x="4192" y="4650"/>
                  <a:pt x="3700" y="4854"/>
                  <a:pt x="3177" y="4854"/>
                </a:cubicBezTo>
                <a:cubicBezTo>
                  <a:pt x="2654" y="4854"/>
                  <a:pt x="2163" y="4650"/>
                  <a:pt x="1793" y="4281"/>
                </a:cubicBezTo>
                <a:close/>
              </a:path>
            </a:pathLst>
          </a:custGeom>
          <a:solidFill>
            <a:schemeClr val="bg1"/>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8378740" y="1211427"/>
            <a:ext cx="2046168" cy="530393"/>
          </a:xfrm>
          <a:prstGeom prst="roundRect">
            <a:avLst>
              <a:gd name="adj" fmla="val 8757"/>
            </a:avLst>
          </a:prstGeom>
          <a:solidFill>
            <a:schemeClr val="bg1"/>
          </a:solidFill>
          <a:ln w="19050" cap="sq">
            <a:solidFill>
              <a:schemeClr val="accent1">
                <a:lumMod val="60000"/>
                <a:lumOff val="40000"/>
              </a:schemeClr>
            </a:solidFill>
            <a:miter/>
          </a:ln>
          <a:effectLst>
            <a:outerShdw blurRad="317500" dist="190500" dir="3000000" algn="tl" rotWithShape="0">
              <a:schemeClr val="accent1">
                <a:alpha val="5000"/>
              </a:schemeClr>
            </a:outerShdw>
          </a:effectLst>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10057917" y="1211427"/>
            <a:ext cx="366991" cy="530393"/>
          </a:xfrm>
          <a:custGeom>
            <a:avLst/>
            <a:gdLst>
              <a:gd name="connsiteX0" fmla="*/ 0 w 900000"/>
              <a:gd name="connsiteY0" fmla="*/ 0 h 1631125"/>
              <a:gd name="connsiteX1" fmla="*/ 700531 w 900000"/>
              <a:gd name="connsiteY1" fmla="*/ 0 h 1631125"/>
              <a:gd name="connsiteX2" fmla="*/ 900000 w 900000"/>
              <a:gd name="connsiteY2" fmla="*/ 168003 h 1631125"/>
              <a:gd name="connsiteX3" fmla="*/ 900000 w 900000"/>
              <a:gd name="connsiteY3" fmla="*/ 791129 h 1631125"/>
              <a:gd name="connsiteX4" fmla="*/ 900000 w 900000"/>
              <a:gd name="connsiteY4" fmla="*/ 839997 h 1631125"/>
              <a:gd name="connsiteX5" fmla="*/ 900000 w 900000"/>
              <a:gd name="connsiteY5" fmla="*/ 1463122 h 1631125"/>
              <a:gd name="connsiteX6" fmla="*/ 700531 w 900000"/>
              <a:gd name="connsiteY6" fmla="*/ 1631125 h 1631125"/>
              <a:gd name="connsiteX7" fmla="*/ 0 w 900000"/>
              <a:gd name="connsiteY7" fmla="*/ 1631125 h 1631125"/>
              <a:gd name="connsiteX8" fmla="*/ 0 w 900000"/>
              <a:gd name="connsiteY8" fmla="*/ 1008000 h 1631125"/>
              <a:gd name="connsiteX9" fmla="*/ 0 w 900000"/>
              <a:gd name="connsiteY9" fmla="*/ 623125 h 1631125"/>
            </a:gdLst>
            <a:ahLst/>
            <a:cxnLst/>
            <a:rect l="l" t="t" r="r" b="b"/>
            <a:pathLst>
              <a:path w="900000" h="1631125">
                <a:moveTo>
                  <a:pt x="0" y="0"/>
                </a:moveTo>
                <a:lnTo>
                  <a:pt x="700531" y="0"/>
                </a:lnTo>
                <a:cubicBezTo>
                  <a:pt x="810694" y="0"/>
                  <a:pt x="900000" y="75218"/>
                  <a:pt x="900000" y="168003"/>
                </a:cubicBezTo>
                <a:lnTo>
                  <a:pt x="900000" y="791129"/>
                </a:lnTo>
                <a:lnTo>
                  <a:pt x="900000" y="839997"/>
                </a:lnTo>
                <a:lnTo>
                  <a:pt x="900000" y="1463122"/>
                </a:lnTo>
                <a:cubicBezTo>
                  <a:pt x="900000" y="1555907"/>
                  <a:pt x="810694" y="1631125"/>
                  <a:pt x="700531" y="1631125"/>
                </a:cubicBezTo>
                <a:lnTo>
                  <a:pt x="0" y="1631125"/>
                </a:lnTo>
                <a:lnTo>
                  <a:pt x="0" y="1008000"/>
                </a:lnTo>
                <a:lnTo>
                  <a:pt x="0" y="623125"/>
                </a:lnTo>
                <a:close/>
              </a:path>
            </a:pathLst>
          </a:custGeom>
          <a:solidFill>
            <a:schemeClr val="accent1">
              <a:lumMod val="60000"/>
              <a:lumOff val="40000"/>
            </a:schemeClr>
          </a:solidFill>
          <a:ln cap="sq">
            <a:noFill/>
            <a:prstDash val="solid"/>
            <a:miter/>
          </a:ln>
          <a:effectLst>
            <a:outerShdw blurRad="127000" dist="38100" dir="2700000" algn="tl" rotWithShape="0">
              <a:schemeClr val="accent1">
                <a:alpha val="2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8598137" y="5326671"/>
            <a:ext cx="3676848" cy="530393"/>
          </a:xfrm>
          <a:prstGeom prst="roundRect">
            <a:avLst>
              <a:gd name="adj" fmla="val 8757"/>
            </a:avLst>
          </a:prstGeom>
          <a:solidFill>
            <a:schemeClr val="bg1"/>
          </a:solidFill>
          <a:ln w="19050" cap="sq">
            <a:solidFill>
              <a:schemeClr val="accent1">
                <a:lumMod val="20000"/>
                <a:lumOff val="80000"/>
              </a:schemeClr>
            </a:solidFill>
            <a:miter/>
          </a:ln>
          <a:effectLst>
            <a:outerShdw blurRad="317500" dist="190500" dir="3000000" algn="tl" rotWithShape="0">
              <a:schemeClr val="accent1">
                <a:alpha val="5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11907994" y="5326671"/>
            <a:ext cx="366991" cy="530393"/>
          </a:xfrm>
          <a:custGeom>
            <a:avLst/>
            <a:gdLst>
              <a:gd name="connsiteX0" fmla="*/ 0 w 900000"/>
              <a:gd name="connsiteY0" fmla="*/ 0 h 1631125"/>
              <a:gd name="connsiteX1" fmla="*/ 700531 w 900000"/>
              <a:gd name="connsiteY1" fmla="*/ 0 h 1631125"/>
              <a:gd name="connsiteX2" fmla="*/ 900000 w 900000"/>
              <a:gd name="connsiteY2" fmla="*/ 168003 h 1631125"/>
              <a:gd name="connsiteX3" fmla="*/ 900000 w 900000"/>
              <a:gd name="connsiteY3" fmla="*/ 791129 h 1631125"/>
              <a:gd name="connsiteX4" fmla="*/ 900000 w 900000"/>
              <a:gd name="connsiteY4" fmla="*/ 839997 h 1631125"/>
              <a:gd name="connsiteX5" fmla="*/ 900000 w 900000"/>
              <a:gd name="connsiteY5" fmla="*/ 1463122 h 1631125"/>
              <a:gd name="connsiteX6" fmla="*/ 700531 w 900000"/>
              <a:gd name="connsiteY6" fmla="*/ 1631125 h 1631125"/>
              <a:gd name="connsiteX7" fmla="*/ 0 w 900000"/>
              <a:gd name="connsiteY7" fmla="*/ 1631125 h 1631125"/>
              <a:gd name="connsiteX8" fmla="*/ 0 w 900000"/>
              <a:gd name="connsiteY8" fmla="*/ 1008000 h 1631125"/>
              <a:gd name="connsiteX9" fmla="*/ 0 w 900000"/>
              <a:gd name="connsiteY9" fmla="*/ 623125 h 1631125"/>
            </a:gdLst>
            <a:ahLst/>
            <a:cxnLst/>
            <a:rect l="l" t="t" r="r" b="b"/>
            <a:pathLst>
              <a:path w="900000" h="1631125">
                <a:moveTo>
                  <a:pt x="0" y="0"/>
                </a:moveTo>
                <a:lnTo>
                  <a:pt x="700531" y="0"/>
                </a:lnTo>
                <a:cubicBezTo>
                  <a:pt x="810694" y="0"/>
                  <a:pt x="900000" y="75218"/>
                  <a:pt x="900000" y="168003"/>
                </a:cubicBezTo>
                <a:lnTo>
                  <a:pt x="900000" y="791129"/>
                </a:lnTo>
                <a:lnTo>
                  <a:pt x="900000" y="839997"/>
                </a:lnTo>
                <a:lnTo>
                  <a:pt x="900000" y="1463122"/>
                </a:lnTo>
                <a:cubicBezTo>
                  <a:pt x="900000" y="1555907"/>
                  <a:pt x="810694" y="1631125"/>
                  <a:pt x="700531" y="1631125"/>
                </a:cubicBezTo>
                <a:lnTo>
                  <a:pt x="0" y="1631125"/>
                </a:lnTo>
                <a:lnTo>
                  <a:pt x="0" y="1008000"/>
                </a:lnTo>
                <a:lnTo>
                  <a:pt x="0" y="623125"/>
                </a:lnTo>
                <a:close/>
              </a:path>
            </a:pathLst>
          </a:custGeom>
          <a:solidFill>
            <a:schemeClr val="accent1">
              <a:lumMod val="20000"/>
              <a:lumOff val="80000"/>
            </a:schemeClr>
          </a:solidFill>
          <a:ln w="38100" cap="sq">
            <a:noFill/>
            <a:miter/>
          </a:ln>
          <a:effectLst>
            <a:outerShdw blurRad="127000" dist="38100" dir="2700000" algn="tl" rotWithShape="0">
              <a:schemeClr val="accent1">
                <a:alpha val="2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639268" y="5661153"/>
            <a:ext cx="1511578" cy="391820"/>
          </a:xfrm>
          <a:prstGeom prst="roundRect">
            <a:avLst>
              <a:gd name="adj" fmla="val 8757"/>
            </a:avLst>
          </a:prstGeom>
          <a:solidFill>
            <a:schemeClr val="bg1"/>
          </a:solidFill>
          <a:ln w="19050" cap="sq">
            <a:solidFill>
              <a:schemeClr val="accent1">
                <a:lumMod val="40000"/>
                <a:lumOff val="60000"/>
              </a:schemeClr>
            </a:solidFill>
            <a:miter/>
          </a:ln>
          <a:effectLst>
            <a:outerShdw blurRad="317500" dist="190500" dir="3000000" algn="tl" rotWithShape="0">
              <a:schemeClr val="accent1">
                <a:alpha val="5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1879737" y="5661153"/>
            <a:ext cx="271109" cy="391820"/>
          </a:xfrm>
          <a:custGeom>
            <a:avLst/>
            <a:gdLst>
              <a:gd name="connsiteX0" fmla="*/ 0 w 900000"/>
              <a:gd name="connsiteY0" fmla="*/ 0 h 1631125"/>
              <a:gd name="connsiteX1" fmla="*/ 700531 w 900000"/>
              <a:gd name="connsiteY1" fmla="*/ 0 h 1631125"/>
              <a:gd name="connsiteX2" fmla="*/ 900000 w 900000"/>
              <a:gd name="connsiteY2" fmla="*/ 168003 h 1631125"/>
              <a:gd name="connsiteX3" fmla="*/ 900000 w 900000"/>
              <a:gd name="connsiteY3" fmla="*/ 791129 h 1631125"/>
              <a:gd name="connsiteX4" fmla="*/ 900000 w 900000"/>
              <a:gd name="connsiteY4" fmla="*/ 839997 h 1631125"/>
              <a:gd name="connsiteX5" fmla="*/ 900000 w 900000"/>
              <a:gd name="connsiteY5" fmla="*/ 1463122 h 1631125"/>
              <a:gd name="connsiteX6" fmla="*/ 700531 w 900000"/>
              <a:gd name="connsiteY6" fmla="*/ 1631125 h 1631125"/>
              <a:gd name="connsiteX7" fmla="*/ 0 w 900000"/>
              <a:gd name="connsiteY7" fmla="*/ 1631125 h 1631125"/>
              <a:gd name="connsiteX8" fmla="*/ 0 w 900000"/>
              <a:gd name="connsiteY8" fmla="*/ 1008000 h 1631125"/>
              <a:gd name="connsiteX9" fmla="*/ 0 w 900000"/>
              <a:gd name="connsiteY9" fmla="*/ 623125 h 1631125"/>
            </a:gdLst>
            <a:ahLst/>
            <a:cxnLst/>
            <a:rect l="l" t="t" r="r" b="b"/>
            <a:pathLst>
              <a:path w="900000" h="1631125">
                <a:moveTo>
                  <a:pt x="0" y="0"/>
                </a:moveTo>
                <a:lnTo>
                  <a:pt x="700531" y="0"/>
                </a:lnTo>
                <a:cubicBezTo>
                  <a:pt x="810694" y="0"/>
                  <a:pt x="900000" y="75218"/>
                  <a:pt x="900000" y="168003"/>
                </a:cubicBezTo>
                <a:lnTo>
                  <a:pt x="900000" y="791129"/>
                </a:lnTo>
                <a:lnTo>
                  <a:pt x="900000" y="839997"/>
                </a:lnTo>
                <a:lnTo>
                  <a:pt x="900000" y="1463122"/>
                </a:lnTo>
                <a:cubicBezTo>
                  <a:pt x="900000" y="1555907"/>
                  <a:pt x="810694" y="1631125"/>
                  <a:pt x="700531" y="1631125"/>
                </a:cubicBezTo>
                <a:lnTo>
                  <a:pt x="0" y="1631125"/>
                </a:lnTo>
                <a:lnTo>
                  <a:pt x="0" y="1008000"/>
                </a:lnTo>
                <a:lnTo>
                  <a:pt x="0" y="623125"/>
                </a:lnTo>
                <a:close/>
              </a:path>
            </a:pathLst>
          </a:custGeom>
          <a:solidFill>
            <a:schemeClr val="accent1">
              <a:lumMod val="40000"/>
              <a:lumOff val="60000"/>
            </a:schemeClr>
          </a:solidFill>
          <a:ln w="38100" cap="sq">
            <a:noFill/>
            <a:miter/>
          </a:ln>
          <a:effectLst>
            <a:outerShdw blurRad="127000" dist="38100" dir="2700000" algn="tl" rotWithShape="0">
              <a:schemeClr val="accent1">
                <a:alpha val="2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2149475" y="2657349"/>
            <a:ext cx="6991350" cy="454151"/>
          </a:xfrm>
          <a:prstGeom prst="rect">
            <a:avLst/>
          </a:prstGeom>
          <a:noFill/>
          <a:ln w="12700" cap="sq">
            <a:noFill/>
            <a:miter/>
          </a:ln>
        </p:spPr>
        <p:txBody>
          <a:bodyPr vert="horz" wrap="square" lIns="0" tIns="0" rIns="0" bIns="0" rtlCol="0" anchor="ctr"/>
          <a:lstStyle/>
          <a:p>
            <a:pPr algn="l">
              <a:lnSpc>
                <a:spcPct val="150000"/>
              </a:lnSpc>
            </a:pPr>
            <a:r>
              <a:rPr kumimoji="1" lang="en-US" altLang="zh-CN" sz="1600">
                <a:ln w="12700">
                  <a:noFill/>
                </a:ln>
                <a:solidFill>
                  <a:srgbClr val="005AAD">
                    <a:alpha val="100000"/>
                  </a:srgbClr>
                </a:solidFill>
                <a:latin typeface="Source Han Sans CN Bold"/>
                <a:ea typeface="Source Han Sans CN Bold"/>
                <a:cs typeface="Source Han Sans CN Bold"/>
              </a:rPr>
              <a:t>Performance Table</a:t>
            </a:r>
            <a:endParaRPr kumimoji="1" lang="zh-CN" altLang="en-US"/>
          </a:p>
        </p:txBody>
      </p:sp>
      <p:sp>
        <p:nvSpPr>
          <p:cNvPr id="15" name="标题 1"/>
          <p:cNvSpPr txBox="1"/>
          <p:nvPr/>
        </p:nvSpPr>
        <p:spPr>
          <a:xfrm>
            <a:off x="2149475" y="3114549"/>
            <a:ext cx="6991350" cy="1101851"/>
          </a:xfrm>
          <a:prstGeom prst="rect">
            <a:avLst/>
          </a:prstGeom>
          <a:noFill/>
          <a:ln w="12700" cap="sq">
            <a:noFill/>
            <a:miter/>
          </a:ln>
        </p:spPr>
        <p:txBody>
          <a:bodyPr vert="horz" wrap="square" lIns="0" tIns="0" rIns="0" bIns="0" rtlCol="0" anchor="t"/>
          <a:lstStyle/>
          <a:p>
            <a:pPr algn="l">
              <a:lnSpc>
                <a:spcPct val="150000"/>
              </a:lnSpc>
            </a:pPr>
            <a:r>
              <a:rPr kumimoji="1" lang="en-US" altLang="zh-CN" sz="1400">
                <a:ln w="12700">
                  <a:noFill/>
                </a:ln>
                <a:solidFill>
                  <a:srgbClr val="005AAD">
                    <a:alpha val="100000"/>
                  </a:srgbClr>
                </a:solidFill>
                <a:latin typeface="Source Han Sans"/>
                <a:ea typeface="Source Han Sans"/>
                <a:cs typeface="Source Han Sans"/>
              </a:rPr>
              <a:t>RF: Accuracy=0.8528, Precision=0.8665, Recall=0.9668, F1=0.9139. LSTM: Accuracy=0.8067, Precision=0.8310, Recall=0.9548, F1=0.8886. SVM: Accuracy=0.7132, Precision=0.8855, Recall=0.7407, F1=0.8067. RF outperforms with highest F1 and Recall, ideal for policy screening.</a:t>
            </a:r>
            <a:endParaRPr kumimoji="1" lang="zh-CN" altLang="en-US"/>
          </a:p>
        </p:txBody>
      </p:sp>
      <p:sp>
        <p:nvSpPr>
          <p:cNvPr id="16" name="标题 1"/>
          <p:cNvSpPr txBox="1"/>
          <p:nvPr/>
        </p:nvSpPr>
        <p:spPr>
          <a:xfrm>
            <a:off x="2686248" y="1718560"/>
            <a:ext cx="1390075" cy="360325"/>
          </a:xfrm>
          <a:prstGeom prst="roundRect">
            <a:avLst>
              <a:gd name="adj" fmla="val 8757"/>
            </a:avLst>
          </a:prstGeom>
          <a:solidFill>
            <a:schemeClr val="bg1"/>
          </a:solidFill>
          <a:ln w="19050" cap="sq">
            <a:solidFill>
              <a:schemeClr val="accent1">
                <a:lumMod val="40000"/>
                <a:lumOff val="60000"/>
              </a:schemeClr>
            </a:solidFill>
            <a:miter/>
          </a:ln>
          <a:effectLst>
            <a:outerShdw blurRad="317500" dist="190500" dir="3000000" algn="tl" rotWithShape="0">
              <a:schemeClr val="accent1">
                <a:alpha val="5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3827006" y="1718560"/>
            <a:ext cx="249317" cy="360325"/>
          </a:xfrm>
          <a:custGeom>
            <a:avLst/>
            <a:gdLst>
              <a:gd name="connsiteX0" fmla="*/ 0 w 900000"/>
              <a:gd name="connsiteY0" fmla="*/ 0 h 1631125"/>
              <a:gd name="connsiteX1" fmla="*/ 700531 w 900000"/>
              <a:gd name="connsiteY1" fmla="*/ 0 h 1631125"/>
              <a:gd name="connsiteX2" fmla="*/ 900000 w 900000"/>
              <a:gd name="connsiteY2" fmla="*/ 168003 h 1631125"/>
              <a:gd name="connsiteX3" fmla="*/ 900000 w 900000"/>
              <a:gd name="connsiteY3" fmla="*/ 791129 h 1631125"/>
              <a:gd name="connsiteX4" fmla="*/ 900000 w 900000"/>
              <a:gd name="connsiteY4" fmla="*/ 839997 h 1631125"/>
              <a:gd name="connsiteX5" fmla="*/ 900000 w 900000"/>
              <a:gd name="connsiteY5" fmla="*/ 1463122 h 1631125"/>
              <a:gd name="connsiteX6" fmla="*/ 700531 w 900000"/>
              <a:gd name="connsiteY6" fmla="*/ 1631125 h 1631125"/>
              <a:gd name="connsiteX7" fmla="*/ 0 w 900000"/>
              <a:gd name="connsiteY7" fmla="*/ 1631125 h 1631125"/>
              <a:gd name="connsiteX8" fmla="*/ 0 w 900000"/>
              <a:gd name="connsiteY8" fmla="*/ 1008000 h 1631125"/>
              <a:gd name="connsiteX9" fmla="*/ 0 w 900000"/>
              <a:gd name="connsiteY9" fmla="*/ 623125 h 1631125"/>
            </a:gdLst>
            <a:ahLst/>
            <a:cxnLst/>
            <a:rect l="l" t="t" r="r" b="b"/>
            <a:pathLst>
              <a:path w="900000" h="1631125">
                <a:moveTo>
                  <a:pt x="0" y="0"/>
                </a:moveTo>
                <a:lnTo>
                  <a:pt x="700531" y="0"/>
                </a:lnTo>
                <a:cubicBezTo>
                  <a:pt x="810694" y="0"/>
                  <a:pt x="900000" y="75218"/>
                  <a:pt x="900000" y="168003"/>
                </a:cubicBezTo>
                <a:lnTo>
                  <a:pt x="900000" y="791129"/>
                </a:lnTo>
                <a:lnTo>
                  <a:pt x="900000" y="839997"/>
                </a:lnTo>
                <a:lnTo>
                  <a:pt x="900000" y="1463122"/>
                </a:lnTo>
                <a:cubicBezTo>
                  <a:pt x="900000" y="1555907"/>
                  <a:pt x="810694" y="1631125"/>
                  <a:pt x="700531" y="1631125"/>
                </a:cubicBezTo>
                <a:lnTo>
                  <a:pt x="0" y="1631125"/>
                </a:lnTo>
                <a:lnTo>
                  <a:pt x="0" y="1008000"/>
                </a:lnTo>
                <a:lnTo>
                  <a:pt x="0" y="623125"/>
                </a:lnTo>
                <a:close/>
              </a:path>
            </a:pathLst>
          </a:custGeom>
          <a:solidFill>
            <a:schemeClr val="accent1">
              <a:lumMod val="40000"/>
              <a:lumOff val="60000"/>
            </a:schemeClr>
          </a:solidFill>
          <a:ln cap="sq">
            <a:noFill/>
            <a:prstDash val="solid"/>
            <a:miter/>
          </a:ln>
          <a:effectLst>
            <a:outerShdw blurRad="127000" dist="38100" dir="2700000" algn="tl" rotWithShape="0">
              <a:schemeClr val="accent1">
                <a:alpha val="2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a:off x="5779770" y="4846936"/>
            <a:ext cx="1070808" cy="277567"/>
          </a:xfrm>
          <a:prstGeom prst="roundRect">
            <a:avLst>
              <a:gd name="adj" fmla="val 8757"/>
            </a:avLst>
          </a:prstGeom>
          <a:solidFill>
            <a:schemeClr val="bg1"/>
          </a:solidFill>
          <a:ln w="19050" cap="sq">
            <a:solidFill>
              <a:schemeClr val="accent1">
                <a:lumMod val="75000"/>
              </a:schemeClr>
            </a:solidFill>
            <a:miter/>
          </a:ln>
          <a:effectLst>
            <a:outerShdw blurRad="317500" dist="190500" dir="3000000" algn="tl" rotWithShape="0">
              <a:schemeClr val="accent1">
                <a:alpha val="5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a:off x="6658523" y="4846936"/>
            <a:ext cx="192055" cy="277567"/>
          </a:xfrm>
          <a:custGeom>
            <a:avLst/>
            <a:gdLst>
              <a:gd name="connsiteX0" fmla="*/ 0 w 900000"/>
              <a:gd name="connsiteY0" fmla="*/ 0 h 1631125"/>
              <a:gd name="connsiteX1" fmla="*/ 700531 w 900000"/>
              <a:gd name="connsiteY1" fmla="*/ 0 h 1631125"/>
              <a:gd name="connsiteX2" fmla="*/ 900000 w 900000"/>
              <a:gd name="connsiteY2" fmla="*/ 168003 h 1631125"/>
              <a:gd name="connsiteX3" fmla="*/ 900000 w 900000"/>
              <a:gd name="connsiteY3" fmla="*/ 791129 h 1631125"/>
              <a:gd name="connsiteX4" fmla="*/ 900000 w 900000"/>
              <a:gd name="connsiteY4" fmla="*/ 839997 h 1631125"/>
              <a:gd name="connsiteX5" fmla="*/ 900000 w 900000"/>
              <a:gd name="connsiteY5" fmla="*/ 1463122 h 1631125"/>
              <a:gd name="connsiteX6" fmla="*/ 700531 w 900000"/>
              <a:gd name="connsiteY6" fmla="*/ 1631125 h 1631125"/>
              <a:gd name="connsiteX7" fmla="*/ 0 w 900000"/>
              <a:gd name="connsiteY7" fmla="*/ 1631125 h 1631125"/>
              <a:gd name="connsiteX8" fmla="*/ 0 w 900000"/>
              <a:gd name="connsiteY8" fmla="*/ 1008000 h 1631125"/>
              <a:gd name="connsiteX9" fmla="*/ 0 w 900000"/>
              <a:gd name="connsiteY9" fmla="*/ 623125 h 1631125"/>
            </a:gdLst>
            <a:ahLst/>
            <a:cxnLst/>
            <a:rect l="l" t="t" r="r" b="b"/>
            <a:pathLst>
              <a:path w="900000" h="1631125">
                <a:moveTo>
                  <a:pt x="0" y="0"/>
                </a:moveTo>
                <a:lnTo>
                  <a:pt x="700531" y="0"/>
                </a:lnTo>
                <a:cubicBezTo>
                  <a:pt x="810694" y="0"/>
                  <a:pt x="900000" y="75218"/>
                  <a:pt x="900000" y="168003"/>
                </a:cubicBezTo>
                <a:lnTo>
                  <a:pt x="900000" y="791129"/>
                </a:lnTo>
                <a:lnTo>
                  <a:pt x="900000" y="839997"/>
                </a:lnTo>
                <a:lnTo>
                  <a:pt x="900000" y="1463122"/>
                </a:lnTo>
                <a:cubicBezTo>
                  <a:pt x="900000" y="1555907"/>
                  <a:pt x="810694" y="1631125"/>
                  <a:pt x="700531" y="1631125"/>
                </a:cubicBezTo>
                <a:lnTo>
                  <a:pt x="0" y="1631125"/>
                </a:lnTo>
                <a:lnTo>
                  <a:pt x="0" y="1008000"/>
                </a:lnTo>
                <a:lnTo>
                  <a:pt x="0" y="623125"/>
                </a:lnTo>
                <a:close/>
              </a:path>
            </a:pathLst>
          </a:custGeom>
          <a:solidFill>
            <a:schemeClr val="accent1">
              <a:lumMod val="75000"/>
            </a:schemeClr>
          </a:solidFill>
          <a:ln cap="sq">
            <a:noFill/>
            <a:prstDash val="solid"/>
            <a:miter/>
          </a:ln>
          <a:effectLst>
            <a:outerShdw blurRad="127000" dist="38100" dir="2700000" algn="tl" rotWithShape="0">
              <a:schemeClr val="accent1">
                <a:alpha val="2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a:off x="446049" y="416700"/>
            <a:ext cx="4680000"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a:off x="660400" y="488700"/>
            <a:ext cx="10858500" cy="468000"/>
          </a:xfrm>
          <a:prstGeom prst="rect">
            <a:avLst/>
          </a:prstGeom>
          <a:noFill/>
          <a:ln>
            <a:noFill/>
          </a:ln>
        </p:spPr>
        <p:txBody>
          <a:bodyPr vert="horz" wrap="square" lIns="0" tIns="0" rIns="0" bIns="0" rtlCol="0" anchor="ctr"/>
          <a:lstStyle/>
          <a:p>
            <a:pPr algn="l">
              <a:lnSpc>
                <a:spcPct val="110000"/>
              </a:lnSpc>
            </a:pPr>
            <a:r>
              <a:rPr kumimoji="1" lang="en-US" altLang="zh-CN" sz="3200">
                <a:ln w="12700">
                  <a:noFill/>
                </a:ln>
                <a:solidFill>
                  <a:srgbClr val="262626">
                    <a:alpha val="100000"/>
                  </a:srgbClr>
                </a:solidFill>
                <a:latin typeface="Source Han Sans CN Bold"/>
                <a:ea typeface="Source Han Sans CN Bold"/>
                <a:cs typeface="Source Han Sans CN Bold"/>
              </a:rPr>
              <a:t>Results - Model Performance</a:t>
            </a:r>
            <a:endParaRPr kumimoji="1"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0" y="0"/>
            <a:ext cx="12192000" cy="6858000"/>
          </a:xfrm>
          <a:prstGeom prst="rect">
            <a:avLst/>
          </a:prstGeom>
          <a:gradFill>
            <a:gsLst>
              <a:gs pos="0">
                <a:schemeClr val="bg1"/>
              </a:gs>
              <a:gs pos="100000">
                <a:schemeClr val="accent1">
                  <a:lumMod val="20000"/>
                  <a:lumOff val="80000"/>
                </a:schemeClr>
              </a:gs>
            </a:gsLst>
            <a:lin ang="81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89186" y="6589986"/>
            <a:ext cx="11855667" cy="14714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flipH="1" flipV="1">
            <a:off x="189186" y="6369269"/>
            <a:ext cx="1282262" cy="13663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1669486" y="1686849"/>
            <a:ext cx="10800" cy="4464000"/>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1606614" y="1598612"/>
            <a:ext cx="136544" cy="136544"/>
          </a:xfrm>
          <a:prstGeom prst="ellipse">
            <a:avLst/>
          </a:prstGeom>
          <a:solidFill>
            <a:schemeClr val="accent2"/>
          </a:solidFill>
          <a:ln w="508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1894574" y="2023658"/>
            <a:ext cx="9624326" cy="3272241"/>
          </a:xfrm>
          <a:prstGeom prst="rect">
            <a:avLst/>
          </a:prstGeom>
          <a:noFill/>
          <a:ln>
            <a:noFill/>
          </a:ln>
        </p:spPr>
        <p:txBody>
          <a:bodyPr vert="horz" wrap="square" lIns="0" tIns="0" rIns="0" bIns="0" rtlCol="0" anchor="t"/>
          <a:lstStyle/>
          <a:p>
            <a:pPr algn="l">
              <a:lnSpc>
                <a:spcPct val="130000"/>
              </a:lnSpc>
            </a:pPr>
            <a:r>
              <a:rPr kumimoji="1" lang="en-US" altLang="zh-CN" sz="1400">
                <a:ln w="12700">
                  <a:noFill/>
                </a:ln>
                <a:solidFill>
                  <a:srgbClr val="262626">
                    <a:alpha val="100000"/>
                  </a:srgbClr>
                </a:solidFill>
                <a:latin typeface="Source Han Sans"/>
                <a:ea typeface="Source Han Sans"/>
                <a:cs typeface="Source Han Sans"/>
              </a:rPr>
              <a:t>Top features: c_acc03b (unemployment registration date), c_acc02e (review date), c_ajc093 (unemployment reason). Visualizations include a 3D scatter plot, correlation heatmap, and feature importance plot. These highlight unemployment duration and reasons as policy targets.</a:t>
            </a:r>
            <a:endParaRPr kumimoji="1" lang="zh-CN" altLang="en-US"/>
          </a:p>
        </p:txBody>
      </p:sp>
      <p:sp>
        <p:nvSpPr>
          <p:cNvPr id="8" name="标题 1"/>
          <p:cNvSpPr txBox="1"/>
          <p:nvPr/>
        </p:nvSpPr>
        <p:spPr>
          <a:xfrm rot="16200000" flipH="1">
            <a:off x="4999149" y="-334851"/>
            <a:ext cx="2193701" cy="12192000"/>
          </a:xfrm>
          <a:prstGeom prst="leftBrace">
            <a:avLst>
              <a:gd name="adj1" fmla="val 38007"/>
              <a:gd name="adj2" fmla="val 13677"/>
            </a:avLst>
          </a:prstGeom>
          <a:gradFill>
            <a:gsLst>
              <a:gs pos="0">
                <a:schemeClr val="accent1">
                  <a:lumMod val="60000"/>
                  <a:lumOff val="40000"/>
                </a:schemeClr>
              </a:gs>
              <a:gs pos="54000">
                <a:schemeClr val="accent1">
                  <a:lumMod val="75000"/>
                </a:schemeClr>
              </a:gs>
            </a:gsLst>
            <a:path path="circle">
              <a:fillToRect r="100000" b="100000"/>
            </a:path>
            <a:tileRect l="-100000" t="-100000"/>
          </a:gra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1894574" y="1287912"/>
            <a:ext cx="9624970" cy="622119"/>
          </a:xfrm>
          <a:prstGeom prst="rect">
            <a:avLst/>
          </a:prstGeom>
          <a:noFill/>
          <a:ln>
            <a:noFill/>
          </a:ln>
        </p:spPr>
        <p:txBody>
          <a:bodyPr vert="horz" wrap="square" lIns="0" tIns="0" rIns="0" bIns="0" rtlCol="0" anchor="b"/>
          <a:lstStyle/>
          <a:p>
            <a:pPr algn="l">
              <a:lnSpc>
                <a:spcPct val="110000"/>
              </a:lnSpc>
            </a:pPr>
            <a:r>
              <a:rPr kumimoji="1" lang="en-US" altLang="zh-CN" sz="1600">
                <a:ln w="12700">
                  <a:noFill/>
                </a:ln>
                <a:solidFill>
                  <a:srgbClr val="0078E6">
                    <a:alpha val="100000"/>
                  </a:srgbClr>
                </a:solidFill>
                <a:latin typeface="Source Han Sans CN Bold"/>
                <a:ea typeface="Source Han Sans CN Bold"/>
                <a:cs typeface="Source Han Sans CN Bold"/>
              </a:rPr>
              <a:t>Key Predictors</a:t>
            </a:r>
            <a:endParaRPr kumimoji="1" lang="zh-CN" altLang="en-US"/>
          </a:p>
        </p:txBody>
      </p:sp>
      <p:sp>
        <p:nvSpPr>
          <p:cNvPr id="10" name="标题 1"/>
          <p:cNvSpPr txBox="1"/>
          <p:nvPr/>
        </p:nvSpPr>
        <p:spPr>
          <a:xfrm>
            <a:off x="446049" y="416700"/>
            <a:ext cx="4680000"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660400" y="488700"/>
            <a:ext cx="10858500" cy="468000"/>
          </a:xfrm>
          <a:prstGeom prst="rect">
            <a:avLst/>
          </a:prstGeom>
          <a:noFill/>
          <a:ln>
            <a:noFill/>
          </a:ln>
        </p:spPr>
        <p:txBody>
          <a:bodyPr vert="horz" wrap="square" lIns="0" tIns="0" rIns="0" bIns="0" rtlCol="0" anchor="ctr"/>
          <a:lstStyle/>
          <a:p>
            <a:pPr algn="l">
              <a:lnSpc>
                <a:spcPct val="110000"/>
              </a:lnSpc>
            </a:pPr>
            <a:r>
              <a:rPr kumimoji="1" lang="en-US" altLang="zh-CN" sz="3200">
                <a:ln w="12700">
                  <a:noFill/>
                </a:ln>
                <a:solidFill>
                  <a:srgbClr val="262626">
                    <a:alpha val="100000"/>
                  </a:srgbClr>
                </a:solidFill>
                <a:latin typeface="Source Han Sans CN Bold"/>
                <a:ea typeface="Source Han Sans CN Bold"/>
                <a:cs typeface="Source Han Sans CN Bold"/>
              </a:rPr>
              <a:t>Results - Key Predictors &amp; Visualizations</a:t>
            </a:r>
            <a:endParaRPr kumimoji="1"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13325" y="0"/>
            <a:ext cx="12212101" cy="6858000"/>
          </a:xfrm>
          <a:prstGeom prst="rect">
            <a:avLst/>
          </a:prstGeom>
          <a:gradFill>
            <a:gsLst>
              <a:gs pos="0">
                <a:schemeClr val="accent1">
                  <a:alpha val="84000"/>
                </a:schemeClr>
              </a:gs>
              <a:gs pos="88000">
                <a:schemeClr val="accent1">
                  <a:lumMod val="75000"/>
                </a:schemeClr>
              </a:gs>
            </a:gsLst>
            <a:lin ang="1200000" scaled="0"/>
          </a:gradFill>
          <a:ln w="3175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rot="16200000" flipH="1">
            <a:off x="5947810" y="-1862655"/>
            <a:ext cx="4388310" cy="8113622"/>
          </a:xfrm>
          <a:prstGeom prst="rtTriangle">
            <a:avLst/>
          </a:prstGeom>
          <a:gradFill>
            <a:gsLst>
              <a:gs pos="0">
                <a:schemeClr val="accent1">
                  <a:lumMod val="60000"/>
                  <a:lumOff val="40000"/>
                  <a:alpha val="34000"/>
                </a:schemeClr>
              </a:gs>
              <a:gs pos="100000">
                <a:schemeClr val="accent1">
                  <a:alpha val="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16200000" flipH="1">
            <a:off x="10872288" y="-429910"/>
            <a:ext cx="931221" cy="1721751"/>
          </a:xfrm>
          <a:prstGeom prst="rtTriangle">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6200000" flipH="1">
            <a:off x="11181139" y="-260889"/>
            <a:ext cx="756743" cy="1278526"/>
          </a:xfrm>
          <a:prstGeom prst="rtTriangl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rot="1800000" flipH="1">
            <a:off x="10210949" y="909931"/>
            <a:ext cx="2193685" cy="350857"/>
          </a:xfrm>
          <a:prstGeom prst="hexagon">
            <a:avLst>
              <a:gd name="adj" fmla="val 38058"/>
              <a:gd name="vf" fmla="val 115470"/>
            </a:avLst>
          </a:prstGeom>
          <a:gradFill>
            <a:gsLst>
              <a:gs pos="19000">
                <a:schemeClr val="accent1">
                  <a:alpha val="0"/>
                </a:schemeClr>
              </a:gs>
              <a:gs pos="100000">
                <a:schemeClr val="accent1">
                  <a:lumMod val="60000"/>
                  <a:lumOff val="40000"/>
                  <a:alpha val="55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flipH="1">
            <a:off x="4014950" y="5139559"/>
            <a:ext cx="7103312" cy="420413"/>
          </a:xfrm>
          <a:prstGeom prst="roundRect">
            <a:avLst>
              <a:gd name="adj" fmla="val 11155"/>
            </a:avLst>
          </a:prstGeom>
          <a:gradFill>
            <a:gsLst>
              <a:gs pos="1000">
                <a:schemeClr val="accent2">
                  <a:lumMod val="60000"/>
                  <a:lumOff val="40000"/>
                </a:schemeClr>
              </a:gs>
              <a:gs pos="100000">
                <a:schemeClr val="accent1">
                  <a:lumMod val="40000"/>
                  <a:lumOff val="60000"/>
                  <a:alpha val="0"/>
                </a:schemeClr>
              </a:gs>
            </a:gsLst>
            <a:lin ang="0" scaled="0"/>
          </a:gradFill>
          <a:ln w="12700" cap="sq">
            <a:gradFill>
              <a:gsLst>
                <a:gs pos="0">
                  <a:schemeClr val="bg1"/>
                </a:gs>
                <a:gs pos="99000">
                  <a:schemeClr val="accent1">
                    <a:lumMod val="30000"/>
                    <a:lumOff val="70000"/>
                    <a:alpha val="0"/>
                  </a:schemeClr>
                </a:gs>
              </a:gsLst>
              <a:lin ang="0" scaled="0"/>
            </a:gradFill>
            <a:miter/>
          </a:ln>
        </p:spPr>
        <p:txBody>
          <a:bodyPr vert="horz" wrap="square" lIns="91440" tIns="45720" rIns="91440" bIns="45720" rtlCol="0" anchor="ctr"/>
          <a:lstStyle/>
          <a:p>
            <a:pPr algn="ctr">
              <a:lnSpc>
                <a:spcPct val="110000"/>
              </a:lnSpc>
            </a:pPr>
            <a:endParaRPr kumimoji="1" lang="zh-CN" altLang="en-US"/>
          </a:p>
        </p:txBody>
      </p:sp>
      <p:grpSp>
        <p:nvGrpSpPr>
          <p:cNvPr id="8" name="组合 7"/>
          <p:cNvGrpSpPr/>
          <p:nvPr/>
        </p:nvGrpSpPr>
        <p:grpSpPr>
          <a:xfrm>
            <a:off x="10878435" y="4907866"/>
            <a:ext cx="447291" cy="447291"/>
            <a:chOff x="10878435" y="4907866"/>
            <a:chExt cx="447291" cy="447291"/>
          </a:xfrm>
        </p:grpSpPr>
        <p:sp>
          <p:nvSpPr>
            <p:cNvPr id="9" name="标题 1"/>
            <p:cNvSpPr txBox="1"/>
            <p:nvPr/>
          </p:nvSpPr>
          <p:spPr>
            <a:xfrm>
              <a:off x="10878435" y="4907866"/>
              <a:ext cx="447291" cy="447291"/>
            </a:xfrm>
            <a:prstGeom prst="roundRect">
              <a:avLst/>
            </a:prstGeom>
            <a:gradFill>
              <a:gsLst>
                <a:gs pos="1000">
                  <a:schemeClr val="accent2">
                    <a:lumMod val="60000"/>
                    <a:lumOff val="40000"/>
                  </a:schemeClr>
                </a:gs>
                <a:gs pos="100000">
                  <a:schemeClr val="accent1"/>
                </a:gs>
              </a:gsLst>
              <a:lin ang="13500000" scaled="0"/>
            </a:gra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grpSp>
          <p:nvGrpSpPr>
            <p:cNvPr id="10" name="组合 9"/>
            <p:cNvGrpSpPr/>
            <p:nvPr/>
          </p:nvGrpSpPr>
          <p:grpSpPr>
            <a:xfrm>
              <a:off x="10960159" y="4991221"/>
              <a:ext cx="282795" cy="282795"/>
              <a:chOff x="10960159" y="4991221"/>
              <a:chExt cx="282795" cy="282795"/>
            </a:xfrm>
          </p:grpSpPr>
          <p:sp>
            <p:nvSpPr>
              <p:cNvPr id="11" name="标题 1"/>
              <p:cNvSpPr txBox="1"/>
              <p:nvPr/>
            </p:nvSpPr>
            <p:spPr>
              <a:xfrm>
                <a:off x="10960159" y="4991221"/>
                <a:ext cx="282795" cy="282795"/>
              </a:xfrm>
              <a:prstGeom prst="ellipse">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grpSp>
            <p:nvGrpSpPr>
              <p:cNvPr id="12" name="组合 11"/>
              <p:cNvGrpSpPr/>
              <p:nvPr/>
            </p:nvGrpSpPr>
            <p:grpSpPr>
              <a:xfrm>
                <a:off x="11030270" y="5064127"/>
                <a:ext cx="142574" cy="136983"/>
                <a:chOff x="11030270" y="5064127"/>
                <a:chExt cx="142574" cy="136983"/>
              </a:xfrm>
            </p:grpSpPr>
            <p:cxnSp>
              <p:nvCxnSpPr>
                <p:cNvPr id="13" name="标题 1"/>
                <p:cNvCxnSpPr/>
                <p:nvPr/>
              </p:nvCxnSpPr>
              <p:spPr>
                <a:xfrm>
                  <a:off x="11030270" y="5131220"/>
                  <a:ext cx="136983" cy="0"/>
                </a:xfrm>
                <a:prstGeom prst="line">
                  <a:avLst/>
                </a:prstGeom>
                <a:noFill/>
                <a:ln w="12700" cap="sq">
                  <a:solidFill>
                    <a:schemeClr val="bg1"/>
                  </a:solidFill>
                  <a:prstDash val="solid"/>
                  <a:miter/>
                </a:ln>
              </p:spPr>
            </p:cxnSp>
            <p:cxnSp>
              <p:nvCxnSpPr>
                <p:cNvPr id="14" name="标题 1"/>
                <p:cNvCxnSpPr/>
                <p:nvPr/>
              </p:nvCxnSpPr>
              <p:spPr>
                <a:xfrm flipV="1">
                  <a:off x="11119729" y="5131220"/>
                  <a:ext cx="53115" cy="69890"/>
                </a:xfrm>
                <a:prstGeom prst="line">
                  <a:avLst/>
                </a:prstGeom>
                <a:noFill/>
                <a:ln w="12700" cap="sq">
                  <a:solidFill>
                    <a:schemeClr val="bg1"/>
                  </a:solidFill>
                  <a:prstDash val="solid"/>
                  <a:miter/>
                </a:ln>
              </p:spPr>
            </p:cxnSp>
            <p:cxnSp>
              <p:nvCxnSpPr>
                <p:cNvPr id="15" name="标题 1"/>
                <p:cNvCxnSpPr/>
                <p:nvPr/>
              </p:nvCxnSpPr>
              <p:spPr>
                <a:xfrm>
                  <a:off x="11119729" y="5064127"/>
                  <a:ext cx="53115" cy="69890"/>
                </a:xfrm>
                <a:prstGeom prst="line">
                  <a:avLst/>
                </a:prstGeom>
                <a:noFill/>
                <a:ln w="12700" cap="sq">
                  <a:solidFill>
                    <a:schemeClr val="bg1"/>
                  </a:solidFill>
                  <a:prstDash val="solid"/>
                  <a:miter/>
                </a:ln>
              </p:spPr>
            </p:cxnSp>
          </p:grpSp>
        </p:grpSp>
      </p:grpSp>
      <p:sp>
        <p:nvSpPr>
          <p:cNvPr id="17" name="标题 1"/>
          <p:cNvSpPr txBox="1"/>
          <p:nvPr/>
        </p:nvSpPr>
        <p:spPr>
          <a:xfrm>
            <a:off x="5782128" y="3027947"/>
            <a:ext cx="5884414" cy="1672389"/>
          </a:xfrm>
          <a:prstGeom prst="rect">
            <a:avLst/>
          </a:prstGeom>
          <a:noFill/>
          <a:ln>
            <a:noFill/>
          </a:ln>
        </p:spPr>
        <p:txBody>
          <a:bodyPr vert="horz" wrap="square" lIns="0" tIns="0" rIns="0" bIns="0" rtlCol="0" anchor="t"/>
          <a:lstStyle/>
          <a:p>
            <a:pPr algn="l">
              <a:lnSpc>
                <a:spcPct val="130000"/>
              </a:lnSpc>
            </a:pPr>
            <a:r>
              <a:rPr kumimoji="1" lang="en-US" altLang="zh-CN" sz="4200">
                <a:ln w="12700">
                  <a:noFill/>
                </a:ln>
                <a:solidFill>
                  <a:srgbClr val="FFFFFF">
                    <a:alpha val="100000"/>
                  </a:srgbClr>
                </a:solidFill>
                <a:latin typeface="Source Han Sans CN Regular"/>
                <a:ea typeface="Source Han Sans CN Regular"/>
                <a:cs typeface="Source Han Sans CN Regular"/>
              </a:rPr>
              <a:t>Future Work</a:t>
            </a:r>
            <a:endParaRPr kumimoji="1" lang="zh-CN" altLang="en-US"/>
          </a:p>
        </p:txBody>
      </p:sp>
      <p:sp>
        <p:nvSpPr>
          <p:cNvPr id="18" name="标题 1"/>
          <p:cNvSpPr txBox="1"/>
          <p:nvPr/>
        </p:nvSpPr>
        <p:spPr>
          <a:xfrm rot="1800000" flipH="1">
            <a:off x="2590532" y="5671586"/>
            <a:ext cx="1624409" cy="18888"/>
          </a:xfrm>
          <a:prstGeom prst="rect">
            <a:avLst/>
          </a:prstGeom>
          <a:solidFill>
            <a:schemeClr val="bg1">
              <a:alpha val="89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1800000" flipH="1">
            <a:off x="859905" y="6307143"/>
            <a:ext cx="2612845" cy="417897"/>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1800000" flipH="1">
            <a:off x="-783928" y="5517921"/>
            <a:ext cx="2484000" cy="18000"/>
          </a:xfrm>
          <a:prstGeom prst="rect">
            <a:avLst/>
          </a:prstGeom>
          <a:solidFill>
            <a:schemeClr val="bg1">
              <a:alpha val="89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flipH="1">
            <a:off x="414589" y="833207"/>
            <a:ext cx="4062012" cy="5136377"/>
          </a:xfrm>
          <a:custGeom>
            <a:avLst/>
            <a:gdLst>
              <a:gd name="connsiteX0" fmla="*/ 0 w 3906771"/>
              <a:gd name="connsiteY0" fmla="*/ 0 h 4940076"/>
              <a:gd name="connsiteX1" fmla="*/ 3906771 w 3906771"/>
              <a:gd name="connsiteY1" fmla="*/ 2470038 h 4940076"/>
              <a:gd name="connsiteX2" fmla="*/ 0 w 3906771"/>
              <a:gd name="connsiteY2" fmla="*/ 4940076 h 4940076"/>
            </a:gdLst>
            <a:ahLst/>
            <a:cxnLst/>
            <a:rect l="l" t="t" r="r" b="b"/>
            <a:pathLst>
              <a:path w="3906771" h="4940076">
                <a:moveTo>
                  <a:pt x="0" y="0"/>
                </a:moveTo>
                <a:lnTo>
                  <a:pt x="3906771" y="2470038"/>
                </a:lnTo>
                <a:lnTo>
                  <a:pt x="0" y="4940076"/>
                </a:lnTo>
                <a:close/>
              </a:path>
            </a:pathLst>
          </a:custGeom>
          <a:solidFill>
            <a:schemeClr val="bg1"/>
          </a:solidFill>
          <a:ln w="184150" cap="sq">
            <a:solidFill>
              <a:schemeClr val="bg1"/>
            </a:solidFill>
            <a:miter/>
          </a:ln>
          <a:effectLst>
            <a:outerShdw blurRad="152400" dist="127000" dir="2700000" algn="tl" rotWithShape="0">
              <a:srgbClr val="000000">
                <a:alpha val="26000"/>
              </a:srgbClr>
            </a:outerShdw>
          </a:effectLst>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rot="16200000" flipH="1">
            <a:off x="1386132" y="4867391"/>
            <a:ext cx="397916" cy="343031"/>
          </a:xfrm>
          <a:prstGeom prst="triangle">
            <a:avLst/>
          </a:prstGeom>
          <a:solidFill>
            <a:schemeClr val="accent1">
              <a:lumMod val="60000"/>
              <a:lumOff val="40000"/>
            </a:schemeClr>
          </a:solidFill>
          <a:ln w="22225" cap="sq">
            <a:no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16200000" flipH="1">
            <a:off x="4082522" y="1336699"/>
            <a:ext cx="775331" cy="668389"/>
          </a:xfrm>
          <a:prstGeom prst="triangle">
            <a:avLst/>
          </a:prstGeom>
          <a:noFill/>
          <a:ln w="22225" cap="sq">
            <a:solidFill>
              <a:schemeClr val="bg1">
                <a:alpha val="36000"/>
              </a:schemeClr>
            </a:solid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5400000" flipH="1">
            <a:off x="362006" y="5494747"/>
            <a:ext cx="1008022" cy="1718481"/>
          </a:xfrm>
          <a:prstGeom prst="rtTriangl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rot="5400000" flipH="1">
            <a:off x="254013" y="5909183"/>
            <a:ext cx="701576" cy="1196051"/>
          </a:xfrm>
          <a:prstGeom prst="rtTriangle">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26" name="图片 25"/>
          <p:cNvPicPr>
            <a:picLocks noChangeAspect="1"/>
          </p:cNvPicPr>
          <p:nvPr/>
        </p:nvPicPr>
        <p:blipFill>
          <a:blip r:embed="rId2">
            <a:alphaModFix/>
          </a:blip>
          <a:srcRect l="523" t="927" r="40766" b="515"/>
          <a:stretch>
            <a:fillRect/>
          </a:stretch>
        </p:blipFill>
        <p:spPr>
          <a:xfrm>
            <a:off x="414589" y="825121"/>
            <a:ext cx="4066488" cy="5142037"/>
          </a:xfrm>
          <a:custGeom>
            <a:avLst/>
            <a:gdLst>
              <a:gd name="connsiteX0" fmla="*/ 4066488 w 4066488"/>
              <a:gd name="connsiteY0" fmla="*/ 0 h 5142037"/>
              <a:gd name="connsiteX1" fmla="*/ 4066488 w 4066488"/>
              <a:gd name="connsiteY1" fmla="*/ 5142037 h 5142037"/>
              <a:gd name="connsiteX2" fmla="*/ 0 w 4066488"/>
              <a:gd name="connsiteY2" fmla="*/ 2571019 h 5142037"/>
            </a:gdLst>
            <a:ahLst/>
            <a:cxnLst/>
            <a:rect l="l" t="t" r="r" b="b"/>
            <a:pathLst>
              <a:path w="4066488" h="5142037">
                <a:moveTo>
                  <a:pt x="4066488" y="0"/>
                </a:moveTo>
                <a:lnTo>
                  <a:pt x="4066488" y="5142037"/>
                </a:lnTo>
                <a:lnTo>
                  <a:pt x="0" y="2571019"/>
                </a:lnTo>
                <a:close/>
              </a:path>
            </a:pathLst>
          </a:custGeom>
          <a:noFill/>
          <a:ln>
            <a:noFill/>
          </a:ln>
        </p:spPr>
      </p:pic>
      <p:sp>
        <p:nvSpPr>
          <p:cNvPr id="27" name="标题 1"/>
          <p:cNvSpPr txBox="1"/>
          <p:nvPr/>
        </p:nvSpPr>
        <p:spPr>
          <a:xfrm rot="16200000" flipH="1">
            <a:off x="10143879" y="2311118"/>
            <a:ext cx="396145" cy="302631"/>
          </a:xfrm>
          <a:custGeom>
            <a:avLst/>
            <a:gdLst>
              <a:gd name="connsiteX0" fmla="*/ 876796 w 926772"/>
              <a:gd name="connsiteY0" fmla="*/ 683011 h 707999"/>
              <a:gd name="connsiteX1" fmla="*/ 901784 w 926772"/>
              <a:gd name="connsiteY1" fmla="*/ 658023 h 707999"/>
              <a:gd name="connsiteX2" fmla="*/ 926772 w 926772"/>
              <a:gd name="connsiteY2" fmla="*/ 683011 h 707999"/>
              <a:gd name="connsiteX3" fmla="*/ 901784 w 926772"/>
              <a:gd name="connsiteY3" fmla="*/ 707999 h 707999"/>
              <a:gd name="connsiteX4" fmla="*/ 876796 w 926772"/>
              <a:gd name="connsiteY4" fmla="*/ 683011 h 707999"/>
              <a:gd name="connsiteX5" fmla="*/ 820126 w 926772"/>
              <a:gd name="connsiteY5" fmla="*/ 589008 h 707999"/>
              <a:gd name="connsiteX6" fmla="*/ 845114 w 926772"/>
              <a:gd name="connsiteY6" fmla="*/ 564020 h 707999"/>
              <a:gd name="connsiteX7" fmla="*/ 870102 w 926772"/>
              <a:gd name="connsiteY7" fmla="*/ 589008 h 707999"/>
              <a:gd name="connsiteX8" fmla="*/ 845114 w 926772"/>
              <a:gd name="connsiteY8" fmla="*/ 613996 h 707999"/>
              <a:gd name="connsiteX9" fmla="*/ 820126 w 926772"/>
              <a:gd name="connsiteY9" fmla="*/ 589008 h 707999"/>
              <a:gd name="connsiteX10" fmla="*/ 756812 w 926772"/>
              <a:gd name="connsiteY10" fmla="*/ 495005 h 707999"/>
              <a:gd name="connsiteX11" fmla="*/ 781800 w 926772"/>
              <a:gd name="connsiteY11" fmla="*/ 470017 h 707999"/>
              <a:gd name="connsiteX12" fmla="*/ 806788 w 926772"/>
              <a:gd name="connsiteY12" fmla="*/ 495005 h 707999"/>
              <a:gd name="connsiteX13" fmla="*/ 781800 w 926772"/>
              <a:gd name="connsiteY13" fmla="*/ 519993 h 707999"/>
              <a:gd name="connsiteX14" fmla="*/ 756812 w 926772"/>
              <a:gd name="connsiteY14" fmla="*/ 495005 h 707999"/>
              <a:gd name="connsiteX15" fmla="*/ 751538 w 926772"/>
              <a:gd name="connsiteY15" fmla="*/ 683011 h 707999"/>
              <a:gd name="connsiteX16" fmla="*/ 776526 w 926772"/>
              <a:gd name="connsiteY16" fmla="*/ 658023 h 707999"/>
              <a:gd name="connsiteX17" fmla="*/ 801514 w 926772"/>
              <a:gd name="connsiteY17" fmla="*/ 683011 h 707999"/>
              <a:gd name="connsiteX18" fmla="*/ 776526 w 926772"/>
              <a:gd name="connsiteY18" fmla="*/ 707999 h 707999"/>
              <a:gd name="connsiteX19" fmla="*/ 751538 w 926772"/>
              <a:gd name="connsiteY19" fmla="*/ 683011 h 707999"/>
              <a:gd name="connsiteX20" fmla="*/ 694869 w 926772"/>
              <a:gd name="connsiteY20" fmla="*/ 589008 h 707999"/>
              <a:gd name="connsiteX21" fmla="*/ 719857 w 926772"/>
              <a:gd name="connsiteY21" fmla="*/ 564020 h 707999"/>
              <a:gd name="connsiteX22" fmla="*/ 744845 w 926772"/>
              <a:gd name="connsiteY22" fmla="*/ 589008 h 707999"/>
              <a:gd name="connsiteX23" fmla="*/ 719857 w 926772"/>
              <a:gd name="connsiteY23" fmla="*/ 613996 h 707999"/>
              <a:gd name="connsiteX24" fmla="*/ 694869 w 926772"/>
              <a:gd name="connsiteY24" fmla="*/ 589008 h 707999"/>
              <a:gd name="connsiteX25" fmla="*/ 689081 w 926772"/>
              <a:gd name="connsiteY25" fmla="*/ 401002 h 707999"/>
              <a:gd name="connsiteX26" fmla="*/ 714069 w 926772"/>
              <a:gd name="connsiteY26" fmla="*/ 376014 h 707999"/>
              <a:gd name="connsiteX27" fmla="*/ 739057 w 926772"/>
              <a:gd name="connsiteY27" fmla="*/ 401002 h 707999"/>
              <a:gd name="connsiteX28" fmla="*/ 714069 w 926772"/>
              <a:gd name="connsiteY28" fmla="*/ 425990 h 707999"/>
              <a:gd name="connsiteX29" fmla="*/ 689081 w 926772"/>
              <a:gd name="connsiteY29" fmla="*/ 401002 h 707999"/>
              <a:gd name="connsiteX30" fmla="*/ 631554 w 926772"/>
              <a:gd name="connsiteY30" fmla="*/ 495005 h 707999"/>
              <a:gd name="connsiteX31" fmla="*/ 656542 w 926772"/>
              <a:gd name="connsiteY31" fmla="*/ 470017 h 707999"/>
              <a:gd name="connsiteX32" fmla="*/ 681530 w 926772"/>
              <a:gd name="connsiteY32" fmla="*/ 495005 h 707999"/>
              <a:gd name="connsiteX33" fmla="*/ 656542 w 926772"/>
              <a:gd name="connsiteY33" fmla="*/ 519993 h 707999"/>
              <a:gd name="connsiteX34" fmla="*/ 631554 w 926772"/>
              <a:gd name="connsiteY34" fmla="*/ 495005 h 707999"/>
              <a:gd name="connsiteX35" fmla="*/ 626283 w 926772"/>
              <a:gd name="connsiteY35" fmla="*/ 683011 h 707999"/>
              <a:gd name="connsiteX36" fmla="*/ 651271 w 926772"/>
              <a:gd name="connsiteY36" fmla="*/ 658023 h 707999"/>
              <a:gd name="connsiteX37" fmla="*/ 676259 w 926772"/>
              <a:gd name="connsiteY37" fmla="*/ 683011 h 707999"/>
              <a:gd name="connsiteX38" fmla="*/ 651271 w 926772"/>
              <a:gd name="connsiteY38" fmla="*/ 707999 h 707999"/>
              <a:gd name="connsiteX39" fmla="*/ 626283 w 926772"/>
              <a:gd name="connsiteY39" fmla="*/ 683011 h 707999"/>
              <a:gd name="connsiteX40" fmla="*/ 621342 w 926772"/>
              <a:gd name="connsiteY40" fmla="*/ 306999 h 707999"/>
              <a:gd name="connsiteX41" fmla="*/ 646330 w 926772"/>
              <a:gd name="connsiteY41" fmla="*/ 282011 h 707999"/>
              <a:gd name="connsiteX42" fmla="*/ 671318 w 926772"/>
              <a:gd name="connsiteY42" fmla="*/ 306999 h 707999"/>
              <a:gd name="connsiteX43" fmla="*/ 646330 w 926772"/>
              <a:gd name="connsiteY43" fmla="*/ 331987 h 707999"/>
              <a:gd name="connsiteX44" fmla="*/ 621342 w 926772"/>
              <a:gd name="connsiteY44" fmla="*/ 306999 h 707999"/>
              <a:gd name="connsiteX45" fmla="*/ 569610 w 926772"/>
              <a:gd name="connsiteY45" fmla="*/ 589008 h 707999"/>
              <a:gd name="connsiteX46" fmla="*/ 594598 w 926772"/>
              <a:gd name="connsiteY46" fmla="*/ 564020 h 707999"/>
              <a:gd name="connsiteX47" fmla="*/ 619586 w 926772"/>
              <a:gd name="connsiteY47" fmla="*/ 589008 h 707999"/>
              <a:gd name="connsiteX48" fmla="*/ 594598 w 926772"/>
              <a:gd name="connsiteY48" fmla="*/ 613996 h 707999"/>
              <a:gd name="connsiteX49" fmla="*/ 569610 w 926772"/>
              <a:gd name="connsiteY49" fmla="*/ 589008 h 707999"/>
              <a:gd name="connsiteX50" fmla="*/ 563824 w 926772"/>
              <a:gd name="connsiteY50" fmla="*/ 401002 h 707999"/>
              <a:gd name="connsiteX51" fmla="*/ 588812 w 926772"/>
              <a:gd name="connsiteY51" fmla="*/ 376014 h 707999"/>
              <a:gd name="connsiteX52" fmla="*/ 613800 w 926772"/>
              <a:gd name="connsiteY52" fmla="*/ 401002 h 707999"/>
              <a:gd name="connsiteX53" fmla="*/ 588812 w 926772"/>
              <a:gd name="connsiteY53" fmla="*/ 425990 h 707999"/>
              <a:gd name="connsiteX54" fmla="*/ 563824 w 926772"/>
              <a:gd name="connsiteY54" fmla="*/ 401002 h 707999"/>
              <a:gd name="connsiteX55" fmla="*/ 553611 w 926772"/>
              <a:gd name="connsiteY55" fmla="*/ 212996 h 707999"/>
              <a:gd name="connsiteX56" fmla="*/ 578599 w 926772"/>
              <a:gd name="connsiteY56" fmla="*/ 188008 h 707999"/>
              <a:gd name="connsiteX57" fmla="*/ 603587 w 926772"/>
              <a:gd name="connsiteY57" fmla="*/ 212996 h 707999"/>
              <a:gd name="connsiteX58" fmla="*/ 578599 w 926772"/>
              <a:gd name="connsiteY58" fmla="*/ 237984 h 707999"/>
              <a:gd name="connsiteX59" fmla="*/ 553611 w 926772"/>
              <a:gd name="connsiteY59" fmla="*/ 212996 h 707999"/>
              <a:gd name="connsiteX60" fmla="*/ 506299 w 926772"/>
              <a:gd name="connsiteY60" fmla="*/ 495005 h 707999"/>
              <a:gd name="connsiteX61" fmla="*/ 531287 w 926772"/>
              <a:gd name="connsiteY61" fmla="*/ 470017 h 707999"/>
              <a:gd name="connsiteX62" fmla="*/ 556275 w 926772"/>
              <a:gd name="connsiteY62" fmla="*/ 495005 h 707999"/>
              <a:gd name="connsiteX63" fmla="*/ 531287 w 926772"/>
              <a:gd name="connsiteY63" fmla="*/ 519993 h 707999"/>
              <a:gd name="connsiteX64" fmla="*/ 506299 w 926772"/>
              <a:gd name="connsiteY64" fmla="*/ 495005 h 707999"/>
              <a:gd name="connsiteX65" fmla="*/ 501026 w 926772"/>
              <a:gd name="connsiteY65" fmla="*/ 683011 h 707999"/>
              <a:gd name="connsiteX66" fmla="*/ 526014 w 926772"/>
              <a:gd name="connsiteY66" fmla="*/ 658023 h 707999"/>
              <a:gd name="connsiteX67" fmla="*/ 551002 w 926772"/>
              <a:gd name="connsiteY67" fmla="*/ 683011 h 707999"/>
              <a:gd name="connsiteX68" fmla="*/ 526014 w 926772"/>
              <a:gd name="connsiteY68" fmla="*/ 707999 h 707999"/>
              <a:gd name="connsiteX69" fmla="*/ 501026 w 926772"/>
              <a:gd name="connsiteY69" fmla="*/ 683011 h 707999"/>
              <a:gd name="connsiteX70" fmla="*/ 496084 w 926772"/>
              <a:gd name="connsiteY70" fmla="*/ 306999 h 707999"/>
              <a:gd name="connsiteX71" fmla="*/ 521072 w 926772"/>
              <a:gd name="connsiteY71" fmla="*/ 282011 h 707999"/>
              <a:gd name="connsiteX72" fmla="*/ 546060 w 926772"/>
              <a:gd name="connsiteY72" fmla="*/ 306999 h 707999"/>
              <a:gd name="connsiteX73" fmla="*/ 521072 w 926772"/>
              <a:gd name="connsiteY73" fmla="*/ 331987 h 707999"/>
              <a:gd name="connsiteX74" fmla="*/ 496084 w 926772"/>
              <a:gd name="connsiteY74" fmla="*/ 306999 h 707999"/>
              <a:gd name="connsiteX75" fmla="*/ 488086 w 926772"/>
              <a:gd name="connsiteY75" fmla="*/ 118993 h 707999"/>
              <a:gd name="connsiteX76" fmla="*/ 513074 w 926772"/>
              <a:gd name="connsiteY76" fmla="*/ 94005 h 707999"/>
              <a:gd name="connsiteX77" fmla="*/ 538062 w 926772"/>
              <a:gd name="connsiteY77" fmla="*/ 118993 h 707999"/>
              <a:gd name="connsiteX78" fmla="*/ 513074 w 926772"/>
              <a:gd name="connsiteY78" fmla="*/ 143981 h 707999"/>
              <a:gd name="connsiteX79" fmla="*/ 488086 w 926772"/>
              <a:gd name="connsiteY79" fmla="*/ 118993 h 707999"/>
              <a:gd name="connsiteX80" fmla="*/ 444353 w 926772"/>
              <a:gd name="connsiteY80" fmla="*/ 589008 h 707999"/>
              <a:gd name="connsiteX81" fmla="*/ 469341 w 926772"/>
              <a:gd name="connsiteY81" fmla="*/ 564020 h 707999"/>
              <a:gd name="connsiteX82" fmla="*/ 494329 w 926772"/>
              <a:gd name="connsiteY82" fmla="*/ 589008 h 707999"/>
              <a:gd name="connsiteX83" fmla="*/ 469341 w 926772"/>
              <a:gd name="connsiteY83" fmla="*/ 613996 h 707999"/>
              <a:gd name="connsiteX84" fmla="*/ 444353 w 926772"/>
              <a:gd name="connsiteY84" fmla="*/ 589008 h 707999"/>
              <a:gd name="connsiteX85" fmla="*/ 438565 w 926772"/>
              <a:gd name="connsiteY85" fmla="*/ 401002 h 707999"/>
              <a:gd name="connsiteX86" fmla="*/ 463553 w 926772"/>
              <a:gd name="connsiteY86" fmla="*/ 376014 h 707999"/>
              <a:gd name="connsiteX87" fmla="*/ 488541 w 926772"/>
              <a:gd name="connsiteY87" fmla="*/ 401002 h 707999"/>
              <a:gd name="connsiteX88" fmla="*/ 463553 w 926772"/>
              <a:gd name="connsiteY88" fmla="*/ 425990 h 707999"/>
              <a:gd name="connsiteX89" fmla="*/ 438565 w 926772"/>
              <a:gd name="connsiteY89" fmla="*/ 401002 h 707999"/>
              <a:gd name="connsiteX90" fmla="*/ 428354 w 926772"/>
              <a:gd name="connsiteY90" fmla="*/ 212996 h 707999"/>
              <a:gd name="connsiteX91" fmla="*/ 453342 w 926772"/>
              <a:gd name="connsiteY91" fmla="*/ 188008 h 707999"/>
              <a:gd name="connsiteX92" fmla="*/ 478330 w 926772"/>
              <a:gd name="connsiteY92" fmla="*/ 212996 h 707999"/>
              <a:gd name="connsiteX93" fmla="*/ 453342 w 926772"/>
              <a:gd name="connsiteY93" fmla="*/ 237984 h 707999"/>
              <a:gd name="connsiteX94" fmla="*/ 428354 w 926772"/>
              <a:gd name="connsiteY94" fmla="*/ 212996 h 707999"/>
              <a:gd name="connsiteX95" fmla="*/ 423077 w 926772"/>
              <a:gd name="connsiteY95" fmla="*/ 24988 h 707999"/>
              <a:gd name="connsiteX96" fmla="*/ 448065 w 926772"/>
              <a:gd name="connsiteY96" fmla="*/ 0 h 707999"/>
              <a:gd name="connsiteX97" fmla="*/ 473053 w 926772"/>
              <a:gd name="connsiteY97" fmla="*/ 24988 h 707999"/>
              <a:gd name="connsiteX98" fmla="*/ 448065 w 926772"/>
              <a:gd name="connsiteY98" fmla="*/ 49976 h 707999"/>
              <a:gd name="connsiteX99" fmla="*/ 423077 w 926772"/>
              <a:gd name="connsiteY99" fmla="*/ 24988 h 707999"/>
              <a:gd name="connsiteX100" fmla="*/ 381042 w 926772"/>
              <a:gd name="connsiteY100" fmla="*/ 495005 h 707999"/>
              <a:gd name="connsiteX101" fmla="*/ 406030 w 926772"/>
              <a:gd name="connsiteY101" fmla="*/ 470017 h 707999"/>
              <a:gd name="connsiteX102" fmla="*/ 431018 w 926772"/>
              <a:gd name="connsiteY102" fmla="*/ 495005 h 707999"/>
              <a:gd name="connsiteX103" fmla="*/ 406030 w 926772"/>
              <a:gd name="connsiteY103" fmla="*/ 519993 h 707999"/>
              <a:gd name="connsiteX104" fmla="*/ 381042 w 926772"/>
              <a:gd name="connsiteY104" fmla="*/ 495005 h 707999"/>
              <a:gd name="connsiteX105" fmla="*/ 375770 w 926772"/>
              <a:gd name="connsiteY105" fmla="*/ 683011 h 707999"/>
              <a:gd name="connsiteX106" fmla="*/ 400758 w 926772"/>
              <a:gd name="connsiteY106" fmla="*/ 658023 h 707999"/>
              <a:gd name="connsiteX107" fmla="*/ 425746 w 926772"/>
              <a:gd name="connsiteY107" fmla="*/ 683011 h 707999"/>
              <a:gd name="connsiteX108" fmla="*/ 400758 w 926772"/>
              <a:gd name="connsiteY108" fmla="*/ 707999 h 707999"/>
              <a:gd name="connsiteX109" fmla="*/ 375770 w 926772"/>
              <a:gd name="connsiteY109" fmla="*/ 683011 h 707999"/>
              <a:gd name="connsiteX110" fmla="*/ 370829 w 926772"/>
              <a:gd name="connsiteY110" fmla="*/ 306999 h 707999"/>
              <a:gd name="connsiteX111" fmla="*/ 395817 w 926772"/>
              <a:gd name="connsiteY111" fmla="*/ 282011 h 707999"/>
              <a:gd name="connsiteX112" fmla="*/ 420805 w 926772"/>
              <a:gd name="connsiteY112" fmla="*/ 306999 h 707999"/>
              <a:gd name="connsiteX113" fmla="*/ 395817 w 926772"/>
              <a:gd name="connsiteY113" fmla="*/ 331987 h 707999"/>
              <a:gd name="connsiteX114" fmla="*/ 370829 w 926772"/>
              <a:gd name="connsiteY114" fmla="*/ 306999 h 707999"/>
              <a:gd name="connsiteX115" fmla="*/ 362827 w 926772"/>
              <a:gd name="connsiteY115" fmla="*/ 118993 h 707999"/>
              <a:gd name="connsiteX116" fmla="*/ 387815 w 926772"/>
              <a:gd name="connsiteY116" fmla="*/ 94005 h 707999"/>
              <a:gd name="connsiteX117" fmla="*/ 412803 w 926772"/>
              <a:gd name="connsiteY117" fmla="*/ 118993 h 707999"/>
              <a:gd name="connsiteX118" fmla="*/ 387815 w 926772"/>
              <a:gd name="connsiteY118" fmla="*/ 143981 h 707999"/>
              <a:gd name="connsiteX119" fmla="*/ 362827 w 926772"/>
              <a:gd name="connsiteY119" fmla="*/ 118993 h 707999"/>
              <a:gd name="connsiteX120" fmla="*/ 319096 w 926772"/>
              <a:gd name="connsiteY120" fmla="*/ 589008 h 707999"/>
              <a:gd name="connsiteX121" fmla="*/ 344084 w 926772"/>
              <a:gd name="connsiteY121" fmla="*/ 564020 h 707999"/>
              <a:gd name="connsiteX122" fmla="*/ 369072 w 926772"/>
              <a:gd name="connsiteY122" fmla="*/ 589008 h 707999"/>
              <a:gd name="connsiteX123" fmla="*/ 344084 w 926772"/>
              <a:gd name="connsiteY123" fmla="*/ 613996 h 707999"/>
              <a:gd name="connsiteX124" fmla="*/ 319096 w 926772"/>
              <a:gd name="connsiteY124" fmla="*/ 589008 h 707999"/>
              <a:gd name="connsiteX125" fmla="*/ 313307 w 926772"/>
              <a:gd name="connsiteY125" fmla="*/ 401002 h 707999"/>
              <a:gd name="connsiteX126" fmla="*/ 338295 w 926772"/>
              <a:gd name="connsiteY126" fmla="*/ 376014 h 707999"/>
              <a:gd name="connsiteX127" fmla="*/ 363283 w 926772"/>
              <a:gd name="connsiteY127" fmla="*/ 401002 h 707999"/>
              <a:gd name="connsiteX128" fmla="*/ 338295 w 926772"/>
              <a:gd name="connsiteY128" fmla="*/ 425990 h 707999"/>
              <a:gd name="connsiteX129" fmla="*/ 313307 w 926772"/>
              <a:gd name="connsiteY129" fmla="*/ 401002 h 707999"/>
              <a:gd name="connsiteX130" fmla="*/ 303095 w 926772"/>
              <a:gd name="connsiteY130" fmla="*/ 212996 h 707999"/>
              <a:gd name="connsiteX131" fmla="*/ 328083 w 926772"/>
              <a:gd name="connsiteY131" fmla="*/ 188008 h 707999"/>
              <a:gd name="connsiteX132" fmla="*/ 353071 w 926772"/>
              <a:gd name="connsiteY132" fmla="*/ 212996 h 707999"/>
              <a:gd name="connsiteX133" fmla="*/ 328083 w 926772"/>
              <a:gd name="connsiteY133" fmla="*/ 237984 h 707999"/>
              <a:gd name="connsiteX134" fmla="*/ 303095 w 926772"/>
              <a:gd name="connsiteY134" fmla="*/ 212996 h 707999"/>
              <a:gd name="connsiteX135" fmla="*/ 255786 w 926772"/>
              <a:gd name="connsiteY135" fmla="*/ 495005 h 707999"/>
              <a:gd name="connsiteX136" fmla="*/ 280774 w 926772"/>
              <a:gd name="connsiteY136" fmla="*/ 470017 h 707999"/>
              <a:gd name="connsiteX137" fmla="*/ 305762 w 926772"/>
              <a:gd name="connsiteY137" fmla="*/ 495005 h 707999"/>
              <a:gd name="connsiteX138" fmla="*/ 280774 w 926772"/>
              <a:gd name="connsiteY138" fmla="*/ 519993 h 707999"/>
              <a:gd name="connsiteX139" fmla="*/ 255786 w 926772"/>
              <a:gd name="connsiteY139" fmla="*/ 495005 h 707999"/>
              <a:gd name="connsiteX140" fmla="*/ 250513 w 926772"/>
              <a:gd name="connsiteY140" fmla="*/ 683011 h 707999"/>
              <a:gd name="connsiteX141" fmla="*/ 275501 w 926772"/>
              <a:gd name="connsiteY141" fmla="*/ 658023 h 707999"/>
              <a:gd name="connsiteX142" fmla="*/ 300489 w 926772"/>
              <a:gd name="connsiteY142" fmla="*/ 683011 h 707999"/>
              <a:gd name="connsiteX143" fmla="*/ 275501 w 926772"/>
              <a:gd name="connsiteY143" fmla="*/ 707999 h 707999"/>
              <a:gd name="connsiteX144" fmla="*/ 250513 w 926772"/>
              <a:gd name="connsiteY144" fmla="*/ 683011 h 707999"/>
              <a:gd name="connsiteX145" fmla="*/ 245572 w 926772"/>
              <a:gd name="connsiteY145" fmla="*/ 306999 h 707999"/>
              <a:gd name="connsiteX146" fmla="*/ 270560 w 926772"/>
              <a:gd name="connsiteY146" fmla="*/ 282011 h 707999"/>
              <a:gd name="connsiteX147" fmla="*/ 295548 w 926772"/>
              <a:gd name="connsiteY147" fmla="*/ 306999 h 707999"/>
              <a:gd name="connsiteX148" fmla="*/ 270560 w 926772"/>
              <a:gd name="connsiteY148" fmla="*/ 331987 h 707999"/>
              <a:gd name="connsiteX149" fmla="*/ 245572 w 926772"/>
              <a:gd name="connsiteY149" fmla="*/ 306999 h 707999"/>
              <a:gd name="connsiteX150" fmla="*/ 193839 w 926772"/>
              <a:gd name="connsiteY150" fmla="*/ 589008 h 707999"/>
              <a:gd name="connsiteX151" fmla="*/ 218827 w 926772"/>
              <a:gd name="connsiteY151" fmla="*/ 564020 h 707999"/>
              <a:gd name="connsiteX152" fmla="*/ 243815 w 926772"/>
              <a:gd name="connsiteY152" fmla="*/ 589008 h 707999"/>
              <a:gd name="connsiteX153" fmla="*/ 218827 w 926772"/>
              <a:gd name="connsiteY153" fmla="*/ 613996 h 707999"/>
              <a:gd name="connsiteX154" fmla="*/ 193839 w 926772"/>
              <a:gd name="connsiteY154" fmla="*/ 589008 h 707999"/>
              <a:gd name="connsiteX155" fmla="*/ 188051 w 926772"/>
              <a:gd name="connsiteY155" fmla="*/ 401002 h 707999"/>
              <a:gd name="connsiteX156" fmla="*/ 213039 w 926772"/>
              <a:gd name="connsiteY156" fmla="*/ 376014 h 707999"/>
              <a:gd name="connsiteX157" fmla="*/ 238027 w 926772"/>
              <a:gd name="connsiteY157" fmla="*/ 401002 h 707999"/>
              <a:gd name="connsiteX158" fmla="*/ 213039 w 926772"/>
              <a:gd name="connsiteY158" fmla="*/ 425990 h 707999"/>
              <a:gd name="connsiteX159" fmla="*/ 188051 w 926772"/>
              <a:gd name="connsiteY159" fmla="*/ 401002 h 707999"/>
              <a:gd name="connsiteX160" fmla="*/ 130529 w 926772"/>
              <a:gd name="connsiteY160" fmla="*/ 495005 h 707999"/>
              <a:gd name="connsiteX161" fmla="*/ 155517 w 926772"/>
              <a:gd name="connsiteY161" fmla="*/ 470017 h 707999"/>
              <a:gd name="connsiteX162" fmla="*/ 180505 w 926772"/>
              <a:gd name="connsiteY162" fmla="*/ 495005 h 707999"/>
              <a:gd name="connsiteX163" fmla="*/ 155517 w 926772"/>
              <a:gd name="connsiteY163" fmla="*/ 519993 h 707999"/>
              <a:gd name="connsiteX164" fmla="*/ 130529 w 926772"/>
              <a:gd name="connsiteY164" fmla="*/ 495005 h 707999"/>
              <a:gd name="connsiteX165" fmla="*/ 125257 w 926772"/>
              <a:gd name="connsiteY165" fmla="*/ 683011 h 707999"/>
              <a:gd name="connsiteX166" fmla="*/ 150245 w 926772"/>
              <a:gd name="connsiteY166" fmla="*/ 658023 h 707999"/>
              <a:gd name="connsiteX167" fmla="*/ 175233 w 926772"/>
              <a:gd name="connsiteY167" fmla="*/ 683011 h 707999"/>
              <a:gd name="connsiteX168" fmla="*/ 150245 w 926772"/>
              <a:gd name="connsiteY168" fmla="*/ 707999 h 707999"/>
              <a:gd name="connsiteX169" fmla="*/ 125257 w 926772"/>
              <a:gd name="connsiteY169" fmla="*/ 683011 h 707999"/>
              <a:gd name="connsiteX170" fmla="*/ 68583 w 926772"/>
              <a:gd name="connsiteY170" fmla="*/ 589008 h 707999"/>
              <a:gd name="connsiteX171" fmla="*/ 93571 w 926772"/>
              <a:gd name="connsiteY171" fmla="*/ 564020 h 707999"/>
              <a:gd name="connsiteX172" fmla="*/ 118559 w 926772"/>
              <a:gd name="connsiteY172" fmla="*/ 589008 h 707999"/>
              <a:gd name="connsiteX173" fmla="*/ 93571 w 926772"/>
              <a:gd name="connsiteY173" fmla="*/ 613996 h 707999"/>
              <a:gd name="connsiteX174" fmla="*/ 68583 w 926772"/>
              <a:gd name="connsiteY174" fmla="*/ 589008 h 707999"/>
              <a:gd name="connsiteX175" fmla="*/ 0 w 926772"/>
              <a:gd name="connsiteY175" fmla="*/ 683011 h 707999"/>
              <a:gd name="connsiteX176" fmla="*/ 24988 w 926772"/>
              <a:gd name="connsiteY176" fmla="*/ 658023 h 707999"/>
              <a:gd name="connsiteX177" fmla="*/ 49976 w 926772"/>
              <a:gd name="connsiteY177" fmla="*/ 683011 h 707999"/>
              <a:gd name="connsiteX178" fmla="*/ 24988 w 926772"/>
              <a:gd name="connsiteY178" fmla="*/ 707999 h 707999"/>
              <a:gd name="connsiteX179" fmla="*/ 0 w 926772"/>
              <a:gd name="connsiteY179" fmla="*/ 683011 h 707999"/>
            </a:gdLst>
            <a:ahLst/>
            <a:cxnLst/>
            <a:rect l="l" t="t" r="r" b="b"/>
            <a:pathLst>
              <a:path w="926772" h="707999">
                <a:moveTo>
                  <a:pt x="876796" y="683011"/>
                </a:moveTo>
                <a:cubicBezTo>
                  <a:pt x="876796" y="669211"/>
                  <a:pt x="887984" y="658023"/>
                  <a:pt x="901784" y="658023"/>
                </a:cubicBezTo>
                <a:cubicBezTo>
                  <a:pt x="915584" y="658023"/>
                  <a:pt x="926772" y="669211"/>
                  <a:pt x="926772" y="683011"/>
                </a:cubicBezTo>
                <a:cubicBezTo>
                  <a:pt x="926772" y="696811"/>
                  <a:pt x="915584" y="707999"/>
                  <a:pt x="901784" y="707999"/>
                </a:cubicBezTo>
                <a:cubicBezTo>
                  <a:pt x="887984" y="707999"/>
                  <a:pt x="876796" y="696811"/>
                  <a:pt x="876796" y="683011"/>
                </a:cubicBezTo>
                <a:close/>
                <a:moveTo>
                  <a:pt x="820126" y="589008"/>
                </a:moveTo>
                <a:cubicBezTo>
                  <a:pt x="820126" y="575208"/>
                  <a:pt x="831314" y="564020"/>
                  <a:pt x="845114" y="564020"/>
                </a:cubicBezTo>
                <a:cubicBezTo>
                  <a:pt x="858914" y="564020"/>
                  <a:pt x="870102" y="575208"/>
                  <a:pt x="870102" y="589008"/>
                </a:cubicBezTo>
                <a:cubicBezTo>
                  <a:pt x="870102" y="602808"/>
                  <a:pt x="858914" y="613996"/>
                  <a:pt x="845114" y="613996"/>
                </a:cubicBezTo>
                <a:cubicBezTo>
                  <a:pt x="831314" y="613996"/>
                  <a:pt x="820126" y="602808"/>
                  <a:pt x="820126" y="589008"/>
                </a:cubicBezTo>
                <a:close/>
                <a:moveTo>
                  <a:pt x="756812" y="495005"/>
                </a:moveTo>
                <a:cubicBezTo>
                  <a:pt x="756812" y="481205"/>
                  <a:pt x="768000" y="470017"/>
                  <a:pt x="781800" y="470017"/>
                </a:cubicBezTo>
                <a:cubicBezTo>
                  <a:pt x="795600" y="470017"/>
                  <a:pt x="806788" y="481205"/>
                  <a:pt x="806788" y="495005"/>
                </a:cubicBezTo>
                <a:cubicBezTo>
                  <a:pt x="806788" y="508805"/>
                  <a:pt x="795600" y="519993"/>
                  <a:pt x="781800" y="519993"/>
                </a:cubicBezTo>
                <a:cubicBezTo>
                  <a:pt x="768000" y="519993"/>
                  <a:pt x="756812" y="508805"/>
                  <a:pt x="756812" y="495005"/>
                </a:cubicBezTo>
                <a:close/>
                <a:moveTo>
                  <a:pt x="751538" y="683011"/>
                </a:moveTo>
                <a:cubicBezTo>
                  <a:pt x="751538" y="669211"/>
                  <a:pt x="762726" y="658023"/>
                  <a:pt x="776526" y="658023"/>
                </a:cubicBezTo>
                <a:cubicBezTo>
                  <a:pt x="790326" y="658023"/>
                  <a:pt x="801514" y="669211"/>
                  <a:pt x="801514" y="683011"/>
                </a:cubicBezTo>
                <a:cubicBezTo>
                  <a:pt x="801514" y="696811"/>
                  <a:pt x="790326" y="707999"/>
                  <a:pt x="776526" y="707999"/>
                </a:cubicBezTo>
                <a:cubicBezTo>
                  <a:pt x="762726" y="707999"/>
                  <a:pt x="751538" y="696811"/>
                  <a:pt x="751538" y="683011"/>
                </a:cubicBezTo>
                <a:close/>
                <a:moveTo>
                  <a:pt x="694869" y="589008"/>
                </a:moveTo>
                <a:cubicBezTo>
                  <a:pt x="694869" y="575208"/>
                  <a:pt x="706057" y="564020"/>
                  <a:pt x="719857" y="564020"/>
                </a:cubicBezTo>
                <a:cubicBezTo>
                  <a:pt x="733657" y="564020"/>
                  <a:pt x="744845" y="575208"/>
                  <a:pt x="744845" y="589008"/>
                </a:cubicBezTo>
                <a:cubicBezTo>
                  <a:pt x="744845" y="602808"/>
                  <a:pt x="733657" y="613996"/>
                  <a:pt x="719857" y="613996"/>
                </a:cubicBezTo>
                <a:cubicBezTo>
                  <a:pt x="706057" y="613996"/>
                  <a:pt x="694869" y="602808"/>
                  <a:pt x="694869" y="589008"/>
                </a:cubicBezTo>
                <a:close/>
                <a:moveTo>
                  <a:pt x="689081" y="401002"/>
                </a:moveTo>
                <a:cubicBezTo>
                  <a:pt x="689081" y="387202"/>
                  <a:pt x="700269" y="376014"/>
                  <a:pt x="714069" y="376014"/>
                </a:cubicBezTo>
                <a:cubicBezTo>
                  <a:pt x="727869" y="376014"/>
                  <a:pt x="739057" y="387202"/>
                  <a:pt x="739057" y="401002"/>
                </a:cubicBezTo>
                <a:cubicBezTo>
                  <a:pt x="739057" y="414802"/>
                  <a:pt x="727869" y="425990"/>
                  <a:pt x="714069" y="425990"/>
                </a:cubicBezTo>
                <a:cubicBezTo>
                  <a:pt x="700269" y="425990"/>
                  <a:pt x="689081" y="414802"/>
                  <a:pt x="689081" y="401002"/>
                </a:cubicBezTo>
                <a:close/>
                <a:moveTo>
                  <a:pt x="631554" y="495005"/>
                </a:moveTo>
                <a:cubicBezTo>
                  <a:pt x="631554" y="481205"/>
                  <a:pt x="642742" y="470017"/>
                  <a:pt x="656542" y="470017"/>
                </a:cubicBezTo>
                <a:cubicBezTo>
                  <a:pt x="670342" y="470017"/>
                  <a:pt x="681530" y="481205"/>
                  <a:pt x="681530" y="495005"/>
                </a:cubicBezTo>
                <a:cubicBezTo>
                  <a:pt x="681530" y="508805"/>
                  <a:pt x="670342" y="519993"/>
                  <a:pt x="656542" y="519993"/>
                </a:cubicBezTo>
                <a:cubicBezTo>
                  <a:pt x="642742" y="519993"/>
                  <a:pt x="631554" y="508805"/>
                  <a:pt x="631554" y="495005"/>
                </a:cubicBezTo>
                <a:close/>
                <a:moveTo>
                  <a:pt x="626283" y="683011"/>
                </a:moveTo>
                <a:cubicBezTo>
                  <a:pt x="626283" y="669211"/>
                  <a:pt x="637471" y="658023"/>
                  <a:pt x="651271" y="658023"/>
                </a:cubicBezTo>
                <a:cubicBezTo>
                  <a:pt x="665071" y="658023"/>
                  <a:pt x="676259" y="669211"/>
                  <a:pt x="676259" y="683011"/>
                </a:cubicBezTo>
                <a:cubicBezTo>
                  <a:pt x="676259" y="696811"/>
                  <a:pt x="665071" y="707999"/>
                  <a:pt x="651271" y="707999"/>
                </a:cubicBezTo>
                <a:cubicBezTo>
                  <a:pt x="637471" y="707999"/>
                  <a:pt x="626283" y="696811"/>
                  <a:pt x="626283" y="683011"/>
                </a:cubicBezTo>
                <a:close/>
                <a:moveTo>
                  <a:pt x="621342" y="306999"/>
                </a:moveTo>
                <a:cubicBezTo>
                  <a:pt x="621342" y="293199"/>
                  <a:pt x="632530" y="282011"/>
                  <a:pt x="646330" y="282011"/>
                </a:cubicBezTo>
                <a:cubicBezTo>
                  <a:pt x="660130" y="282011"/>
                  <a:pt x="671318" y="293199"/>
                  <a:pt x="671318" y="306999"/>
                </a:cubicBezTo>
                <a:cubicBezTo>
                  <a:pt x="671318" y="320799"/>
                  <a:pt x="660130" y="331987"/>
                  <a:pt x="646330" y="331987"/>
                </a:cubicBezTo>
                <a:cubicBezTo>
                  <a:pt x="632530" y="331987"/>
                  <a:pt x="621342" y="320799"/>
                  <a:pt x="621342" y="306999"/>
                </a:cubicBezTo>
                <a:close/>
                <a:moveTo>
                  <a:pt x="569610" y="589008"/>
                </a:moveTo>
                <a:cubicBezTo>
                  <a:pt x="569610" y="575208"/>
                  <a:pt x="580798" y="564020"/>
                  <a:pt x="594598" y="564020"/>
                </a:cubicBezTo>
                <a:cubicBezTo>
                  <a:pt x="608398" y="564020"/>
                  <a:pt x="619586" y="575208"/>
                  <a:pt x="619586" y="589008"/>
                </a:cubicBezTo>
                <a:cubicBezTo>
                  <a:pt x="619586" y="602808"/>
                  <a:pt x="608398" y="613996"/>
                  <a:pt x="594598" y="613996"/>
                </a:cubicBezTo>
                <a:cubicBezTo>
                  <a:pt x="580798" y="613996"/>
                  <a:pt x="569610" y="602808"/>
                  <a:pt x="569610" y="589008"/>
                </a:cubicBezTo>
                <a:close/>
                <a:moveTo>
                  <a:pt x="563824" y="401002"/>
                </a:moveTo>
                <a:cubicBezTo>
                  <a:pt x="563824" y="387202"/>
                  <a:pt x="575012" y="376014"/>
                  <a:pt x="588812" y="376014"/>
                </a:cubicBezTo>
                <a:cubicBezTo>
                  <a:pt x="602612" y="376014"/>
                  <a:pt x="613800" y="387202"/>
                  <a:pt x="613800" y="401002"/>
                </a:cubicBezTo>
                <a:cubicBezTo>
                  <a:pt x="613800" y="414802"/>
                  <a:pt x="602612" y="425990"/>
                  <a:pt x="588812" y="425990"/>
                </a:cubicBezTo>
                <a:cubicBezTo>
                  <a:pt x="575012" y="425990"/>
                  <a:pt x="563824" y="414802"/>
                  <a:pt x="563824" y="401002"/>
                </a:cubicBezTo>
                <a:close/>
                <a:moveTo>
                  <a:pt x="553611" y="212996"/>
                </a:moveTo>
                <a:cubicBezTo>
                  <a:pt x="553611" y="199196"/>
                  <a:pt x="564799" y="188008"/>
                  <a:pt x="578599" y="188008"/>
                </a:cubicBezTo>
                <a:cubicBezTo>
                  <a:pt x="592399" y="188008"/>
                  <a:pt x="603587" y="199196"/>
                  <a:pt x="603587" y="212996"/>
                </a:cubicBezTo>
                <a:cubicBezTo>
                  <a:pt x="603587" y="226796"/>
                  <a:pt x="592399" y="237984"/>
                  <a:pt x="578599" y="237984"/>
                </a:cubicBezTo>
                <a:cubicBezTo>
                  <a:pt x="564799" y="237984"/>
                  <a:pt x="553611" y="226796"/>
                  <a:pt x="553611" y="212996"/>
                </a:cubicBezTo>
                <a:close/>
                <a:moveTo>
                  <a:pt x="506299" y="495005"/>
                </a:moveTo>
                <a:cubicBezTo>
                  <a:pt x="506299" y="481205"/>
                  <a:pt x="517487" y="470017"/>
                  <a:pt x="531287" y="470017"/>
                </a:cubicBezTo>
                <a:cubicBezTo>
                  <a:pt x="545087" y="470017"/>
                  <a:pt x="556275" y="481205"/>
                  <a:pt x="556275" y="495005"/>
                </a:cubicBezTo>
                <a:cubicBezTo>
                  <a:pt x="556275" y="508805"/>
                  <a:pt x="545087" y="519993"/>
                  <a:pt x="531287" y="519993"/>
                </a:cubicBezTo>
                <a:cubicBezTo>
                  <a:pt x="517487" y="519993"/>
                  <a:pt x="506299" y="508805"/>
                  <a:pt x="506299" y="495005"/>
                </a:cubicBezTo>
                <a:close/>
                <a:moveTo>
                  <a:pt x="501026" y="683011"/>
                </a:moveTo>
                <a:cubicBezTo>
                  <a:pt x="501026" y="669211"/>
                  <a:pt x="512214" y="658023"/>
                  <a:pt x="526014" y="658023"/>
                </a:cubicBezTo>
                <a:cubicBezTo>
                  <a:pt x="539814" y="658023"/>
                  <a:pt x="551002" y="669211"/>
                  <a:pt x="551002" y="683011"/>
                </a:cubicBezTo>
                <a:cubicBezTo>
                  <a:pt x="551002" y="696811"/>
                  <a:pt x="539814" y="707999"/>
                  <a:pt x="526014" y="707999"/>
                </a:cubicBezTo>
                <a:cubicBezTo>
                  <a:pt x="512214" y="707999"/>
                  <a:pt x="501026" y="696811"/>
                  <a:pt x="501026" y="683011"/>
                </a:cubicBezTo>
                <a:close/>
                <a:moveTo>
                  <a:pt x="496084" y="306999"/>
                </a:moveTo>
                <a:cubicBezTo>
                  <a:pt x="496084" y="293199"/>
                  <a:pt x="507272" y="282011"/>
                  <a:pt x="521072" y="282011"/>
                </a:cubicBezTo>
                <a:cubicBezTo>
                  <a:pt x="534872" y="282011"/>
                  <a:pt x="546060" y="293199"/>
                  <a:pt x="546060" y="306999"/>
                </a:cubicBezTo>
                <a:cubicBezTo>
                  <a:pt x="546060" y="320799"/>
                  <a:pt x="534872" y="331987"/>
                  <a:pt x="521072" y="331987"/>
                </a:cubicBezTo>
                <a:cubicBezTo>
                  <a:pt x="507272" y="331987"/>
                  <a:pt x="496084" y="320799"/>
                  <a:pt x="496084" y="306999"/>
                </a:cubicBezTo>
                <a:close/>
                <a:moveTo>
                  <a:pt x="488086" y="118993"/>
                </a:moveTo>
                <a:cubicBezTo>
                  <a:pt x="488086" y="105193"/>
                  <a:pt x="499274" y="94005"/>
                  <a:pt x="513074" y="94005"/>
                </a:cubicBezTo>
                <a:cubicBezTo>
                  <a:pt x="526874" y="94005"/>
                  <a:pt x="538062" y="105193"/>
                  <a:pt x="538062" y="118993"/>
                </a:cubicBezTo>
                <a:cubicBezTo>
                  <a:pt x="538062" y="132793"/>
                  <a:pt x="526874" y="143981"/>
                  <a:pt x="513074" y="143981"/>
                </a:cubicBezTo>
                <a:cubicBezTo>
                  <a:pt x="499274" y="143981"/>
                  <a:pt x="488086" y="132793"/>
                  <a:pt x="488086" y="118993"/>
                </a:cubicBezTo>
                <a:close/>
                <a:moveTo>
                  <a:pt x="444353" y="589008"/>
                </a:moveTo>
                <a:cubicBezTo>
                  <a:pt x="444353" y="575208"/>
                  <a:pt x="455541" y="564020"/>
                  <a:pt x="469341" y="564020"/>
                </a:cubicBezTo>
                <a:cubicBezTo>
                  <a:pt x="483141" y="564020"/>
                  <a:pt x="494329" y="575208"/>
                  <a:pt x="494329" y="589008"/>
                </a:cubicBezTo>
                <a:cubicBezTo>
                  <a:pt x="494329" y="602808"/>
                  <a:pt x="483141" y="613996"/>
                  <a:pt x="469341" y="613996"/>
                </a:cubicBezTo>
                <a:cubicBezTo>
                  <a:pt x="455541" y="613996"/>
                  <a:pt x="444353" y="602808"/>
                  <a:pt x="444353" y="589008"/>
                </a:cubicBezTo>
                <a:close/>
                <a:moveTo>
                  <a:pt x="438565" y="401002"/>
                </a:moveTo>
                <a:cubicBezTo>
                  <a:pt x="438565" y="387202"/>
                  <a:pt x="449753" y="376014"/>
                  <a:pt x="463553" y="376014"/>
                </a:cubicBezTo>
                <a:cubicBezTo>
                  <a:pt x="477353" y="376014"/>
                  <a:pt x="488541" y="387202"/>
                  <a:pt x="488541" y="401002"/>
                </a:cubicBezTo>
                <a:cubicBezTo>
                  <a:pt x="488541" y="414802"/>
                  <a:pt x="477353" y="425990"/>
                  <a:pt x="463553" y="425990"/>
                </a:cubicBezTo>
                <a:cubicBezTo>
                  <a:pt x="449753" y="425990"/>
                  <a:pt x="438565" y="414802"/>
                  <a:pt x="438565" y="401002"/>
                </a:cubicBezTo>
                <a:close/>
                <a:moveTo>
                  <a:pt x="428354" y="212996"/>
                </a:moveTo>
                <a:cubicBezTo>
                  <a:pt x="428354" y="199196"/>
                  <a:pt x="439542" y="188008"/>
                  <a:pt x="453342" y="188008"/>
                </a:cubicBezTo>
                <a:cubicBezTo>
                  <a:pt x="467142" y="188008"/>
                  <a:pt x="478330" y="199196"/>
                  <a:pt x="478330" y="212996"/>
                </a:cubicBezTo>
                <a:cubicBezTo>
                  <a:pt x="478330" y="226796"/>
                  <a:pt x="467142" y="237984"/>
                  <a:pt x="453342" y="237984"/>
                </a:cubicBezTo>
                <a:cubicBezTo>
                  <a:pt x="439542" y="237984"/>
                  <a:pt x="428354" y="226796"/>
                  <a:pt x="428354" y="212996"/>
                </a:cubicBezTo>
                <a:close/>
                <a:moveTo>
                  <a:pt x="423077" y="24988"/>
                </a:moveTo>
                <a:cubicBezTo>
                  <a:pt x="423077" y="11188"/>
                  <a:pt x="434265" y="0"/>
                  <a:pt x="448065" y="0"/>
                </a:cubicBezTo>
                <a:cubicBezTo>
                  <a:pt x="461865" y="0"/>
                  <a:pt x="473053" y="11188"/>
                  <a:pt x="473053" y="24988"/>
                </a:cubicBezTo>
                <a:cubicBezTo>
                  <a:pt x="473053" y="38788"/>
                  <a:pt x="461865" y="49976"/>
                  <a:pt x="448065" y="49976"/>
                </a:cubicBezTo>
                <a:cubicBezTo>
                  <a:pt x="434265" y="49976"/>
                  <a:pt x="423077" y="38788"/>
                  <a:pt x="423077" y="24988"/>
                </a:cubicBezTo>
                <a:close/>
                <a:moveTo>
                  <a:pt x="381042" y="495005"/>
                </a:moveTo>
                <a:cubicBezTo>
                  <a:pt x="381042" y="481205"/>
                  <a:pt x="392230" y="470017"/>
                  <a:pt x="406030" y="470017"/>
                </a:cubicBezTo>
                <a:cubicBezTo>
                  <a:pt x="419830" y="470017"/>
                  <a:pt x="431018" y="481205"/>
                  <a:pt x="431018" y="495005"/>
                </a:cubicBezTo>
                <a:cubicBezTo>
                  <a:pt x="431018" y="508805"/>
                  <a:pt x="419830" y="519993"/>
                  <a:pt x="406030" y="519993"/>
                </a:cubicBezTo>
                <a:cubicBezTo>
                  <a:pt x="392230" y="519993"/>
                  <a:pt x="381042" y="508805"/>
                  <a:pt x="381042" y="495005"/>
                </a:cubicBezTo>
                <a:close/>
                <a:moveTo>
                  <a:pt x="375770" y="683011"/>
                </a:moveTo>
                <a:cubicBezTo>
                  <a:pt x="375770" y="669211"/>
                  <a:pt x="386958" y="658023"/>
                  <a:pt x="400758" y="658023"/>
                </a:cubicBezTo>
                <a:cubicBezTo>
                  <a:pt x="414558" y="658023"/>
                  <a:pt x="425746" y="669211"/>
                  <a:pt x="425746" y="683011"/>
                </a:cubicBezTo>
                <a:cubicBezTo>
                  <a:pt x="425746" y="696811"/>
                  <a:pt x="414558" y="707999"/>
                  <a:pt x="400758" y="707999"/>
                </a:cubicBezTo>
                <a:cubicBezTo>
                  <a:pt x="386958" y="707999"/>
                  <a:pt x="375770" y="696811"/>
                  <a:pt x="375770" y="683011"/>
                </a:cubicBezTo>
                <a:close/>
                <a:moveTo>
                  <a:pt x="370829" y="306999"/>
                </a:moveTo>
                <a:cubicBezTo>
                  <a:pt x="370829" y="293199"/>
                  <a:pt x="382017" y="282011"/>
                  <a:pt x="395817" y="282011"/>
                </a:cubicBezTo>
                <a:cubicBezTo>
                  <a:pt x="409617" y="282011"/>
                  <a:pt x="420805" y="293199"/>
                  <a:pt x="420805" y="306999"/>
                </a:cubicBezTo>
                <a:cubicBezTo>
                  <a:pt x="420805" y="320799"/>
                  <a:pt x="409617" y="331987"/>
                  <a:pt x="395817" y="331987"/>
                </a:cubicBezTo>
                <a:cubicBezTo>
                  <a:pt x="382017" y="331987"/>
                  <a:pt x="370829" y="320799"/>
                  <a:pt x="370829" y="306999"/>
                </a:cubicBezTo>
                <a:close/>
                <a:moveTo>
                  <a:pt x="362827" y="118993"/>
                </a:moveTo>
                <a:cubicBezTo>
                  <a:pt x="362827" y="105193"/>
                  <a:pt x="374015" y="94005"/>
                  <a:pt x="387815" y="94005"/>
                </a:cubicBezTo>
                <a:cubicBezTo>
                  <a:pt x="401615" y="94005"/>
                  <a:pt x="412803" y="105193"/>
                  <a:pt x="412803" y="118993"/>
                </a:cubicBezTo>
                <a:cubicBezTo>
                  <a:pt x="412803" y="132793"/>
                  <a:pt x="401615" y="143981"/>
                  <a:pt x="387815" y="143981"/>
                </a:cubicBezTo>
                <a:cubicBezTo>
                  <a:pt x="374015" y="143981"/>
                  <a:pt x="362827" y="132793"/>
                  <a:pt x="362827" y="118993"/>
                </a:cubicBezTo>
                <a:close/>
                <a:moveTo>
                  <a:pt x="319096" y="589008"/>
                </a:moveTo>
                <a:cubicBezTo>
                  <a:pt x="319096" y="575208"/>
                  <a:pt x="330284" y="564020"/>
                  <a:pt x="344084" y="564020"/>
                </a:cubicBezTo>
                <a:cubicBezTo>
                  <a:pt x="357884" y="564020"/>
                  <a:pt x="369072" y="575208"/>
                  <a:pt x="369072" y="589008"/>
                </a:cubicBezTo>
                <a:cubicBezTo>
                  <a:pt x="369072" y="602808"/>
                  <a:pt x="357884" y="613996"/>
                  <a:pt x="344084" y="613996"/>
                </a:cubicBezTo>
                <a:cubicBezTo>
                  <a:pt x="330284" y="613996"/>
                  <a:pt x="319096" y="602808"/>
                  <a:pt x="319096" y="589008"/>
                </a:cubicBezTo>
                <a:close/>
                <a:moveTo>
                  <a:pt x="313307" y="401002"/>
                </a:moveTo>
                <a:cubicBezTo>
                  <a:pt x="313307" y="387202"/>
                  <a:pt x="324495" y="376014"/>
                  <a:pt x="338295" y="376014"/>
                </a:cubicBezTo>
                <a:cubicBezTo>
                  <a:pt x="352095" y="376014"/>
                  <a:pt x="363283" y="387202"/>
                  <a:pt x="363283" y="401002"/>
                </a:cubicBezTo>
                <a:cubicBezTo>
                  <a:pt x="363283" y="414802"/>
                  <a:pt x="352095" y="425990"/>
                  <a:pt x="338295" y="425990"/>
                </a:cubicBezTo>
                <a:cubicBezTo>
                  <a:pt x="324495" y="425990"/>
                  <a:pt x="313307" y="414802"/>
                  <a:pt x="313307" y="401002"/>
                </a:cubicBezTo>
                <a:close/>
                <a:moveTo>
                  <a:pt x="303095" y="212996"/>
                </a:moveTo>
                <a:cubicBezTo>
                  <a:pt x="303095" y="199196"/>
                  <a:pt x="314283" y="188008"/>
                  <a:pt x="328083" y="188008"/>
                </a:cubicBezTo>
                <a:cubicBezTo>
                  <a:pt x="341883" y="188008"/>
                  <a:pt x="353071" y="199196"/>
                  <a:pt x="353071" y="212996"/>
                </a:cubicBezTo>
                <a:cubicBezTo>
                  <a:pt x="353071" y="226796"/>
                  <a:pt x="341883" y="237984"/>
                  <a:pt x="328083" y="237984"/>
                </a:cubicBezTo>
                <a:cubicBezTo>
                  <a:pt x="314283" y="237984"/>
                  <a:pt x="303095" y="226796"/>
                  <a:pt x="303095" y="212996"/>
                </a:cubicBezTo>
                <a:close/>
                <a:moveTo>
                  <a:pt x="255786" y="495005"/>
                </a:moveTo>
                <a:cubicBezTo>
                  <a:pt x="255786" y="481205"/>
                  <a:pt x="266974" y="470017"/>
                  <a:pt x="280774" y="470017"/>
                </a:cubicBezTo>
                <a:cubicBezTo>
                  <a:pt x="294574" y="470017"/>
                  <a:pt x="305762" y="481205"/>
                  <a:pt x="305762" y="495005"/>
                </a:cubicBezTo>
                <a:cubicBezTo>
                  <a:pt x="305762" y="508805"/>
                  <a:pt x="294574" y="519993"/>
                  <a:pt x="280774" y="519993"/>
                </a:cubicBezTo>
                <a:cubicBezTo>
                  <a:pt x="266974" y="519993"/>
                  <a:pt x="255786" y="508805"/>
                  <a:pt x="255786" y="495005"/>
                </a:cubicBezTo>
                <a:close/>
                <a:moveTo>
                  <a:pt x="250513" y="683011"/>
                </a:moveTo>
                <a:cubicBezTo>
                  <a:pt x="250513" y="669211"/>
                  <a:pt x="261701" y="658023"/>
                  <a:pt x="275501" y="658023"/>
                </a:cubicBezTo>
                <a:cubicBezTo>
                  <a:pt x="289301" y="658023"/>
                  <a:pt x="300489" y="669211"/>
                  <a:pt x="300489" y="683011"/>
                </a:cubicBezTo>
                <a:cubicBezTo>
                  <a:pt x="300489" y="696811"/>
                  <a:pt x="289301" y="707999"/>
                  <a:pt x="275501" y="707999"/>
                </a:cubicBezTo>
                <a:cubicBezTo>
                  <a:pt x="261701" y="707999"/>
                  <a:pt x="250513" y="696811"/>
                  <a:pt x="250513" y="683011"/>
                </a:cubicBezTo>
                <a:close/>
                <a:moveTo>
                  <a:pt x="245572" y="306999"/>
                </a:moveTo>
                <a:cubicBezTo>
                  <a:pt x="245572" y="293199"/>
                  <a:pt x="256760" y="282011"/>
                  <a:pt x="270560" y="282011"/>
                </a:cubicBezTo>
                <a:cubicBezTo>
                  <a:pt x="284360" y="282011"/>
                  <a:pt x="295548" y="293199"/>
                  <a:pt x="295548" y="306999"/>
                </a:cubicBezTo>
                <a:cubicBezTo>
                  <a:pt x="295548" y="320799"/>
                  <a:pt x="284360" y="331987"/>
                  <a:pt x="270560" y="331987"/>
                </a:cubicBezTo>
                <a:cubicBezTo>
                  <a:pt x="256760" y="331987"/>
                  <a:pt x="245572" y="320799"/>
                  <a:pt x="245572" y="306999"/>
                </a:cubicBezTo>
                <a:close/>
                <a:moveTo>
                  <a:pt x="193839" y="589008"/>
                </a:moveTo>
                <a:cubicBezTo>
                  <a:pt x="193839" y="575208"/>
                  <a:pt x="205027" y="564020"/>
                  <a:pt x="218827" y="564020"/>
                </a:cubicBezTo>
                <a:cubicBezTo>
                  <a:pt x="232627" y="564020"/>
                  <a:pt x="243815" y="575208"/>
                  <a:pt x="243815" y="589008"/>
                </a:cubicBezTo>
                <a:cubicBezTo>
                  <a:pt x="243815" y="602808"/>
                  <a:pt x="232627" y="613996"/>
                  <a:pt x="218827" y="613996"/>
                </a:cubicBezTo>
                <a:cubicBezTo>
                  <a:pt x="205027" y="613996"/>
                  <a:pt x="193839" y="602808"/>
                  <a:pt x="193839" y="589008"/>
                </a:cubicBezTo>
                <a:close/>
                <a:moveTo>
                  <a:pt x="188051" y="401002"/>
                </a:moveTo>
                <a:cubicBezTo>
                  <a:pt x="188051" y="387202"/>
                  <a:pt x="199239" y="376014"/>
                  <a:pt x="213039" y="376014"/>
                </a:cubicBezTo>
                <a:cubicBezTo>
                  <a:pt x="226839" y="376014"/>
                  <a:pt x="238027" y="387202"/>
                  <a:pt x="238027" y="401002"/>
                </a:cubicBezTo>
                <a:cubicBezTo>
                  <a:pt x="238027" y="414802"/>
                  <a:pt x="226839" y="425990"/>
                  <a:pt x="213039" y="425990"/>
                </a:cubicBezTo>
                <a:cubicBezTo>
                  <a:pt x="199239" y="425990"/>
                  <a:pt x="188051" y="414802"/>
                  <a:pt x="188051" y="401002"/>
                </a:cubicBezTo>
                <a:close/>
                <a:moveTo>
                  <a:pt x="130529" y="495005"/>
                </a:moveTo>
                <a:cubicBezTo>
                  <a:pt x="130529" y="481205"/>
                  <a:pt x="141717" y="470017"/>
                  <a:pt x="155517" y="470017"/>
                </a:cubicBezTo>
                <a:cubicBezTo>
                  <a:pt x="169317" y="470017"/>
                  <a:pt x="180505" y="481205"/>
                  <a:pt x="180505" y="495005"/>
                </a:cubicBezTo>
                <a:cubicBezTo>
                  <a:pt x="180505" y="508805"/>
                  <a:pt x="169317" y="519993"/>
                  <a:pt x="155517" y="519993"/>
                </a:cubicBezTo>
                <a:cubicBezTo>
                  <a:pt x="141717" y="519993"/>
                  <a:pt x="130529" y="508805"/>
                  <a:pt x="130529" y="495005"/>
                </a:cubicBezTo>
                <a:close/>
                <a:moveTo>
                  <a:pt x="125257" y="683011"/>
                </a:moveTo>
                <a:cubicBezTo>
                  <a:pt x="125257" y="669211"/>
                  <a:pt x="136445" y="658023"/>
                  <a:pt x="150245" y="658023"/>
                </a:cubicBezTo>
                <a:cubicBezTo>
                  <a:pt x="164045" y="658023"/>
                  <a:pt x="175233" y="669211"/>
                  <a:pt x="175233" y="683011"/>
                </a:cubicBezTo>
                <a:cubicBezTo>
                  <a:pt x="175233" y="696811"/>
                  <a:pt x="164045" y="707999"/>
                  <a:pt x="150245" y="707999"/>
                </a:cubicBezTo>
                <a:cubicBezTo>
                  <a:pt x="136445" y="707999"/>
                  <a:pt x="125257" y="696811"/>
                  <a:pt x="125257" y="683011"/>
                </a:cubicBezTo>
                <a:close/>
                <a:moveTo>
                  <a:pt x="68583" y="589008"/>
                </a:moveTo>
                <a:cubicBezTo>
                  <a:pt x="68583" y="575208"/>
                  <a:pt x="79771" y="564020"/>
                  <a:pt x="93571" y="564020"/>
                </a:cubicBezTo>
                <a:cubicBezTo>
                  <a:pt x="107371" y="564020"/>
                  <a:pt x="118559" y="575208"/>
                  <a:pt x="118559" y="589008"/>
                </a:cubicBezTo>
                <a:cubicBezTo>
                  <a:pt x="118559" y="602808"/>
                  <a:pt x="107371" y="613996"/>
                  <a:pt x="93571" y="613996"/>
                </a:cubicBezTo>
                <a:cubicBezTo>
                  <a:pt x="79771" y="613996"/>
                  <a:pt x="68583" y="602808"/>
                  <a:pt x="68583" y="589008"/>
                </a:cubicBezTo>
                <a:close/>
                <a:moveTo>
                  <a:pt x="0" y="683011"/>
                </a:moveTo>
                <a:cubicBezTo>
                  <a:pt x="0" y="669211"/>
                  <a:pt x="11188" y="658023"/>
                  <a:pt x="24988" y="658023"/>
                </a:cubicBezTo>
                <a:cubicBezTo>
                  <a:pt x="38788" y="658023"/>
                  <a:pt x="49976" y="669211"/>
                  <a:pt x="49976" y="683011"/>
                </a:cubicBezTo>
                <a:cubicBezTo>
                  <a:pt x="49976" y="696811"/>
                  <a:pt x="38788" y="707999"/>
                  <a:pt x="24988" y="707999"/>
                </a:cubicBezTo>
                <a:cubicBezTo>
                  <a:pt x="11188" y="707999"/>
                  <a:pt x="0" y="696811"/>
                  <a:pt x="0" y="683011"/>
                </a:cubicBezTo>
                <a:close/>
              </a:path>
            </a:pathLst>
          </a:custGeom>
          <a:solidFill>
            <a:schemeClr val="accent1">
              <a:lumMod val="7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8" name="标题 1"/>
          <p:cNvSpPr txBox="1"/>
          <p:nvPr/>
        </p:nvSpPr>
        <p:spPr>
          <a:xfrm>
            <a:off x="5843588" y="4727815"/>
            <a:ext cx="529758" cy="138037"/>
          </a:xfrm>
          <a:custGeom>
            <a:avLst/>
            <a:gdLst>
              <a:gd name="connsiteX0" fmla="*/ 428294 w 529758"/>
              <a:gd name="connsiteY0" fmla="*/ 0 h 138037"/>
              <a:gd name="connsiteX1" fmla="*/ 529758 w 529758"/>
              <a:gd name="connsiteY1" fmla="*/ 0 h 138037"/>
              <a:gd name="connsiteX2" fmla="*/ 442461 w 529758"/>
              <a:gd name="connsiteY2" fmla="*/ 138037 h 138037"/>
              <a:gd name="connsiteX3" fmla="*/ 340997 w 529758"/>
              <a:gd name="connsiteY3" fmla="*/ 138037 h 138037"/>
              <a:gd name="connsiteX4" fmla="*/ 257796 w 529758"/>
              <a:gd name="connsiteY4" fmla="*/ 0 h 138037"/>
              <a:gd name="connsiteX5" fmla="*/ 359260 w 529758"/>
              <a:gd name="connsiteY5" fmla="*/ 0 h 138037"/>
              <a:gd name="connsiteX6" fmla="*/ 271963 w 529758"/>
              <a:gd name="connsiteY6" fmla="*/ 138037 h 138037"/>
              <a:gd name="connsiteX7" fmla="*/ 170499 w 529758"/>
              <a:gd name="connsiteY7" fmla="*/ 138037 h 138037"/>
              <a:gd name="connsiteX8" fmla="*/ 87297 w 529758"/>
              <a:gd name="connsiteY8" fmla="*/ 0 h 138037"/>
              <a:gd name="connsiteX9" fmla="*/ 188761 w 529758"/>
              <a:gd name="connsiteY9" fmla="*/ 0 h 138037"/>
              <a:gd name="connsiteX10" fmla="*/ 101464 w 529758"/>
              <a:gd name="connsiteY10" fmla="*/ 138037 h 138037"/>
              <a:gd name="connsiteX11" fmla="*/ 0 w 529758"/>
              <a:gd name="connsiteY11" fmla="*/ 138037 h 138037"/>
            </a:gdLst>
            <a:ahLst/>
            <a:cxnLst/>
            <a:rect l="l" t="t" r="r" b="b"/>
            <a:pathLst>
              <a:path w="529758" h="138037">
                <a:moveTo>
                  <a:pt x="428294" y="0"/>
                </a:moveTo>
                <a:lnTo>
                  <a:pt x="529758" y="0"/>
                </a:lnTo>
                <a:lnTo>
                  <a:pt x="442461" y="138037"/>
                </a:lnTo>
                <a:lnTo>
                  <a:pt x="340997" y="138037"/>
                </a:lnTo>
                <a:close/>
                <a:moveTo>
                  <a:pt x="257796" y="0"/>
                </a:moveTo>
                <a:lnTo>
                  <a:pt x="359260" y="0"/>
                </a:lnTo>
                <a:lnTo>
                  <a:pt x="271963" y="138037"/>
                </a:lnTo>
                <a:lnTo>
                  <a:pt x="170499" y="138037"/>
                </a:lnTo>
                <a:close/>
                <a:moveTo>
                  <a:pt x="87297" y="0"/>
                </a:moveTo>
                <a:lnTo>
                  <a:pt x="188761" y="0"/>
                </a:lnTo>
                <a:lnTo>
                  <a:pt x="101464" y="138037"/>
                </a:lnTo>
                <a:lnTo>
                  <a:pt x="0" y="138037"/>
                </a:lnTo>
                <a:close/>
              </a:path>
            </a:pathLst>
          </a:custGeom>
          <a:solidFill>
            <a:schemeClr val="bg1"/>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29" name="标题 1"/>
          <p:cNvSpPr txBox="1"/>
          <p:nvPr/>
        </p:nvSpPr>
        <p:spPr>
          <a:xfrm>
            <a:off x="6395015" y="4782433"/>
            <a:ext cx="4584032" cy="28800"/>
          </a:xfrm>
          <a:prstGeom prst="rect">
            <a:avLst/>
          </a:prstGeom>
          <a:gradFill>
            <a:gsLst>
              <a:gs pos="0">
                <a:schemeClr val="bg1"/>
              </a:gs>
              <a:gs pos="88000">
                <a:schemeClr val="bg1">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0" name="标题 1"/>
          <p:cNvSpPr txBox="1"/>
          <p:nvPr/>
        </p:nvSpPr>
        <p:spPr>
          <a:xfrm>
            <a:off x="5843588" y="5300664"/>
            <a:ext cx="1507868" cy="161583"/>
          </a:xfrm>
          <a:prstGeom prst="rect">
            <a:avLst/>
          </a:prstGeom>
          <a:noFill/>
          <a:ln>
            <a:noFill/>
          </a:ln>
        </p:spPr>
        <p:txBody>
          <a:bodyPr vert="horz" wrap="square" lIns="0" tIns="0" rIns="0" bIns="0" rtlCol="0" anchor="ctr"/>
          <a:lstStyle/>
          <a:p>
            <a:pPr algn="l">
              <a:lnSpc>
                <a:spcPct val="100000"/>
              </a:lnSpc>
            </a:pPr>
            <a:r>
              <a:rPr kumimoji="1" lang="en-US" altLang="zh-CN" sz="1050">
                <a:ln w="12700">
                  <a:noFill/>
                </a:ln>
                <a:solidFill>
                  <a:srgbClr val="FFFFFF">
                    <a:alpha val="100000"/>
                  </a:srgbClr>
                </a:solidFill>
                <a:latin typeface="Source Han Sans"/>
                <a:ea typeface="Source Han Sans"/>
                <a:cs typeface="Source Han Sans"/>
              </a:rPr>
              <a:t>PowerPoint design</a:t>
            </a:r>
            <a:endParaRPr kumimoji="1" lang="zh-CN" altLang="en-US"/>
          </a:p>
        </p:txBody>
      </p:sp>
      <p:cxnSp>
        <p:nvCxnSpPr>
          <p:cNvPr id="31" name="标题 1"/>
          <p:cNvCxnSpPr/>
          <p:nvPr/>
        </p:nvCxnSpPr>
        <p:spPr>
          <a:xfrm>
            <a:off x="7186863" y="5374105"/>
            <a:ext cx="3481137" cy="0"/>
          </a:xfrm>
          <a:prstGeom prst="line">
            <a:avLst/>
          </a:prstGeom>
          <a:noFill/>
          <a:ln w="6350" cap="sq">
            <a:solidFill>
              <a:schemeClr val="bg1"/>
            </a:solidFill>
            <a:prstDash val="lgDash"/>
            <a:miter/>
          </a:ln>
        </p:spPr>
      </p:cxnSp>
      <p:sp>
        <p:nvSpPr>
          <p:cNvPr id="32" name="标题 1"/>
          <p:cNvSpPr txBox="1"/>
          <p:nvPr/>
        </p:nvSpPr>
        <p:spPr>
          <a:xfrm>
            <a:off x="5811504" y="1930960"/>
            <a:ext cx="2703140" cy="1075448"/>
          </a:xfrm>
          <a:prstGeom prst="rect">
            <a:avLst/>
          </a:prstGeom>
          <a:noFill/>
          <a:ln>
            <a:noFill/>
          </a:ln>
        </p:spPr>
        <p:txBody>
          <a:bodyPr vert="horz" wrap="square" lIns="0" tIns="0" rIns="0" bIns="0" rtlCol="0" anchor="b"/>
          <a:lstStyle/>
          <a:p>
            <a:pPr algn="l">
              <a:lnSpc>
                <a:spcPct val="110000"/>
              </a:lnSpc>
            </a:pPr>
            <a:r>
              <a:rPr kumimoji="1" lang="en-US" altLang="zh-CN" sz="7200">
                <a:ln w="12700">
                  <a:noFill/>
                </a:ln>
                <a:solidFill>
                  <a:srgbClr val="FFFFFF">
                    <a:alpha val="100000"/>
                  </a:srgbClr>
                </a:solidFill>
                <a:latin typeface="Source Han Sans CN Regular"/>
                <a:ea typeface="Source Han Sans CN Regular"/>
                <a:cs typeface="Source Han Sans CN Regular"/>
              </a:rPr>
              <a:t>Part</a:t>
            </a:r>
            <a:endParaRPr kumimoji="1" lang="zh-CN" altLang="en-US"/>
          </a:p>
        </p:txBody>
      </p:sp>
      <p:sp>
        <p:nvSpPr>
          <p:cNvPr id="33" name="标题 1"/>
          <p:cNvSpPr txBox="1"/>
          <p:nvPr/>
        </p:nvSpPr>
        <p:spPr>
          <a:xfrm>
            <a:off x="8044341" y="628236"/>
            <a:ext cx="1772100" cy="2378172"/>
          </a:xfrm>
          <a:prstGeom prst="rect">
            <a:avLst/>
          </a:prstGeom>
          <a:noFill/>
          <a:ln>
            <a:noFill/>
          </a:ln>
        </p:spPr>
        <p:txBody>
          <a:bodyPr vert="horz" wrap="square" lIns="0" tIns="0" rIns="0" bIns="0" rtlCol="0" anchor="b"/>
          <a:lstStyle/>
          <a:p>
            <a:pPr algn="l">
              <a:lnSpc>
                <a:spcPct val="110000"/>
              </a:lnSpc>
            </a:pPr>
            <a:r>
              <a:rPr kumimoji="1" lang="en-US" altLang="zh-CN" sz="7200">
                <a:ln w="12700">
                  <a:noFill/>
                </a:ln>
                <a:solidFill>
                  <a:srgbClr val="FFFFFF">
                    <a:alpha val="100000"/>
                  </a:srgbClr>
                </a:solidFill>
                <a:latin typeface="Source Han Sans CN Regular"/>
                <a:ea typeface="Source Han Sans CN Regular"/>
                <a:cs typeface="Source Han Sans CN Regular"/>
              </a:rPr>
              <a:t>06</a:t>
            </a:r>
            <a:endParaRPr kumimoji="1" lang="zh-CN" altLang="en-US"/>
          </a:p>
        </p:txBody>
      </p:sp>
      <p:sp>
        <p:nvSpPr>
          <p:cNvPr id="34" name="标题 1"/>
          <p:cNvSpPr txBox="1"/>
          <p:nvPr/>
        </p:nvSpPr>
        <p:spPr>
          <a:xfrm rot="16200000" flipH="1">
            <a:off x="828642" y="1325235"/>
            <a:ext cx="926772" cy="707999"/>
          </a:xfrm>
          <a:custGeom>
            <a:avLst/>
            <a:gdLst>
              <a:gd name="connsiteX0" fmla="*/ 876796 w 926772"/>
              <a:gd name="connsiteY0" fmla="*/ 683011 h 707999"/>
              <a:gd name="connsiteX1" fmla="*/ 901784 w 926772"/>
              <a:gd name="connsiteY1" fmla="*/ 658023 h 707999"/>
              <a:gd name="connsiteX2" fmla="*/ 926772 w 926772"/>
              <a:gd name="connsiteY2" fmla="*/ 683011 h 707999"/>
              <a:gd name="connsiteX3" fmla="*/ 901784 w 926772"/>
              <a:gd name="connsiteY3" fmla="*/ 707999 h 707999"/>
              <a:gd name="connsiteX4" fmla="*/ 876796 w 926772"/>
              <a:gd name="connsiteY4" fmla="*/ 683011 h 707999"/>
              <a:gd name="connsiteX5" fmla="*/ 820126 w 926772"/>
              <a:gd name="connsiteY5" fmla="*/ 589008 h 707999"/>
              <a:gd name="connsiteX6" fmla="*/ 845114 w 926772"/>
              <a:gd name="connsiteY6" fmla="*/ 564020 h 707999"/>
              <a:gd name="connsiteX7" fmla="*/ 870102 w 926772"/>
              <a:gd name="connsiteY7" fmla="*/ 589008 h 707999"/>
              <a:gd name="connsiteX8" fmla="*/ 845114 w 926772"/>
              <a:gd name="connsiteY8" fmla="*/ 613996 h 707999"/>
              <a:gd name="connsiteX9" fmla="*/ 820126 w 926772"/>
              <a:gd name="connsiteY9" fmla="*/ 589008 h 707999"/>
              <a:gd name="connsiteX10" fmla="*/ 756812 w 926772"/>
              <a:gd name="connsiteY10" fmla="*/ 495005 h 707999"/>
              <a:gd name="connsiteX11" fmla="*/ 781800 w 926772"/>
              <a:gd name="connsiteY11" fmla="*/ 470017 h 707999"/>
              <a:gd name="connsiteX12" fmla="*/ 806788 w 926772"/>
              <a:gd name="connsiteY12" fmla="*/ 495005 h 707999"/>
              <a:gd name="connsiteX13" fmla="*/ 781800 w 926772"/>
              <a:gd name="connsiteY13" fmla="*/ 519993 h 707999"/>
              <a:gd name="connsiteX14" fmla="*/ 756812 w 926772"/>
              <a:gd name="connsiteY14" fmla="*/ 495005 h 707999"/>
              <a:gd name="connsiteX15" fmla="*/ 751538 w 926772"/>
              <a:gd name="connsiteY15" fmla="*/ 683011 h 707999"/>
              <a:gd name="connsiteX16" fmla="*/ 776526 w 926772"/>
              <a:gd name="connsiteY16" fmla="*/ 658023 h 707999"/>
              <a:gd name="connsiteX17" fmla="*/ 801514 w 926772"/>
              <a:gd name="connsiteY17" fmla="*/ 683011 h 707999"/>
              <a:gd name="connsiteX18" fmla="*/ 776526 w 926772"/>
              <a:gd name="connsiteY18" fmla="*/ 707999 h 707999"/>
              <a:gd name="connsiteX19" fmla="*/ 751538 w 926772"/>
              <a:gd name="connsiteY19" fmla="*/ 683011 h 707999"/>
              <a:gd name="connsiteX20" fmla="*/ 694869 w 926772"/>
              <a:gd name="connsiteY20" fmla="*/ 589008 h 707999"/>
              <a:gd name="connsiteX21" fmla="*/ 719857 w 926772"/>
              <a:gd name="connsiteY21" fmla="*/ 564020 h 707999"/>
              <a:gd name="connsiteX22" fmla="*/ 744845 w 926772"/>
              <a:gd name="connsiteY22" fmla="*/ 589008 h 707999"/>
              <a:gd name="connsiteX23" fmla="*/ 719857 w 926772"/>
              <a:gd name="connsiteY23" fmla="*/ 613996 h 707999"/>
              <a:gd name="connsiteX24" fmla="*/ 694869 w 926772"/>
              <a:gd name="connsiteY24" fmla="*/ 589008 h 707999"/>
              <a:gd name="connsiteX25" fmla="*/ 689081 w 926772"/>
              <a:gd name="connsiteY25" fmla="*/ 401002 h 707999"/>
              <a:gd name="connsiteX26" fmla="*/ 714069 w 926772"/>
              <a:gd name="connsiteY26" fmla="*/ 376014 h 707999"/>
              <a:gd name="connsiteX27" fmla="*/ 739057 w 926772"/>
              <a:gd name="connsiteY27" fmla="*/ 401002 h 707999"/>
              <a:gd name="connsiteX28" fmla="*/ 714069 w 926772"/>
              <a:gd name="connsiteY28" fmla="*/ 425990 h 707999"/>
              <a:gd name="connsiteX29" fmla="*/ 689081 w 926772"/>
              <a:gd name="connsiteY29" fmla="*/ 401002 h 707999"/>
              <a:gd name="connsiteX30" fmla="*/ 631554 w 926772"/>
              <a:gd name="connsiteY30" fmla="*/ 495005 h 707999"/>
              <a:gd name="connsiteX31" fmla="*/ 656542 w 926772"/>
              <a:gd name="connsiteY31" fmla="*/ 470017 h 707999"/>
              <a:gd name="connsiteX32" fmla="*/ 681530 w 926772"/>
              <a:gd name="connsiteY32" fmla="*/ 495005 h 707999"/>
              <a:gd name="connsiteX33" fmla="*/ 656542 w 926772"/>
              <a:gd name="connsiteY33" fmla="*/ 519993 h 707999"/>
              <a:gd name="connsiteX34" fmla="*/ 631554 w 926772"/>
              <a:gd name="connsiteY34" fmla="*/ 495005 h 707999"/>
              <a:gd name="connsiteX35" fmla="*/ 626283 w 926772"/>
              <a:gd name="connsiteY35" fmla="*/ 683011 h 707999"/>
              <a:gd name="connsiteX36" fmla="*/ 651271 w 926772"/>
              <a:gd name="connsiteY36" fmla="*/ 658023 h 707999"/>
              <a:gd name="connsiteX37" fmla="*/ 676259 w 926772"/>
              <a:gd name="connsiteY37" fmla="*/ 683011 h 707999"/>
              <a:gd name="connsiteX38" fmla="*/ 651271 w 926772"/>
              <a:gd name="connsiteY38" fmla="*/ 707999 h 707999"/>
              <a:gd name="connsiteX39" fmla="*/ 626283 w 926772"/>
              <a:gd name="connsiteY39" fmla="*/ 683011 h 707999"/>
              <a:gd name="connsiteX40" fmla="*/ 621342 w 926772"/>
              <a:gd name="connsiteY40" fmla="*/ 306999 h 707999"/>
              <a:gd name="connsiteX41" fmla="*/ 646330 w 926772"/>
              <a:gd name="connsiteY41" fmla="*/ 282011 h 707999"/>
              <a:gd name="connsiteX42" fmla="*/ 671318 w 926772"/>
              <a:gd name="connsiteY42" fmla="*/ 306999 h 707999"/>
              <a:gd name="connsiteX43" fmla="*/ 646330 w 926772"/>
              <a:gd name="connsiteY43" fmla="*/ 331987 h 707999"/>
              <a:gd name="connsiteX44" fmla="*/ 621342 w 926772"/>
              <a:gd name="connsiteY44" fmla="*/ 306999 h 707999"/>
              <a:gd name="connsiteX45" fmla="*/ 569610 w 926772"/>
              <a:gd name="connsiteY45" fmla="*/ 589008 h 707999"/>
              <a:gd name="connsiteX46" fmla="*/ 594598 w 926772"/>
              <a:gd name="connsiteY46" fmla="*/ 564020 h 707999"/>
              <a:gd name="connsiteX47" fmla="*/ 619586 w 926772"/>
              <a:gd name="connsiteY47" fmla="*/ 589008 h 707999"/>
              <a:gd name="connsiteX48" fmla="*/ 594598 w 926772"/>
              <a:gd name="connsiteY48" fmla="*/ 613996 h 707999"/>
              <a:gd name="connsiteX49" fmla="*/ 569610 w 926772"/>
              <a:gd name="connsiteY49" fmla="*/ 589008 h 707999"/>
              <a:gd name="connsiteX50" fmla="*/ 563824 w 926772"/>
              <a:gd name="connsiteY50" fmla="*/ 401002 h 707999"/>
              <a:gd name="connsiteX51" fmla="*/ 588812 w 926772"/>
              <a:gd name="connsiteY51" fmla="*/ 376014 h 707999"/>
              <a:gd name="connsiteX52" fmla="*/ 613800 w 926772"/>
              <a:gd name="connsiteY52" fmla="*/ 401002 h 707999"/>
              <a:gd name="connsiteX53" fmla="*/ 588812 w 926772"/>
              <a:gd name="connsiteY53" fmla="*/ 425990 h 707999"/>
              <a:gd name="connsiteX54" fmla="*/ 563824 w 926772"/>
              <a:gd name="connsiteY54" fmla="*/ 401002 h 707999"/>
              <a:gd name="connsiteX55" fmla="*/ 553611 w 926772"/>
              <a:gd name="connsiteY55" fmla="*/ 212996 h 707999"/>
              <a:gd name="connsiteX56" fmla="*/ 578599 w 926772"/>
              <a:gd name="connsiteY56" fmla="*/ 188008 h 707999"/>
              <a:gd name="connsiteX57" fmla="*/ 603587 w 926772"/>
              <a:gd name="connsiteY57" fmla="*/ 212996 h 707999"/>
              <a:gd name="connsiteX58" fmla="*/ 578599 w 926772"/>
              <a:gd name="connsiteY58" fmla="*/ 237984 h 707999"/>
              <a:gd name="connsiteX59" fmla="*/ 553611 w 926772"/>
              <a:gd name="connsiteY59" fmla="*/ 212996 h 707999"/>
              <a:gd name="connsiteX60" fmla="*/ 506299 w 926772"/>
              <a:gd name="connsiteY60" fmla="*/ 495005 h 707999"/>
              <a:gd name="connsiteX61" fmla="*/ 531287 w 926772"/>
              <a:gd name="connsiteY61" fmla="*/ 470017 h 707999"/>
              <a:gd name="connsiteX62" fmla="*/ 556275 w 926772"/>
              <a:gd name="connsiteY62" fmla="*/ 495005 h 707999"/>
              <a:gd name="connsiteX63" fmla="*/ 531287 w 926772"/>
              <a:gd name="connsiteY63" fmla="*/ 519993 h 707999"/>
              <a:gd name="connsiteX64" fmla="*/ 506299 w 926772"/>
              <a:gd name="connsiteY64" fmla="*/ 495005 h 707999"/>
              <a:gd name="connsiteX65" fmla="*/ 501026 w 926772"/>
              <a:gd name="connsiteY65" fmla="*/ 683011 h 707999"/>
              <a:gd name="connsiteX66" fmla="*/ 526014 w 926772"/>
              <a:gd name="connsiteY66" fmla="*/ 658023 h 707999"/>
              <a:gd name="connsiteX67" fmla="*/ 551002 w 926772"/>
              <a:gd name="connsiteY67" fmla="*/ 683011 h 707999"/>
              <a:gd name="connsiteX68" fmla="*/ 526014 w 926772"/>
              <a:gd name="connsiteY68" fmla="*/ 707999 h 707999"/>
              <a:gd name="connsiteX69" fmla="*/ 501026 w 926772"/>
              <a:gd name="connsiteY69" fmla="*/ 683011 h 707999"/>
              <a:gd name="connsiteX70" fmla="*/ 496084 w 926772"/>
              <a:gd name="connsiteY70" fmla="*/ 306999 h 707999"/>
              <a:gd name="connsiteX71" fmla="*/ 521072 w 926772"/>
              <a:gd name="connsiteY71" fmla="*/ 282011 h 707999"/>
              <a:gd name="connsiteX72" fmla="*/ 546060 w 926772"/>
              <a:gd name="connsiteY72" fmla="*/ 306999 h 707999"/>
              <a:gd name="connsiteX73" fmla="*/ 521072 w 926772"/>
              <a:gd name="connsiteY73" fmla="*/ 331987 h 707999"/>
              <a:gd name="connsiteX74" fmla="*/ 496084 w 926772"/>
              <a:gd name="connsiteY74" fmla="*/ 306999 h 707999"/>
              <a:gd name="connsiteX75" fmla="*/ 488086 w 926772"/>
              <a:gd name="connsiteY75" fmla="*/ 118993 h 707999"/>
              <a:gd name="connsiteX76" fmla="*/ 513074 w 926772"/>
              <a:gd name="connsiteY76" fmla="*/ 94005 h 707999"/>
              <a:gd name="connsiteX77" fmla="*/ 538062 w 926772"/>
              <a:gd name="connsiteY77" fmla="*/ 118993 h 707999"/>
              <a:gd name="connsiteX78" fmla="*/ 513074 w 926772"/>
              <a:gd name="connsiteY78" fmla="*/ 143981 h 707999"/>
              <a:gd name="connsiteX79" fmla="*/ 488086 w 926772"/>
              <a:gd name="connsiteY79" fmla="*/ 118993 h 707999"/>
              <a:gd name="connsiteX80" fmla="*/ 444353 w 926772"/>
              <a:gd name="connsiteY80" fmla="*/ 589008 h 707999"/>
              <a:gd name="connsiteX81" fmla="*/ 469341 w 926772"/>
              <a:gd name="connsiteY81" fmla="*/ 564020 h 707999"/>
              <a:gd name="connsiteX82" fmla="*/ 494329 w 926772"/>
              <a:gd name="connsiteY82" fmla="*/ 589008 h 707999"/>
              <a:gd name="connsiteX83" fmla="*/ 469341 w 926772"/>
              <a:gd name="connsiteY83" fmla="*/ 613996 h 707999"/>
              <a:gd name="connsiteX84" fmla="*/ 444353 w 926772"/>
              <a:gd name="connsiteY84" fmla="*/ 589008 h 707999"/>
              <a:gd name="connsiteX85" fmla="*/ 438565 w 926772"/>
              <a:gd name="connsiteY85" fmla="*/ 401002 h 707999"/>
              <a:gd name="connsiteX86" fmla="*/ 463553 w 926772"/>
              <a:gd name="connsiteY86" fmla="*/ 376014 h 707999"/>
              <a:gd name="connsiteX87" fmla="*/ 488541 w 926772"/>
              <a:gd name="connsiteY87" fmla="*/ 401002 h 707999"/>
              <a:gd name="connsiteX88" fmla="*/ 463553 w 926772"/>
              <a:gd name="connsiteY88" fmla="*/ 425990 h 707999"/>
              <a:gd name="connsiteX89" fmla="*/ 438565 w 926772"/>
              <a:gd name="connsiteY89" fmla="*/ 401002 h 707999"/>
              <a:gd name="connsiteX90" fmla="*/ 428354 w 926772"/>
              <a:gd name="connsiteY90" fmla="*/ 212996 h 707999"/>
              <a:gd name="connsiteX91" fmla="*/ 453342 w 926772"/>
              <a:gd name="connsiteY91" fmla="*/ 188008 h 707999"/>
              <a:gd name="connsiteX92" fmla="*/ 478330 w 926772"/>
              <a:gd name="connsiteY92" fmla="*/ 212996 h 707999"/>
              <a:gd name="connsiteX93" fmla="*/ 453342 w 926772"/>
              <a:gd name="connsiteY93" fmla="*/ 237984 h 707999"/>
              <a:gd name="connsiteX94" fmla="*/ 428354 w 926772"/>
              <a:gd name="connsiteY94" fmla="*/ 212996 h 707999"/>
              <a:gd name="connsiteX95" fmla="*/ 423077 w 926772"/>
              <a:gd name="connsiteY95" fmla="*/ 24988 h 707999"/>
              <a:gd name="connsiteX96" fmla="*/ 448065 w 926772"/>
              <a:gd name="connsiteY96" fmla="*/ 0 h 707999"/>
              <a:gd name="connsiteX97" fmla="*/ 473053 w 926772"/>
              <a:gd name="connsiteY97" fmla="*/ 24988 h 707999"/>
              <a:gd name="connsiteX98" fmla="*/ 448065 w 926772"/>
              <a:gd name="connsiteY98" fmla="*/ 49976 h 707999"/>
              <a:gd name="connsiteX99" fmla="*/ 423077 w 926772"/>
              <a:gd name="connsiteY99" fmla="*/ 24988 h 707999"/>
              <a:gd name="connsiteX100" fmla="*/ 381042 w 926772"/>
              <a:gd name="connsiteY100" fmla="*/ 495005 h 707999"/>
              <a:gd name="connsiteX101" fmla="*/ 406030 w 926772"/>
              <a:gd name="connsiteY101" fmla="*/ 470017 h 707999"/>
              <a:gd name="connsiteX102" fmla="*/ 431018 w 926772"/>
              <a:gd name="connsiteY102" fmla="*/ 495005 h 707999"/>
              <a:gd name="connsiteX103" fmla="*/ 406030 w 926772"/>
              <a:gd name="connsiteY103" fmla="*/ 519993 h 707999"/>
              <a:gd name="connsiteX104" fmla="*/ 381042 w 926772"/>
              <a:gd name="connsiteY104" fmla="*/ 495005 h 707999"/>
              <a:gd name="connsiteX105" fmla="*/ 375770 w 926772"/>
              <a:gd name="connsiteY105" fmla="*/ 683011 h 707999"/>
              <a:gd name="connsiteX106" fmla="*/ 400758 w 926772"/>
              <a:gd name="connsiteY106" fmla="*/ 658023 h 707999"/>
              <a:gd name="connsiteX107" fmla="*/ 425746 w 926772"/>
              <a:gd name="connsiteY107" fmla="*/ 683011 h 707999"/>
              <a:gd name="connsiteX108" fmla="*/ 400758 w 926772"/>
              <a:gd name="connsiteY108" fmla="*/ 707999 h 707999"/>
              <a:gd name="connsiteX109" fmla="*/ 375770 w 926772"/>
              <a:gd name="connsiteY109" fmla="*/ 683011 h 707999"/>
              <a:gd name="connsiteX110" fmla="*/ 370829 w 926772"/>
              <a:gd name="connsiteY110" fmla="*/ 306999 h 707999"/>
              <a:gd name="connsiteX111" fmla="*/ 395817 w 926772"/>
              <a:gd name="connsiteY111" fmla="*/ 282011 h 707999"/>
              <a:gd name="connsiteX112" fmla="*/ 420805 w 926772"/>
              <a:gd name="connsiteY112" fmla="*/ 306999 h 707999"/>
              <a:gd name="connsiteX113" fmla="*/ 395817 w 926772"/>
              <a:gd name="connsiteY113" fmla="*/ 331987 h 707999"/>
              <a:gd name="connsiteX114" fmla="*/ 370829 w 926772"/>
              <a:gd name="connsiteY114" fmla="*/ 306999 h 707999"/>
              <a:gd name="connsiteX115" fmla="*/ 362827 w 926772"/>
              <a:gd name="connsiteY115" fmla="*/ 118993 h 707999"/>
              <a:gd name="connsiteX116" fmla="*/ 387815 w 926772"/>
              <a:gd name="connsiteY116" fmla="*/ 94005 h 707999"/>
              <a:gd name="connsiteX117" fmla="*/ 412803 w 926772"/>
              <a:gd name="connsiteY117" fmla="*/ 118993 h 707999"/>
              <a:gd name="connsiteX118" fmla="*/ 387815 w 926772"/>
              <a:gd name="connsiteY118" fmla="*/ 143981 h 707999"/>
              <a:gd name="connsiteX119" fmla="*/ 362827 w 926772"/>
              <a:gd name="connsiteY119" fmla="*/ 118993 h 707999"/>
              <a:gd name="connsiteX120" fmla="*/ 319096 w 926772"/>
              <a:gd name="connsiteY120" fmla="*/ 589008 h 707999"/>
              <a:gd name="connsiteX121" fmla="*/ 344084 w 926772"/>
              <a:gd name="connsiteY121" fmla="*/ 564020 h 707999"/>
              <a:gd name="connsiteX122" fmla="*/ 369072 w 926772"/>
              <a:gd name="connsiteY122" fmla="*/ 589008 h 707999"/>
              <a:gd name="connsiteX123" fmla="*/ 344084 w 926772"/>
              <a:gd name="connsiteY123" fmla="*/ 613996 h 707999"/>
              <a:gd name="connsiteX124" fmla="*/ 319096 w 926772"/>
              <a:gd name="connsiteY124" fmla="*/ 589008 h 707999"/>
              <a:gd name="connsiteX125" fmla="*/ 313307 w 926772"/>
              <a:gd name="connsiteY125" fmla="*/ 401002 h 707999"/>
              <a:gd name="connsiteX126" fmla="*/ 338295 w 926772"/>
              <a:gd name="connsiteY126" fmla="*/ 376014 h 707999"/>
              <a:gd name="connsiteX127" fmla="*/ 363283 w 926772"/>
              <a:gd name="connsiteY127" fmla="*/ 401002 h 707999"/>
              <a:gd name="connsiteX128" fmla="*/ 338295 w 926772"/>
              <a:gd name="connsiteY128" fmla="*/ 425990 h 707999"/>
              <a:gd name="connsiteX129" fmla="*/ 313307 w 926772"/>
              <a:gd name="connsiteY129" fmla="*/ 401002 h 707999"/>
              <a:gd name="connsiteX130" fmla="*/ 303095 w 926772"/>
              <a:gd name="connsiteY130" fmla="*/ 212996 h 707999"/>
              <a:gd name="connsiteX131" fmla="*/ 328083 w 926772"/>
              <a:gd name="connsiteY131" fmla="*/ 188008 h 707999"/>
              <a:gd name="connsiteX132" fmla="*/ 353071 w 926772"/>
              <a:gd name="connsiteY132" fmla="*/ 212996 h 707999"/>
              <a:gd name="connsiteX133" fmla="*/ 328083 w 926772"/>
              <a:gd name="connsiteY133" fmla="*/ 237984 h 707999"/>
              <a:gd name="connsiteX134" fmla="*/ 303095 w 926772"/>
              <a:gd name="connsiteY134" fmla="*/ 212996 h 707999"/>
              <a:gd name="connsiteX135" fmla="*/ 255786 w 926772"/>
              <a:gd name="connsiteY135" fmla="*/ 495005 h 707999"/>
              <a:gd name="connsiteX136" fmla="*/ 280774 w 926772"/>
              <a:gd name="connsiteY136" fmla="*/ 470017 h 707999"/>
              <a:gd name="connsiteX137" fmla="*/ 305762 w 926772"/>
              <a:gd name="connsiteY137" fmla="*/ 495005 h 707999"/>
              <a:gd name="connsiteX138" fmla="*/ 280774 w 926772"/>
              <a:gd name="connsiteY138" fmla="*/ 519993 h 707999"/>
              <a:gd name="connsiteX139" fmla="*/ 255786 w 926772"/>
              <a:gd name="connsiteY139" fmla="*/ 495005 h 707999"/>
              <a:gd name="connsiteX140" fmla="*/ 250513 w 926772"/>
              <a:gd name="connsiteY140" fmla="*/ 683011 h 707999"/>
              <a:gd name="connsiteX141" fmla="*/ 275501 w 926772"/>
              <a:gd name="connsiteY141" fmla="*/ 658023 h 707999"/>
              <a:gd name="connsiteX142" fmla="*/ 300489 w 926772"/>
              <a:gd name="connsiteY142" fmla="*/ 683011 h 707999"/>
              <a:gd name="connsiteX143" fmla="*/ 275501 w 926772"/>
              <a:gd name="connsiteY143" fmla="*/ 707999 h 707999"/>
              <a:gd name="connsiteX144" fmla="*/ 250513 w 926772"/>
              <a:gd name="connsiteY144" fmla="*/ 683011 h 707999"/>
              <a:gd name="connsiteX145" fmla="*/ 245572 w 926772"/>
              <a:gd name="connsiteY145" fmla="*/ 306999 h 707999"/>
              <a:gd name="connsiteX146" fmla="*/ 270560 w 926772"/>
              <a:gd name="connsiteY146" fmla="*/ 282011 h 707999"/>
              <a:gd name="connsiteX147" fmla="*/ 295548 w 926772"/>
              <a:gd name="connsiteY147" fmla="*/ 306999 h 707999"/>
              <a:gd name="connsiteX148" fmla="*/ 270560 w 926772"/>
              <a:gd name="connsiteY148" fmla="*/ 331987 h 707999"/>
              <a:gd name="connsiteX149" fmla="*/ 245572 w 926772"/>
              <a:gd name="connsiteY149" fmla="*/ 306999 h 707999"/>
              <a:gd name="connsiteX150" fmla="*/ 193839 w 926772"/>
              <a:gd name="connsiteY150" fmla="*/ 589008 h 707999"/>
              <a:gd name="connsiteX151" fmla="*/ 218827 w 926772"/>
              <a:gd name="connsiteY151" fmla="*/ 564020 h 707999"/>
              <a:gd name="connsiteX152" fmla="*/ 243815 w 926772"/>
              <a:gd name="connsiteY152" fmla="*/ 589008 h 707999"/>
              <a:gd name="connsiteX153" fmla="*/ 218827 w 926772"/>
              <a:gd name="connsiteY153" fmla="*/ 613996 h 707999"/>
              <a:gd name="connsiteX154" fmla="*/ 193839 w 926772"/>
              <a:gd name="connsiteY154" fmla="*/ 589008 h 707999"/>
              <a:gd name="connsiteX155" fmla="*/ 188051 w 926772"/>
              <a:gd name="connsiteY155" fmla="*/ 401002 h 707999"/>
              <a:gd name="connsiteX156" fmla="*/ 213039 w 926772"/>
              <a:gd name="connsiteY156" fmla="*/ 376014 h 707999"/>
              <a:gd name="connsiteX157" fmla="*/ 238027 w 926772"/>
              <a:gd name="connsiteY157" fmla="*/ 401002 h 707999"/>
              <a:gd name="connsiteX158" fmla="*/ 213039 w 926772"/>
              <a:gd name="connsiteY158" fmla="*/ 425990 h 707999"/>
              <a:gd name="connsiteX159" fmla="*/ 188051 w 926772"/>
              <a:gd name="connsiteY159" fmla="*/ 401002 h 707999"/>
              <a:gd name="connsiteX160" fmla="*/ 130529 w 926772"/>
              <a:gd name="connsiteY160" fmla="*/ 495005 h 707999"/>
              <a:gd name="connsiteX161" fmla="*/ 155517 w 926772"/>
              <a:gd name="connsiteY161" fmla="*/ 470017 h 707999"/>
              <a:gd name="connsiteX162" fmla="*/ 180505 w 926772"/>
              <a:gd name="connsiteY162" fmla="*/ 495005 h 707999"/>
              <a:gd name="connsiteX163" fmla="*/ 155517 w 926772"/>
              <a:gd name="connsiteY163" fmla="*/ 519993 h 707999"/>
              <a:gd name="connsiteX164" fmla="*/ 130529 w 926772"/>
              <a:gd name="connsiteY164" fmla="*/ 495005 h 707999"/>
              <a:gd name="connsiteX165" fmla="*/ 125257 w 926772"/>
              <a:gd name="connsiteY165" fmla="*/ 683011 h 707999"/>
              <a:gd name="connsiteX166" fmla="*/ 150245 w 926772"/>
              <a:gd name="connsiteY166" fmla="*/ 658023 h 707999"/>
              <a:gd name="connsiteX167" fmla="*/ 175233 w 926772"/>
              <a:gd name="connsiteY167" fmla="*/ 683011 h 707999"/>
              <a:gd name="connsiteX168" fmla="*/ 150245 w 926772"/>
              <a:gd name="connsiteY168" fmla="*/ 707999 h 707999"/>
              <a:gd name="connsiteX169" fmla="*/ 125257 w 926772"/>
              <a:gd name="connsiteY169" fmla="*/ 683011 h 707999"/>
              <a:gd name="connsiteX170" fmla="*/ 68583 w 926772"/>
              <a:gd name="connsiteY170" fmla="*/ 589008 h 707999"/>
              <a:gd name="connsiteX171" fmla="*/ 93571 w 926772"/>
              <a:gd name="connsiteY171" fmla="*/ 564020 h 707999"/>
              <a:gd name="connsiteX172" fmla="*/ 118559 w 926772"/>
              <a:gd name="connsiteY172" fmla="*/ 589008 h 707999"/>
              <a:gd name="connsiteX173" fmla="*/ 93571 w 926772"/>
              <a:gd name="connsiteY173" fmla="*/ 613996 h 707999"/>
              <a:gd name="connsiteX174" fmla="*/ 68583 w 926772"/>
              <a:gd name="connsiteY174" fmla="*/ 589008 h 707999"/>
              <a:gd name="connsiteX175" fmla="*/ 0 w 926772"/>
              <a:gd name="connsiteY175" fmla="*/ 683011 h 707999"/>
              <a:gd name="connsiteX176" fmla="*/ 24988 w 926772"/>
              <a:gd name="connsiteY176" fmla="*/ 658023 h 707999"/>
              <a:gd name="connsiteX177" fmla="*/ 49976 w 926772"/>
              <a:gd name="connsiteY177" fmla="*/ 683011 h 707999"/>
              <a:gd name="connsiteX178" fmla="*/ 24988 w 926772"/>
              <a:gd name="connsiteY178" fmla="*/ 707999 h 707999"/>
              <a:gd name="connsiteX179" fmla="*/ 0 w 926772"/>
              <a:gd name="connsiteY179" fmla="*/ 683011 h 707999"/>
            </a:gdLst>
            <a:ahLst/>
            <a:cxnLst/>
            <a:rect l="l" t="t" r="r" b="b"/>
            <a:pathLst>
              <a:path w="926772" h="707999">
                <a:moveTo>
                  <a:pt x="876796" y="683011"/>
                </a:moveTo>
                <a:cubicBezTo>
                  <a:pt x="876796" y="669211"/>
                  <a:pt x="887984" y="658023"/>
                  <a:pt x="901784" y="658023"/>
                </a:cubicBezTo>
                <a:cubicBezTo>
                  <a:pt x="915584" y="658023"/>
                  <a:pt x="926772" y="669211"/>
                  <a:pt x="926772" y="683011"/>
                </a:cubicBezTo>
                <a:cubicBezTo>
                  <a:pt x="926772" y="696811"/>
                  <a:pt x="915584" y="707999"/>
                  <a:pt x="901784" y="707999"/>
                </a:cubicBezTo>
                <a:cubicBezTo>
                  <a:pt x="887984" y="707999"/>
                  <a:pt x="876796" y="696811"/>
                  <a:pt x="876796" y="683011"/>
                </a:cubicBezTo>
                <a:close/>
                <a:moveTo>
                  <a:pt x="820126" y="589008"/>
                </a:moveTo>
                <a:cubicBezTo>
                  <a:pt x="820126" y="575208"/>
                  <a:pt x="831314" y="564020"/>
                  <a:pt x="845114" y="564020"/>
                </a:cubicBezTo>
                <a:cubicBezTo>
                  <a:pt x="858914" y="564020"/>
                  <a:pt x="870102" y="575208"/>
                  <a:pt x="870102" y="589008"/>
                </a:cubicBezTo>
                <a:cubicBezTo>
                  <a:pt x="870102" y="602808"/>
                  <a:pt x="858914" y="613996"/>
                  <a:pt x="845114" y="613996"/>
                </a:cubicBezTo>
                <a:cubicBezTo>
                  <a:pt x="831314" y="613996"/>
                  <a:pt x="820126" y="602808"/>
                  <a:pt x="820126" y="589008"/>
                </a:cubicBezTo>
                <a:close/>
                <a:moveTo>
                  <a:pt x="756812" y="495005"/>
                </a:moveTo>
                <a:cubicBezTo>
                  <a:pt x="756812" y="481205"/>
                  <a:pt x="768000" y="470017"/>
                  <a:pt x="781800" y="470017"/>
                </a:cubicBezTo>
                <a:cubicBezTo>
                  <a:pt x="795600" y="470017"/>
                  <a:pt x="806788" y="481205"/>
                  <a:pt x="806788" y="495005"/>
                </a:cubicBezTo>
                <a:cubicBezTo>
                  <a:pt x="806788" y="508805"/>
                  <a:pt x="795600" y="519993"/>
                  <a:pt x="781800" y="519993"/>
                </a:cubicBezTo>
                <a:cubicBezTo>
                  <a:pt x="768000" y="519993"/>
                  <a:pt x="756812" y="508805"/>
                  <a:pt x="756812" y="495005"/>
                </a:cubicBezTo>
                <a:close/>
                <a:moveTo>
                  <a:pt x="751538" y="683011"/>
                </a:moveTo>
                <a:cubicBezTo>
                  <a:pt x="751538" y="669211"/>
                  <a:pt x="762726" y="658023"/>
                  <a:pt x="776526" y="658023"/>
                </a:cubicBezTo>
                <a:cubicBezTo>
                  <a:pt x="790326" y="658023"/>
                  <a:pt x="801514" y="669211"/>
                  <a:pt x="801514" y="683011"/>
                </a:cubicBezTo>
                <a:cubicBezTo>
                  <a:pt x="801514" y="696811"/>
                  <a:pt x="790326" y="707999"/>
                  <a:pt x="776526" y="707999"/>
                </a:cubicBezTo>
                <a:cubicBezTo>
                  <a:pt x="762726" y="707999"/>
                  <a:pt x="751538" y="696811"/>
                  <a:pt x="751538" y="683011"/>
                </a:cubicBezTo>
                <a:close/>
                <a:moveTo>
                  <a:pt x="694869" y="589008"/>
                </a:moveTo>
                <a:cubicBezTo>
                  <a:pt x="694869" y="575208"/>
                  <a:pt x="706057" y="564020"/>
                  <a:pt x="719857" y="564020"/>
                </a:cubicBezTo>
                <a:cubicBezTo>
                  <a:pt x="733657" y="564020"/>
                  <a:pt x="744845" y="575208"/>
                  <a:pt x="744845" y="589008"/>
                </a:cubicBezTo>
                <a:cubicBezTo>
                  <a:pt x="744845" y="602808"/>
                  <a:pt x="733657" y="613996"/>
                  <a:pt x="719857" y="613996"/>
                </a:cubicBezTo>
                <a:cubicBezTo>
                  <a:pt x="706057" y="613996"/>
                  <a:pt x="694869" y="602808"/>
                  <a:pt x="694869" y="589008"/>
                </a:cubicBezTo>
                <a:close/>
                <a:moveTo>
                  <a:pt x="689081" y="401002"/>
                </a:moveTo>
                <a:cubicBezTo>
                  <a:pt x="689081" y="387202"/>
                  <a:pt x="700269" y="376014"/>
                  <a:pt x="714069" y="376014"/>
                </a:cubicBezTo>
                <a:cubicBezTo>
                  <a:pt x="727869" y="376014"/>
                  <a:pt x="739057" y="387202"/>
                  <a:pt x="739057" y="401002"/>
                </a:cubicBezTo>
                <a:cubicBezTo>
                  <a:pt x="739057" y="414802"/>
                  <a:pt x="727869" y="425990"/>
                  <a:pt x="714069" y="425990"/>
                </a:cubicBezTo>
                <a:cubicBezTo>
                  <a:pt x="700269" y="425990"/>
                  <a:pt x="689081" y="414802"/>
                  <a:pt x="689081" y="401002"/>
                </a:cubicBezTo>
                <a:close/>
                <a:moveTo>
                  <a:pt x="631554" y="495005"/>
                </a:moveTo>
                <a:cubicBezTo>
                  <a:pt x="631554" y="481205"/>
                  <a:pt x="642742" y="470017"/>
                  <a:pt x="656542" y="470017"/>
                </a:cubicBezTo>
                <a:cubicBezTo>
                  <a:pt x="670342" y="470017"/>
                  <a:pt x="681530" y="481205"/>
                  <a:pt x="681530" y="495005"/>
                </a:cubicBezTo>
                <a:cubicBezTo>
                  <a:pt x="681530" y="508805"/>
                  <a:pt x="670342" y="519993"/>
                  <a:pt x="656542" y="519993"/>
                </a:cubicBezTo>
                <a:cubicBezTo>
                  <a:pt x="642742" y="519993"/>
                  <a:pt x="631554" y="508805"/>
                  <a:pt x="631554" y="495005"/>
                </a:cubicBezTo>
                <a:close/>
                <a:moveTo>
                  <a:pt x="626283" y="683011"/>
                </a:moveTo>
                <a:cubicBezTo>
                  <a:pt x="626283" y="669211"/>
                  <a:pt x="637471" y="658023"/>
                  <a:pt x="651271" y="658023"/>
                </a:cubicBezTo>
                <a:cubicBezTo>
                  <a:pt x="665071" y="658023"/>
                  <a:pt x="676259" y="669211"/>
                  <a:pt x="676259" y="683011"/>
                </a:cubicBezTo>
                <a:cubicBezTo>
                  <a:pt x="676259" y="696811"/>
                  <a:pt x="665071" y="707999"/>
                  <a:pt x="651271" y="707999"/>
                </a:cubicBezTo>
                <a:cubicBezTo>
                  <a:pt x="637471" y="707999"/>
                  <a:pt x="626283" y="696811"/>
                  <a:pt x="626283" y="683011"/>
                </a:cubicBezTo>
                <a:close/>
                <a:moveTo>
                  <a:pt x="621342" y="306999"/>
                </a:moveTo>
                <a:cubicBezTo>
                  <a:pt x="621342" y="293199"/>
                  <a:pt x="632530" y="282011"/>
                  <a:pt x="646330" y="282011"/>
                </a:cubicBezTo>
                <a:cubicBezTo>
                  <a:pt x="660130" y="282011"/>
                  <a:pt x="671318" y="293199"/>
                  <a:pt x="671318" y="306999"/>
                </a:cubicBezTo>
                <a:cubicBezTo>
                  <a:pt x="671318" y="320799"/>
                  <a:pt x="660130" y="331987"/>
                  <a:pt x="646330" y="331987"/>
                </a:cubicBezTo>
                <a:cubicBezTo>
                  <a:pt x="632530" y="331987"/>
                  <a:pt x="621342" y="320799"/>
                  <a:pt x="621342" y="306999"/>
                </a:cubicBezTo>
                <a:close/>
                <a:moveTo>
                  <a:pt x="569610" y="589008"/>
                </a:moveTo>
                <a:cubicBezTo>
                  <a:pt x="569610" y="575208"/>
                  <a:pt x="580798" y="564020"/>
                  <a:pt x="594598" y="564020"/>
                </a:cubicBezTo>
                <a:cubicBezTo>
                  <a:pt x="608398" y="564020"/>
                  <a:pt x="619586" y="575208"/>
                  <a:pt x="619586" y="589008"/>
                </a:cubicBezTo>
                <a:cubicBezTo>
                  <a:pt x="619586" y="602808"/>
                  <a:pt x="608398" y="613996"/>
                  <a:pt x="594598" y="613996"/>
                </a:cubicBezTo>
                <a:cubicBezTo>
                  <a:pt x="580798" y="613996"/>
                  <a:pt x="569610" y="602808"/>
                  <a:pt x="569610" y="589008"/>
                </a:cubicBezTo>
                <a:close/>
                <a:moveTo>
                  <a:pt x="563824" y="401002"/>
                </a:moveTo>
                <a:cubicBezTo>
                  <a:pt x="563824" y="387202"/>
                  <a:pt x="575012" y="376014"/>
                  <a:pt x="588812" y="376014"/>
                </a:cubicBezTo>
                <a:cubicBezTo>
                  <a:pt x="602612" y="376014"/>
                  <a:pt x="613800" y="387202"/>
                  <a:pt x="613800" y="401002"/>
                </a:cubicBezTo>
                <a:cubicBezTo>
                  <a:pt x="613800" y="414802"/>
                  <a:pt x="602612" y="425990"/>
                  <a:pt x="588812" y="425990"/>
                </a:cubicBezTo>
                <a:cubicBezTo>
                  <a:pt x="575012" y="425990"/>
                  <a:pt x="563824" y="414802"/>
                  <a:pt x="563824" y="401002"/>
                </a:cubicBezTo>
                <a:close/>
                <a:moveTo>
                  <a:pt x="553611" y="212996"/>
                </a:moveTo>
                <a:cubicBezTo>
                  <a:pt x="553611" y="199196"/>
                  <a:pt x="564799" y="188008"/>
                  <a:pt x="578599" y="188008"/>
                </a:cubicBezTo>
                <a:cubicBezTo>
                  <a:pt x="592399" y="188008"/>
                  <a:pt x="603587" y="199196"/>
                  <a:pt x="603587" y="212996"/>
                </a:cubicBezTo>
                <a:cubicBezTo>
                  <a:pt x="603587" y="226796"/>
                  <a:pt x="592399" y="237984"/>
                  <a:pt x="578599" y="237984"/>
                </a:cubicBezTo>
                <a:cubicBezTo>
                  <a:pt x="564799" y="237984"/>
                  <a:pt x="553611" y="226796"/>
                  <a:pt x="553611" y="212996"/>
                </a:cubicBezTo>
                <a:close/>
                <a:moveTo>
                  <a:pt x="506299" y="495005"/>
                </a:moveTo>
                <a:cubicBezTo>
                  <a:pt x="506299" y="481205"/>
                  <a:pt x="517487" y="470017"/>
                  <a:pt x="531287" y="470017"/>
                </a:cubicBezTo>
                <a:cubicBezTo>
                  <a:pt x="545087" y="470017"/>
                  <a:pt x="556275" y="481205"/>
                  <a:pt x="556275" y="495005"/>
                </a:cubicBezTo>
                <a:cubicBezTo>
                  <a:pt x="556275" y="508805"/>
                  <a:pt x="545087" y="519993"/>
                  <a:pt x="531287" y="519993"/>
                </a:cubicBezTo>
                <a:cubicBezTo>
                  <a:pt x="517487" y="519993"/>
                  <a:pt x="506299" y="508805"/>
                  <a:pt x="506299" y="495005"/>
                </a:cubicBezTo>
                <a:close/>
                <a:moveTo>
                  <a:pt x="501026" y="683011"/>
                </a:moveTo>
                <a:cubicBezTo>
                  <a:pt x="501026" y="669211"/>
                  <a:pt x="512214" y="658023"/>
                  <a:pt x="526014" y="658023"/>
                </a:cubicBezTo>
                <a:cubicBezTo>
                  <a:pt x="539814" y="658023"/>
                  <a:pt x="551002" y="669211"/>
                  <a:pt x="551002" y="683011"/>
                </a:cubicBezTo>
                <a:cubicBezTo>
                  <a:pt x="551002" y="696811"/>
                  <a:pt x="539814" y="707999"/>
                  <a:pt x="526014" y="707999"/>
                </a:cubicBezTo>
                <a:cubicBezTo>
                  <a:pt x="512214" y="707999"/>
                  <a:pt x="501026" y="696811"/>
                  <a:pt x="501026" y="683011"/>
                </a:cubicBezTo>
                <a:close/>
                <a:moveTo>
                  <a:pt x="496084" y="306999"/>
                </a:moveTo>
                <a:cubicBezTo>
                  <a:pt x="496084" y="293199"/>
                  <a:pt x="507272" y="282011"/>
                  <a:pt x="521072" y="282011"/>
                </a:cubicBezTo>
                <a:cubicBezTo>
                  <a:pt x="534872" y="282011"/>
                  <a:pt x="546060" y="293199"/>
                  <a:pt x="546060" y="306999"/>
                </a:cubicBezTo>
                <a:cubicBezTo>
                  <a:pt x="546060" y="320799"/>
                  <a:pt x="534872" y="331987"/>
                  <a:pt x="521072" y="331987"/>
                </a:cubicBezTo>
                <a:cubicBezTo>
                  <a:pt x="507272" y="331987"/>
                  <a:pt x="496084" y="320799"/>
                  <a:pt x="496084" y="306999"/>
                </a:cubicBezTo>
                <a:close/>
                <a:moveTo>
                  <a:pt x="488086" y="118993"/>
                </a:moveTo>
                <a:cubicBezTo>
                  <a:pt x="488086" y="105193"/>
                  <a:pt x="499274" y="94005"/>
                  <a:pt x="513074" y="94005"/>
                </a:cubicBezTo>
                <a:cubicBezTo>
                  <a:pt x="526874" y="94005"/>
                  <a:pt x="538062" y="105193"/>
                  <a:pt x="538062" y="118993"/>
                </a:cubicBezTo>
                <a:cubicBezTo>
                  <a:pt x="538062" y="132793"/>
                  <a:pt x="526874" y="143981"/>
                  <a:pt x="513074" y="143981"/>
                </a:cubicBezTo>
                <a:cubicBezTo>
                  <a:pt x="499274" y="143981"/>
                  <a:pt x="488086" y="132793"/>
                  <a:pt x="488086" y="118993"/>
                </a:cubicBezTo>
                <a:close/>
                <a:moveTo>
                  <a:pt x="444353" y="589008"/>
                </a:moveTo>
                <a:cubicBezTo>
                  <a:pt x="444353" y="575208"/>
                  <a:pt x="455541" y="564020"/>
                  <a:pt x="469341" y="564020"/>
                </a:cubicBezTo>
                <a:cubicBezTo>
                  <a:pt x="483141" y="564020"/>
                  <a:pt x="494329" y="575208"/>
                  <a:pt x="494329" y="589008"/>
                </a:cubicBezTo>
                <a:cubicBezTo>
                  <a:pt x="494329" y="602808"/>
                  <a:pt x="483141" y="613996"/>
                  <a:pt x="469341" y="613996"/>
                </a:cubicBezTo>
                <a:cubicBezTo>
                  <a:pt x="455541" y="613996"/>
                  <a:pt x="444353" y="602808"/>
                  <a:pt x="444353" y="589008"/>
                </a:cubicBezTo>
                <a:close/>
                <a:moveTo>
                  <a:pt x="438565" y="401002"/>
                </a:moveTo>
                <a:cubicBezTo>
                  <a:pt x="438565" y="387202"/>
                  <a:pt x="449753" y="376014"/>
                  <a:pt x="463553" y="376014"/>
                </a:cubicBezTo>
                <a:cubicBezTo>
                  <a:pt x="477353" y="376014"/>
                  <a:pt x="488541" y="387202"/>
                  <a:pt x="488541" y="401002"/>
                </a:cubicBezTo>
                <a:cubicBezTo>
                  <a:pt x="488541" y="414802"/>
                  <a:pt x="477353" y="425990"/>
                  <a:pt x="463553" y="425990"/>
                </a:cubicBezTo>
                <a:cubicBezTo>
                  <a:pt x="449753" y="425990"/>
                  <a:pt x="438565" y="414802"/>
                  <a:pt x="438565" y="401002"/>
                </a:cubicBezTo>
                <a:close/>
                <a:moveTo>
                  <a:pt x="428354" y="212996"/>
                </a:moveTo>
                <a:cubicBezTo>
                  <a:pt x="428354" y="199196"/>
                  <a:pt x="439542" y="188008"/>
                  <a:pt x="453342" y="188008"/>
                </a:cubicBezTo>
                <a:cubicBezTo>
                  <a:pt x="467142" y="188008"/>
                  <a:pt x="478330" y="199196"/>
                  <a:pt x="478330" y="212996"/>
                </a:cubicBezTo>
                <a:cubicBezTo>
                  <a:pt x="478330" y="226796"/>
                  <a:pt x="467142" y="237984"/>
                  <a:pt x="453342" y="237984"/>
                </a:cubicBezTo>
                <a:cubicBezTo>
                  <a:pt x="439542" y="237984"/>
                  <a:pt x="428354" y="226796"/>
                  <a:pt x="428354" y="212996"/>
                </a:cubicBezTo>
                <a:close/>
                <a:moveTo>
                  <a:pt x="423077" y="24988"/>
                </a:moveTo>
                <a:cubicBezTo>
                  <a:pt x="423077" y="11188"/>
                  <a:pt x="434265" y="0"/>
                  <a:pt x="448065" y="0"/>
                </a:cubicBezTo>
                <a:cubicBezTo>
                  <a:pt x="461865" y="0"/>
                  <a:pt x="473053" y="11188"/>
                  <a:pt x="473053" y="24988"/>
                </a:cubicBezTo>
                <a:cubicBezTo>
                  <a:pt x="473053" y="38788"/>
                  <a:pt x="461865" y="49976"/>
                  <a:pt x="448065" y="49976"/>
                </a:cubicBezTo>
                <a:cubicBezTo>
                  <a:pt x="434265" y="49976"/>
                  <a:pt x="423077" y="38788"/>
                  <a:pt x="423077" y="24988"/>
                </a:cubicBezTo>
                <a:close/>
                <a:moveTo>
                  <a:pt x="381042" y="495005"/>
                </a:moveTo>
                <a:cubicBezTo>
                  <a:pt x="381042" y="481205"/>
                  <a:pt x="392230" y="470017"/>
                  <a:pt x="406030" y="470017"/>
                </a:cubicBezTo>
                <a:cubicBezTo>
                  <a:pt x="419830" y="470017"/>
                  <a:pt x="431018" y="481205"/>
                  <a:pt x="431018" y="495005"/>
                </a:cubicBezTo>
                <a:cubicBezTo>
                  <a:pt x="431018" y="508805"/>
                  <a:pt x="419830" y="519993"/>
                  <a:pt x="406030" y="519993"/>
                </a:cubicBezTo>
                <a:cubicBezTo>
                  <a:pt x="392230" y="519993"/>
                  <a:pt x="381042" y="508805"/>
                  <a:pt x="381042" y="495005"/>
                </a:cubicBezTo>
                <a:close/>
                <a:moveTo>
                  <a:pt x="375770" y="683011"/>
                </a:moveTo>
                <a:cubicBezTo>
                  <a:pt x="375770" y="669211"/>
                  <a:pt x="386958" y="658023"/>
                  <a:pt x="400758" y="658023"/>
                </a:cubicBezTo>
                <a:cubicBezTo>
                  <a:pt x="414558" y="658023"/>
                  <a:pt x="425746" y="669211"/>
                  <a:pt x="425746" y="683011"/>
                </a:cubicBezTo>
                <a:cubicBezTo>
                  <a:pt x="425746" y="696811"/>
                  <a:pt x="414558" y="707999"/>
                  <a:pt x="400758" y="707999"/>
                </a:cubicBezTo>
                <a:cubicBezTo>
                  <a:pt x="386958" y="707999"/>
                  <a:pt x="375770" y="696811"/>
                  <a:pt x="375770" y="683011"/>
                </a:cubicBezTo>
                <a:close/>
                <a:moveTo>
                  <a:pt x="370829" y="306999"/>
                </a:moveTo>
                <a:cubicBezTo>
                  <a:pt x="370829" y="293199"/>
                  <a:pt x="382017" y="282011"/>
                  <a:pt x="395817" y="282011"/>
                </a:cubicBezTo>
                <a:cubicBezTo>
                  <a:pt x="409617" y="282011"/>
                  <a:pt x="420805" y="293199"/>
                  <a:pt x="420805" y="306999"/>
                </a:cubicBezTo>
                <a:cubicBezTo>
                  <a:pt x="420805" y="320799"/>
                  <a:pt x="409617" y="331987"/>
                  <a:pt x="395817" y="331987"/>
                </a:cubicBezTo>
                <a:cubicBezTo>
                  <a:pt x="382017" y="331987"/>
                  <a:pt x="370829" y="320799"/>
                  <a:pt x="370829" y="306999"/>
                </a:cubicBezTo>
                <a:close/>
                <a:moveTo>
                  <a:pt x="362827" y="118993"/>
                </a:moveTo>
                <a:cubicBezTo>
                  <a:pt x="362827" y="105193"/>
                  <a:pt x="374015" y="94005"/>
                  <a:pt x="387815" y="94005"/>
                </a:cubicBezTo>
                <a:cubicBezTo>
                  <a:pt x="401615" y="94005"/>
                  <a:pt x="412803" y="105193"/>
                  <a:pt x="412803" y="118993"/>
                </a:cubicBezTo>
                <a:cubicBezTo>
                  <a:pt x="412803" y="132793"/>
                  <a:pt x="401615" y="143981"/>
                  <a:pt x="387815" y="143981"/>
                </a:cubicBezTo>
                <a:cubicBezTo>
                  <a:pt x="374015" y="143981"/>
                  <a:pt x="362827" y="132793"/>
                  <a:pt x="362827" y="118993"/>
                </a:cubicBezTo>
                <a:close/>
                <a:moveTo>
                  <a:pt x="319096" y="589008"/>
                </a:moveTo>
                <a:cubicBezTo>
                  <a:pt x="319096" y="575208"/>
                  <a:pt x="330284" y="564020"/>
                  <a:pt x="344084" y="564020"/>
                </a:cubicBezTo>
                <a:cubicBezTo>
                  <a:pt x="357884" y="564020"/>
                  <a:pt x="369072" y="575208"/>
                  <a:pt x="369072" y="589008"/>
                </a:cubicBezTo>
                <a:cubicBezTo>
                  <a:pt x="369072" y="602808"/>
                  <a:pt x="357884" y="613996"/>
                  <a:pt x="344084" y="613996"/>
                </a:cubicBezTo>
                <a:cubicBezTo>
                  <a:pt x="330284" y="613996"/>
                  <a:pt x="319096" y="602808"/>
                  <a:pt x="319096" y="589008"/>
                </a:cubicBezTo>
                <a:close/>
                <a:moveTo>
                  <a:pt x="313307" y="401002"/>
                </a:moveTo>
                <a:cubicBezTo>
                  <a:pt x="313307" y="387202"/>
                  <a:pt x="324495" y="376014"/>
                  <a:pt x="338295" y="376014"/>
                </a:cubicBezTo>
                <a:cubicBezTo>
                  <a:pt x="352095" y="376014"/>
                  <a:pt x="363283" y="387202"/>
                  <a:pt x="363283" y="401002"/>
                </a:cubicBezTo>
                <a:cubicBezTo>
                  <a:pt x="363283" y="414802"/>
                  <a:pt x="352095" y="425990"/>
                  <a:pt x="338295" y="425990"/>
                </a:cubicBezTo>
                <a:cubicBezTo>
                  <a:pt x="324495" y="425990"/>
                  <a:pt x="313307" y="414802"/>
                  <a:pt x="313307" y="401002"/>
                </a:cubicBezTo>
                <a:close/>
                <a:moveTo>
                  <a:pt x="303095" y="212996"/>
                </a:moveTo>
                <a:cubicBezTo>
                  <a:pt x="303095" y="199196"/>
                  <a:pt x="314283" y="188008"/>
                  <a:pt x="328083" y="188008"/>
                </a:cubicBezTo>
                <a:cubicBezTo>
                  <a:pt x="341883" y="188008"/>
                  <a:pt x="353071" y="199196"/>
                  <a:pt x="353071" y="212996"/>
                </a:cubicBezTo>
                <a:cubicBezTo>
                  <a:pt x="353071" y="226796"/>
                  <a:pt x="341883" y="237984"/>
                  <a:pt x="328083" y="237984"/>
                </a:cubicBezTo>
                <a:cubicBezTo>
                  <a:pt x="314283" y="237984"/>
                  <a:pt x="303095" y="226796"/>
                  <a:pt x="303095" y="212996"/>
                </a:cubicBezTo>
                <a:close/>
                <a:moveTo>
                  <a:pt x="255786" y="495005"/>
                </a:moveTo>
                <a:cubicBezTo>
                  <a:pt x="255786" y="481205"/>
                  <a:pt x="266974" y="470017"/>
                  <a:pt x="280774" y="470017"/>
                </a:cubicBezTo>
                <a:cubicBezTo>
                  <a:pt x="294574" y="470017"/>
                  <a:pt x="305762" y="481205"/>
                  <a:pt x="305762" y="495005"/>
                </a:cubicBezTo>
                <a:cubicBezTo>
                  <a:pt x="305762" y="508805"/>
                  <a:pt x="294574" y="519993"/>
                  <a:pt x="280774" y="519993"/>
                </a:cubicBezTo>
                <a:cubicBezTo>
                  <a:pt x="266974" y="519993"/>
                  <a:pt x="255786" y="508805"/>
                  <a:pt x="255786" y="495005"/>
                </a:cubicBezTo>
                <a:close/>
                <a:moveTo>
                  <a:pt x="250513" y="683011"/>
                </a:moveTo>
                <a:cubicBezTo>
                  <a:pt x="250513" y="669211"/>
                  <a:pt x="261701" y="658023"/>
                  <a:pt x="275501" y="658023"/>
                </a:cubicBezTo>
                <a:cubicBezTo>
                  <a:pt x="289301" y="658023"/>
                  <a:pt x="300489" y="669211"/>
                  <a:pt x="300489" y="683011"/>
                </a:cubicBezTo>
                <a:cubicBezTo>
                  <a:pt x="300489" y="696811"/>
                  <a:pt x="289301" y="707999"/>
                  <a:pt x="275501" y="707999"/>
                </a:cubicBezTo>
                <a:cubicBezTo>
                  <a:pt x="261701" y="707999"/>
                  <a:pt x="250513" y="696811"/>
                  <a:pt x="250513" y="683011"/>
                </a:cubicBezTo>
                <a:close/>
                <a:moveTo>
                  <a:pt x="245572" y="306999"/>
                </a:moveTo>
                <a:cubicBezTo>
                  <a:pt x="245572" y="293199"/>
                  <a:pt x="256760" y="282011"/>
                  <a:pt x="270560" y="282011"/>
                </a:cubicBezTo>
                <a:cubicBezTo>
                  <a:pt x="284360" y="282011"/>
                  <a:pt x="295548" y="293199"/>
                  <a:pt x="295548" y="306999"/>
                </a:cubicBezTo>
                <a:cubicBezTo>
                  <a:pt x="295548" y="320799"/>
                  <a:pt x="284360" y="331987"/>
                  <a:pt x="270560" y="331987"/>
                </a:cubicBezTo>
                <a:cubicBezTo>
                  <a:pt x="256760" y="331987"/>
                  <a:pt x="245572" y="320799"/>
                  <a:pt x="245572" y="306999"/>
                </a:cubicBezTo>
                <a:close/>
                <a:moveTo>
                  <a:pt x="193839" y="589008"/>
                </a:moveTo>
                <a:cubicBezTo>
                  <a:pt x="193839" y="575208"/>
                  <a:pt x="205027" y="564020"/>
                  <a:pt x="218827" y="564020"/>
                </a:cubicBezTo>
                <a:cubicBezTo>
                  <a:pt x="232627" y="564020"/>
                  <a:pt x="243815" y="575208"/>
                  <a:pt x="243815" y="589008"/>
                </a:cubicBezTo>
                <a:cubicBezTo>
                  <a:pt x="243815" y="602808"/>
                  <a:pt x="232627" y="613996"/>
                  <a:pt x="218827" y="613996"/>
                </a:cubicBezTo>
                <a:cubicBezTo>
                  <a:pt x="205027" y="613996"/>
                  <a:pt x="193839" y="602808"/>
                  <a:pt x="193839" y="589008"/>
                </a:cubicBezTo>
                <a:close/>
                <a:moveTo>
                  <a:pt x="188051" y="401002"/>
                </a:moveTo>
                <a:cubicBezTo>
                  <a:pt x="188051" y="387202"/>
                  <a:pt x="199239" y="376014"/>
                  <a:pt x="213039" y="376014"/>
                </a:cubicBezTo>
                <a:cubicBezTo>
                  <a:pt x="226839" y="376014"/>
                  <a:pt x="238027" y="387202"/>
                  <a:pt x="238027" y="401002"/>
                </a:cubicBezTo>
                <a:cubicBezTo>
                  <a:pt x="238027" y="414802"/>
                  <a:pt x="226839" y="425990"/>
                  <a:pt x="213039" y="425990"/>
                </a:cubicBezTo>
                <a:cubicBezTo>
                  <a:pt x="199239" y="425990"/>
                  <a:pt x="188051" y="414802"/>
                  <a:pt x="188051" y="401002"/>
                </a:cubicBezTo>
                <a:close/>
                <a:moveTo>
                  <a:pt x="130529" y="495005"/>
                </a:moveTo>
                <a:cubicBezTo>
                  <a:pt x="130529" y="481205"/>
                  <a:pt x="141717" y="470017"/>
                  <a:pt x="155517" y="470017"/>
                </a:cubicBezTo>
                <a:cubicBezTo>
                  <a:pt x="169317" y="470017"/>
                  <a:pt x="180505" y="481205"/>
                  <a:pt x="180505" y="495005"/>
                </a:cubicBezTo>
                <a:cubicBezTo>
                  <a:pt x="180505" y="508805"/>
                  <a:pt x="169317" y="519993"/>
                  <a:pt x="155517" y="519993"/>
                </a:cubicBezTo>
                <a:cubicBezTo>
                  <a:pt x="141717" y="519993"/>
                  <a:pt x="130529" y="508805"/>
                  <a:pt x="130529" y="495005"/>
                </a:cubicBezTo>
                <a:close/>
                <a:moveTo>
                  <a:pt x="125257" y="683011"/>
                </a:moveTo>
                <a:cubicBezTo>
                  <a:pt x="125257" y="669211"/>
                  <a:pt x="136445" y="658023"/>
                  <a:pt x="150245" y="658023"/>
                </a:cubicBezTo>
                <a:cubicBezTo>
                  <a:pt x="164045" y="658023"/>
                  <a:pt x="175233" y="669211"/>
                  <a:pt x="175233" y="683011"/>
                </a:cubicBezTo>
                <a:cubicBezTo>
                  <a:pt x="175233" y="696811"/>
                  <a:pt x="164045" y="707999"/>
                  <a:pt x="150245" y="707999"/>
                </a:cubicBezTo>
                <a:cubicBezTo>
                  <a:pt x="136445" y="707999"/>
                  <a:pt x="125257" y="696811"/>
                  <a:pt x="125257" y="683011"/>
                </a:cubicBezTo>
                <a:close/>
                <a:moveTo>
                  <a:pt x="68583" y="589008"/>
                </a:moveTo>
                <a:cubicBezTo>
                  <a:pt x="68583" y="575208"/>
                  <a:pt x="79771" y="564020"/>
                  <a:pt x="93571" y="564020"/>
                </a:cubicBezTo>
                <a:cubicBezTo>
                  <a:pt x="107371" y="564020"/>
                  <a:pt x="118559" y="575208"/>
                  <a:pt x="118559" y="589008"/>
                </a:cubicBezTo>
                <a:cubicBezTo>
                  <a:pt x="118559" y="602808"/>
                  <a:pt x="107371" y="613996"/>
                  <a:pt x="93571" y="613996"/>
                </a:cubicBezTo>
                <a:cubicBezTo>
                  <a:pt x="79771" y="613996"/>
                  <a:pt x="68583" y="602808"/>
                  <a:pt x="68583" y="589008"/>
                </a:cubicBezTo>
                <a:close/>
                <a:moveTo>
                  <a:pt x="0" y="683011"/>
                </a:moveTo>
                <a:cubicBezTo>
                  <a:pt x="0" y="669211"/>
                  <a:pt x="11188" y="658023"/>
                  <a:pt x="24988" y="658023"/>
                </a:cubicBezTo>
                <a:cubicBezTo>
                  <a:pt x="38788" y="658023"/>
                  <a:pt x="49976" y="669211"/>
                  <a:pt x="49976" y="683011"/>
                </a:cubicBezTo>
                <a:cubicBezTo>
                  <a:pt x="49976" y="696811"/>
                  <a:pt x="38788" y="707999"/>
                  <a:pt x="24988" y="707999"/>
                </a:cubicBezTo>
                <a:cubicBezTo>
                  <a:pt x="11188" y="707999"/>
                  <a:pt x="0" y="696811"/>
                  <a:pt x="0" y="683011"/>
                </a:cubicBezTo>
                <a:close/>
              </a:path>
            </a:pathLst>
          </a:cu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0" y="0"/>
            <a:ext cx="12192000" cy="6858000"/>
          </a:xfrm>
          <a:prstGeom prst="rect">
            <a:avLst/>
          </a:prstGeom>
          <a:gradFill>
            <a:gsLst>
              <a:gs pos="0">
                <a:schemeClr val="bg1"/>
              </a:gs>
              <a:gs pos="100000">
                <a:schemeClr val="accent1">
                  <a:lumMod val="20000"/>
                  <a:lumOff val="80000"/>
                </a:schemeClr>
              </a:gs>
            </a:gsLst>
            <a:lin ang="81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89186" y="6589986"/>
            <a:ext cx="11855667" cy="14714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flipH="1" flipV="1">
            <a:off x="189186" y="6369269"/>
            <a:ext cx="1282262" cy="13663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1317218" y="1351074"/>
            <a:ext cx="1469348" cy="1469348"/>
          </a:xfrm>
          <a:prstGeom prst="ellipse">
            <a:avLst/>
          </a:prstGeom>
          <a:gradFill>
            <a:gsLst>
              <a:gs pos="9000">
                <a:schemeClr val="accent1"/>
              </a:gs>
              <a:gs pos="100000">
                <a:schemeClr val="accent1">
                  <a:lumMod val="60000"/>
                  <a:lumOff val="40000"/>
                </a:schemeClr>
              </a:gs>
            </a:gsLst>
            <a:lin ang="2700000" scaled="0"/>
          </a:gradFill>
          <a:ln w="12700" cap="sq">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ctr">
              <a:lnSpc>
                <a:spcPct val="130000"/>
              </a:lnSpc>
            </a:pPr>
            <a:endParaRPr kumimoji="1" lang="zh-CN" altLang="en-US"/>
          </a:p>
        </p:txBody>
      </p:sp>
      <p:sp>
        <p:nvSpPr>
          <p:cNvPr id="6" name="标题 1"/>
          <p:cNvSpPr txBox="1"/>
          <p:nvPr/>
        </p:nvSpPr>
        <p:spPr>
          <a:xfrm>
            <a:off x="2006529" y="1872034"/>
            <a:ext cx="8868253" cy="223563"/>
          </a:xfrm>
          <a:prstGeom prst="roundRect">
            <a:avLst>
              <a:gd name="adj" fmla="val 50000"/>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1733893" y="2455214"/>
            <a:ext cx="8466245" cy="3282312"/>
          </a:xfrm>
          <a:prstGeom prst="rect">
            <a:avLst/>
          </a:prstGeom>
          <a:solidFill>
            <a:schemeClr val="accent1">
              <a:lumMod val="20000"/>
              <a:lumOff val="80000"/>
            </a:schemeClr>
          </a:solidFill>
          <a:ln w="12700" cap="sq">
            <a:noFill/>
            <a:miter/>
          </a:ln>
          <a:effectLst>
            <a:outerShdw blurRad="254000" sx="101000" sy="101000" algn="ctr" rotWithShape="0">
              <a:schemeClr val="tx1">
                <a:lumMod val="65000"/>
                <a:lumOff val="35000"/>
                <a:alpha val="2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2097255" y="2005385"/>
            <a:ext cx="8686801" cy="3385766"/>
          </a:xfrm>
          <a:prstGeom prst="rect">
            <a:avLst/>
          </a:prstGeom>
          <a:solidFill>
            <a:schemeClr val="bg1"/>
          </a:solidFill>
          <a:ln w="12700" cap="sq">
            <a:noFill/>
            <a:miter/>
          </a:ln>
          <a:effectLst>
            <a:outerShdw blurRad="508000" sx="101000" sy="101000" algn="ctr" rotWithShape="0">
              <a:schemeClr val="tx1">
                <a:lumMod val="85000"/>
                <a:lumOff val="15000"/>
                <a:alpha val="2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2560054" y="2984586"/>
            <a:ext cx="6803021" cy="2101763"/>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a:ea typeface="Source Han Sans"/>
                <a:cs typeface="Source Han Sans"/>
              </a:rPr>
              <a:t>Add interaction terms (e.g., age × education). Include economic indicators and more samples. Explore ensemble methods (e.g., stacking RF and LSTM). Implement 5- fold cross- validation and confusion matrix analysis. Develop a real- time prediction tool for policymakers.</a:t>
            </a:r>
            <a:endParaRPr kumimoji="1" lang="zh-CN" altLang="en-US"/>
          </a:p>
        </p:txBody>
      </p:sp>
      <p:sp>
        <p:nvSpPr>
          <p:cNvPr id="10" name="标题 1"/>
          <p:cNvSpPr txBox="1"/>
          <p:nvPr/>
        </p:nvSpPr>
        <p:spPr>
          <a:xfrm>
            <a:off x="10111434" y="2360916"/>
            <a:ext cx="452065" cy="452065"/>
          </a:xfrm>
          <a:prstGeom prst="ellipse">
            <a:avLst/>
          </a:prstGeom>
          <a:solidFill>
            <a:schemeClr val="bg1"/>
          </a:solidFill>
          <a:ln w="12700" cap="sq">
            <a:solidFill>
              <a:schemeClr val="accent1"/>
            </a:solid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ctr">
              <a:lnSpc>
                <a:spcPct val="130000"/>
              </a:lnSpc>
            </a:pPr>
            <a:endParaRPr kumimoji="1" lang="zh-CN" altLang="en-US"/>
          </a:p>
        </p:txBody>
      </p:sp>
      <p:sp>
        <p:nvSpPr>
          <p:cNvPr id="11" name="标题 1"/>
          <p:cNvSpPr txBox="1"/>
          <p:nvPr/>
        </p:nvSpPr>
        <p:spPr>
          <a:xfrm>
            <a:off x="10246300" y="2488192"/>
            <a:ext cx="182336" cy="197515"/>
          </a:xfrm>
          <a:custGeom>
            <a:avLst/>
            <a:gdLst>
              <a:gd name="connsiteX0" fmla="*/ 332293 w 664672"/>
              <a:gd name="connsiteY0" fmla="*/ 387672 h 720001"/>
              <a:gd name="connsiteX1" fmla="*/ 660804 w 664672"/>
              <a:gd name="connsiteY1" fmla="*/ 598902 h 720001"/>
              <a:gd name="connsiteX2" fmla="*/ 563560 w 664672"/>
              <a:gd name="connsiteY2" fmla="*/ 720001 h 720001"/>
              <a:gd name="connsiteX3" fmla="*/ 101112 w 664672"/>
              <a:gd name="connsiteY3" fmla="*/ 720001 h 720001"/>
              <a:gd name="connsiteX4" fmla="*/ 3868 w 664672"/>
              <a:gd name="connsiteY4" fmla="*/ 598902 h 720001"/>
              <a:gd name="connsiteX5" fmla="*/ 332293 w 664672"/>
              <a:gd name="connsiteY5" fmla="*/ 387672 h 720001"/>
              <a:gd name="connsiteX6" fmla="*/ 332293 w 664672"/>
              <a:gd name="connsiteY6" fmla="*/ 0 h 720001"/>
              <a:gd name="connsiteX7" fmla="*/ 509517 w 664672"/>
              <a:gd name="connsiteY7" fmla="*/ 177224 h 720001"/>
              <a:gd name="connsiteX8" fmla="*/ 332293 w 664672"/>
              <a:gd name="connsiteY8" fmla="*/ 354448 h 720001"/>
              <a:gd name="connsiteX9" fmla="*/ 155069 w 664672"/>
              <a:gd name="connsiteY9" fmla="*/ 177224 h 720001"/>
              <a:gd name="connsiteX10" fmla="*/ 332293 w 664672"/>
              <a:gd name="connsiteY10" fmla="*/ 0 h 720001"/>
            </a:gdLst>
            <a:ahLst/>
            <a:cxnLst/>
            <a:rect l="l" t="t" r="r" b="b"/>
            <a:pathLst>
              <a:path w="664672" h="720001">
                <a:moveTo>
                  <a:pt x="332293" y="387672"/>
                </a:moveTo>
                <a:cubicBezTo>
                  <a:pt x="550549" y="387672"/>
                  <a:pt x="628448" y="491162"/>
                  <a:pt x="660804" y="598902"/>
                </a:cubicBezTo>
                <a:cubicBezTo>
                  <a:pt x="679021" y="659624"/>
                  <a:pt x="630616" y="720001"/>
                  <a:pt x="563560" y="720001"/>
                </a:cubicBezTo>
                <a:lnTo>
                  <a:pt x="101112" y="720001"/>
                </a:lnTo>
                <a:cubicBezTo>
                  <a:pt x="34057" y="720001"/>
                  <a:pt x="-14348" y="659624"/>
                  <a:pt x="3868" y="598902"/>
                </a:cubicBezTo>
                <a:cubicBezTo>
                  <a:pt x="36138" y="491162"/>
                  <a:pt x="114037" y="387672"/>
                  <a:pt x="332293" y="387672"/>
                </a:cubicBezTo>
                <a:close/>
                <a:moveTo>
                  <a:pt x="332293" y="0"/>
                </a:moveTo>
                <a:cubicBezTo>
                  <a:pt x="430230" y="0"/>
                  <a:pt x="509604" y="79287"/>
                  <a:pt x="509517" y="177224"/>
                </a:cubicBezTo>
                <a:cubicBezTo>
                  <a:pt x="509517" y="275074"/>
                  <a:pt x="430144" y="354448"/>
                  <a:pt x="332293" y="354448"/>
                </a:cubicBezTo>
                <a:cubicBezTo>
                  <a:pt x="234442" y="354448"/>
                  <a:pt x="155069" y="275074"/>
                  <a:pt x="155069" y="177224"/>
                </a:cubicBezTo>
                <a:cubicBezTo>
                  <a:pt x="155069" y="79287"/>
                  <a:pt x="234442" y="0"/>
                  <a:pt x="332293" y="0"/>
                </a:cubicBezTo>
                <a:close/>
              </a:path>
            </a:pathLst>
          </a:custGeom>
          <a:solidFill>
            <a:schemeClr val="accent1"/>
          </a:solidFill>
          <a:ln w="1860" cap="flat">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l">
              <a:lnSpc>
                <a:spcPct val="130000"/>
              </a:lnSpc>
            </a:pPr>
            <a:endParaRPr kumimoji="1" lang="zh-CN" altLang="en-US"/>
          </a:p>
        </p:txBody>
      </p:sp>
      <p:sp>
        <p:nvSpPr>
          <p:cNvPr id="12" name="标题 1"/>
          <p:cNvSpPr txBox="1"/>
          <p:nvPr/>
        </p:nvSpPr>
        <p:spPr>
          <a:xfrm>
            <a:off x="10111434" y="3501452"/>
            <a:ext cx="452065" cy="452065"/>
          </a:xfrm>
          <a:prstGeom prst="ellipse">
            <a:avLst/>
          </a:prstGeom>
          <a:solidFill>
            <a:schemeClr val="bg1"/>
          </a:solidFill>
          <a:ln w="12700" cap="sq">
            <a:solidFill>
              <a:schemeClr val="accent1"/>
            </a:solid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ctr">
              <a:lnSpc>
                <a:spcPct val="130000"/>
              </a:lnSpc>
            </a:pPr>
            <a:endParaRPr kumimoji="1" lang="zh-CN" altLang="en-US"/>
          </a:p>
        </p:txBody>
      </p:sp>
      <p:sp>
        <p:nvSpPr>
          <p:cNvPr id="13" name="标题 1"/>
          <p:cNvSpPr txBox="1"/>
          <p:nvPr/>
        </p:nvSpPr>
        <p:spPr>
          <a:xfrm flipH="1" flipV="1">
            <a:off x="10235417" y="3628728"/>
            <a:ext cx="204098" cy="197513"/>
          </a:xfrm>
          <a:custGeom>
            <a:avLst/>
            <a:gdLst>
              <a:gd name="connsiteX0" fmla="*/ 311954 w 744004"/>
              <a:gd name="connsiteY0" fmla="*/ 337123 h 720001"/>
              <a:gd name="connsiteX1" fmla="*/ 168770 w 744004"/>
              <a:gd name="connsiteY1" fmla="*/ 337123 h 720001"/>
              <a:gd name="connsiteX2" fmla="*/ 49673 w 744004"/>
              <a:gd name="connsiteY2" fmla="*/ 287618 h 720001"/>
              <a:gd name="connsiteX3" fmla="*/ 167 w 744004"/>
              <a:gd name="connsiteY3" fmla="*/ 168520 h 720001"/>
              <a:gd name="connsiteX4" fmla="*/ 49590 w 744004"/>
              <a:gd name="connsiteY4" fmla="*/ 49507 h 720001"/>
              <a:gd name="connsiteX5" fmla="*/ 168687 w 744004"/>
              <a:gd name="connsiteY5" fmla="*/ 0 h 720001"/>
              <a:gd name="connsiteX6" fmla="*/ 287784 w 744004"/>
              <a:gd name="connsiteY6" fmla="*/ 49507 h 720001"/>
              <a:gd name="connsiteX7" fmla="*/ 337290 w 744004"/>
              <a:gd name="connsiteY7" fmla="*/ 168604 h 720001"/>
              <a:gd name="connsiteX8" fmla="*/ 337290 w 744004"/>
              <a:gd name="connsiteY8" fmla="*/ 311787 h 720001"/>
              <a:gd name="connsiteX9" fmla="*/ 311954 w 744004"/>
              <a:gd name="connsiteY9" fmla="*/ 337123 h 720001"/>
              <a:gd name="connsiteX10" fmla="*/ 575401 w 744004"/>
              <a:gd name="connsiteY10" fmla="*/ 337207 h 720001"/>
              <a:gd name="connsiteX11" fmla="*/ 432218 w 744004"/>
              <a:gd name="connsiteY11" fmla="*/ 337207 h 720001"/>
              <a:gd name="connsiteX12" fmla="*/ 406882 w 744004"/>
              <a:gd name="connsiteY12" fmla="*/ 311870 h 720001"/>
              <a:gd name="connsiteX13" fmla="*/ 406882 w 744004"/>
              <a:gd name="connsiteY13" fmla="*/ 168687 h 720001"/>
              <a:gd name="connsiteX14" fmla="*/ 456387 w 744004"/>
              <a:gd name="connsiteY14" fmla="*/ 49590 h 720001"/>
              <a:gd name="connsiteX15" fmla="*/ 575401 w 744004"/>
              <a:gd name="connsiteY15" fmla="*/ 0 h 720001"/>
              <a:gd name="connsiteX16" fmla="*/ 694498 w 744004"/>
              <a:gd name="connsiteY16" fmla="*/ 49507 h 720001"/>
              <a:gd name="connsiteX17" fmla="*/ 744004 w 744004"/>
              <a:gd name="connsiteY17" fmla="*/ 168604 h 720001"/>
              <a:gd name="connsiteX18" fmla="*/ 694498 w 744004"/>
              <a:gd name="connsiteY18" fmla="*/ 287701 h 720001"/>
              <a:gd name="connsiteX19" fmla="*/ 575401 w 744004"/>
              <a:gd name="connsiteY19" fmla="*/ 337207 h 720001"/>
              <a:gd name="connsiteX20" fmla="*/ 168604 w 744004"/>
              <a:gd name="connsiteY20" fmla="*/ 720001 h 720001"/>
              <a:gd name="connsiteX21" fmla="*/ 49507 w 744004"/>
              <a:gd name="connsiteY21" fmla="*/ 670495 h 720001"/>
              <a:gd name="connsiteX22" fmla="*/ 0 w 744004"/>
              <a:gd name="connsiteY22" fmla="*/ 551398 h 720001"/>
              <a:gd name="connsiteX23" fmla="*/ 49507 w 744004"/>
              <a:gd name="connsiteY23" fmla="*/ 432301 h 720001"/>
              <a:gd name="connsiteX24" fmla="*/ 168687 w 744004"/>
              <a:gd name="connsiteY24" fmla="*/ 382879 h 720001"/>
              <a:gd name="connsiteX25" fmla="*/ 311871 w 744004"/>
              <a:gd name="connsiteY25" fmla="*/ 382879 h 720001"/>
              <a:gd name="connsiteX26" fmla="*/ 337207 w 744004"/>
              <a:gd name="connsiteY26" fmla="*/ 408215 h 720001"/>
              <a:gd name="connsiteX27" fmla="*/ 337207 w 744004"/>
              <a:gd name="connsiteY27" fmla="*/ 551398 h 720001"/>
              <a:gd name="connsiteX28" fmla="*/ 287701 w 744004"/>
              <a:gd name="connsiteY28" fmla="*/ 670495 h 720001"/>
              <a:gd name="connsiteX29" fmla="*/ 168604 w 744004"/>
              <a:gd name="connsiteY29" fmla="*/ 720001 h 720001"/>
              <a:gd name="connsiteX30" fmla="*/ 575401 w 744004"/>
              <a:gd name="connsiteY30" fmla="*/ 720001 h 720001"/>
              <a:gd name="connsiteX31" fmla="*/ 456304 w 744004"/>
              <a:gd name="connsiteY31" fmla="*/ 670495 h 720001"/>
              <a:gd name="connsiteX32" fmla="*/ 406798 w 744004"/>
              <a:gd name="connsiteY32" fmla="*/ 551398 h 720001"/>
              <a:gd name="connsiteX33" fmla="*/ 406798 w 744004"/>
              <a:gd name="connsiteY33" fmla="*/ 408215 h 720001"/>
              <a:gd name="connsiteX34" fmla="*/ 432218 w 744004"/>
              <a:gd name="connsiteY34" fmla="*/ 382879 h 720001"/>
              <a:gd name="connsiteX35" fmla="*/ 575401 w 744004"/>
              <a:gd name="connsiteY35" fmla="*/ 382879 h 720001"/>
              <a:gd name="connsiteX36" fmla="*/ 694498 w 744004"/>
              <a:gd name="connsiteY36" fmla="*/ 432385 h 720001"/>
              <a:gd name="connsiteX37" fmla="*/ 744004 w 744004"/>
              <a:gd name="connsiteY37" fmla="*/ 551398 h 720001"/>
              <a:gd name="connsiteX38" fmla="*/ 694498 w 744004"/>
              <a:gd name="connsiteY38" fmla="*/ 670495 h 720001"/>
              <a:gd name="connsiteX39" fmla="*/ 575401 w 744004"/>
              <a:gd name="connsiteY39" fmla="*/ 720001 h 720001"/>
            </a:gdLst>
            <a:ahLst/>
            <a:cxnLst/>
            <a:rect l="l" t="t" r="r" b="b"/>
            <a:pathLst>
              <a:path w="744004" h="720001">
                <a:moveTo>
                  <a:pt x="311954" y="337123"/>
                </a:moveTo>
                <a:lnTo>
                  <a:pt x="168770" y="337123"/>
                </a:lnTo>
                <a:cubicBezTo>
                  <a:pt x="123932" y="337123"/>
                  <a:pt x="81594" y="319538"/>
                  <a:pt x="49673" y="287618"/>
                </a:cubicBezTo>
                <a:cubicBezTo>
                  <a:pt x="17753" y="255697"/>
                  <a:pt x="167" y="213442"/>
                  <a:pt x="167" y="168520"/>
                </a:cubicBezTo>
                <a:cubicBezTo>
                  <a:pt x="167" y="123598"/>
                  <a:pt x="17669" y="81427"/>
                  <a:pt x="49590" y="49507"/>
                </a:cubicBezTo>
                <a:cubicBezTo>
                  <a:pt x="81510" y="17586"/>
                  <a:pt x="123848" y="0"/>
                  <a:pt x="168687" y="0"/>
                </a:cubicBezTo>
                <a:cubicBezTo>
                  <a:pt x="213526" y="0"/>
                  <a:pt x="255864" y="17586"/>
                  <a:pt x="287784" y="49507"/>
                </a:cubicBezTo>
                <a:cubicBezTo>
                  <a:pt x="319705" y="81427"/>
                  <a:pt x="337290" y="123682"/>
                  <a:pt x="337290" y="168604"/>
                </a:cubicBezTo>
                <a:lnTo>
                  <a:pt x="337290" y="311787"/>
                </a:lnTo>
                <a:cubicBezTo>
                  <a:pt x="337290" y="325789"/>
                  <a:pt x="325956" y="337123"/>
                  <a:pt x="311954" y="337123"/>
                </a:cubicBezTo>
                <a:close/>
                <a:moveTo>
                  <a:pt x="575401" y="337207"/>
                </a:moveTo>
                <a:lnTo>
                  <a:pt x="432218" y="337207"/>
                </a:lnTo>
                <a:cubicBezTo>
                  <a:pt x="418216" y="337207"/>
                  <a:pt x="406882" y="325872"/>
                  <a:pt x="406882" y="311870"/>
                </a:cubicBezTo>
                <a:lnTo>
                  <a:pt x="406882" y="168687"/>
                </a:lnTo>
                <a:cubicBezTo>
                  <a:pt x="406882" y="123849"/>
                  <a:pt x="424467" y="81510"/>
                  <a:pt x="456387" y="49590"/>
                </a:cubicBezTo>
                <a:cubicBezTo>
                  <a:pt x="488308" y="17669"/>
                  <a:pt x="530563" y="0"/>
                  <a:pt x="575401" y="0"/>
                </a:cubicBezTo>
                <a:cubicBezTo>
                  <a:pt x="620240" y="0"/>
                  <a:pt x="662578" y="17586"/>
                  <a:pt x="694498" y="49507"/>
                </a:cubicBezTo>
                <a:cubicBezTo>
                  <a:pt x="726419" y="81427"/>
                  <a:pt x="744004" y="123765"/>
                  <a:pt x="744004" y="168604"/>
                </a:cubicBezTo>
                <a:cubicBezTo>
                  <a:pt x="744004" y="213442"/>
                  <a:pt x="726419" y="255780"/>
                  <a:pt x="694498" y="287701"/>
                </a:cubicBezTo>
                <a:cubicBezTo>
                  <a:pt x="662578" y="319621"/>
                  <a:pt x="620323" y="337207"/>
                  <a:pt x="575401" y="337207"/>
                </a:cubicBezTo>
                <a:close/>
                <a:moveTo>
                  <a:pt x="168604" y="720001"/>
                </a:moveTo>
                <a:cubicBezTo>
                  <a:pt x="123682" y="720001"/>
                  <a:pt x="81427" y="702416"/>
                  <a:pt x="49507" y="670495"/>
                </a:cubicBezTo>
                <a:cubicBezTo>
                  <a:pt x="17586" y="638575"/>
                  <a:pt x="0" y="596320"/>
                  <a:pt x="0" y="551398"/>
                </a:cubicBezTo>
                <a:cubicBezTo>
                  <a:pt x="0" y="506476"/>
                  <a:pt x="17586" y="464221"/>
                  <a:pt x="49507" y="432301"/>
                </a:cubicBezTo>
                <a:cubicBezTo>
                  <a:pt x="81510" y="400464"/>
                  <a:pt x="123848" y="382879"/>
                  <a:pt x="168687" y="382879"/>
                </a:cubicBezTo>
                <a:lnTo>
                  <a:pt x="311871" y="382879"/>
                </a:lnTo>
                <a:cubicBezTo>
                  <a:pt x="325872" y="382879"/>
                  <a:pt x="337207" y="394297"/>
                  <a:pt x="337207" y="408215"/>
                </a:cubicBezTo>
                <a:lnTo>
                  <a:pt x="337207" y="551398"/>
                </a:lnTo>
                <a:cubicBezTo>
                  <a:pt x="337207" y="596237"/>
                  <a:pt x="319621" y="638575"/>
                  <a:pt x="287701" y="670495"/>
                </a:cubicBezTo>
                <a:cubicBezTo>
                  <a:pt x="255781" y="702416"/>
                  <a:pt x="213526" y="720001"/>
                  <a:pt x="168604" y="720001"/>
                </a:cubicBezTo>
                <a:close/>
                <a:moveTo>
                  <a:pt x="575401" y="720001"/>
                </a:moveTo>
                <a:cubicBezTo>
                  <a:pt x="530563" y="720001"/>
                  <a:pt x="488224" y="702416"/>
                  <a:pt x="456304" y="670495"/>
                </a:cubicBezTo>
                <a:cubicBezTo>
                  <a:pt x="424383" y="638575"/>
                  <a:pt x="406798" y="596320"/>
                  <a:pt x="406798" y="551398"/>
                </a:cubicBezTo>
                <a:lnTo>
                  <a:pt x="406798" y="408215"/>
                </a:lnTo>
                <a:cubicBezTo>
                  <a:pt x="406882" y="394213"/>
                  <a:pt x="418216" y="382879"/>
                  <a:pt x="432218" y="382879"/>
                </a:cubicBezTo>
                <a:lnTo>
                  <a:pt x="575401" y="382879"/>
                </a:lnTo>
                <a:cubicBezTo>
                  <a:pt x="620240" y="382879"/>
                  <a:pt x="662578" y="400464"/>
                  <a:pt x="694498" y="432385"/>
                </a:cubicBezTo>
                <a:cubicBezTo>
                  <a:pt x="726419" y="464305"/>
                  <a:pt x="744004" y="506560"/>
                  <a:pt x="744004" y="551398"/>
                </a:cubicBezTo>
                <a:cubicBezTo>
                  <a:pt x="744004" y="596237"/>
                  <a:pt x="726419" y="638575"/>
                  <a:pt x="694498" y="670495"/>
                </a:cubicBezTo>
                <a:cubicBezTo>
                  <a:pt x="662578" y="702416"/>
                  <a:pt x="620323" y="720001"/>
                  <a:pt x="575401" y="720001"/>
                </a:cubicBezTo>
                <a:close/>
              </a:path>
            </a:pathLst>
          </a:custGeom>
          <a:solidFill>
            <a:schemeClr val="accent1"/>
          </a:solidFill>
          <a:ln w="1860" cap="flat">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l">
              <a:lnSpc>
                <a:spcPct val="130000"/>
              </a:lnSpc>
            </a:pPr>
            <a:endParaRPr kumimoji="1" lang="zh-CN" altLang="en-US"/>
          </a:p>
        </p:txBody>
      </p:sp>
      <p:sp>
        <p:nvSpPr>
          <p:cNvPr id="14" name="标题 1"/>
          <p:cNvSpPr txBox="1"/>
          <p:nvPr/>
        </p:nvSpPr>
        <p:spPr>
          <a:xfrm>
            <a:off x="10111434" y="2931184"/>
            <a:ext cx="452065" cy="452065"/>
          </a:xfrm>
          <a:prstGeom prst="ellipse">
            <a:avLst/>
          </a:prstGeom>
          <a:solidFill>
            <a:schemeClr val="bg1"/>
          </a:solidFill>
          <a:ln w="12700" cap="sq">
            <a:solidFill>
              <a:schemeClr val="accent1"/>
            </a:solid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ctr">
              <a:lnSpc>
                <a:spcPct val="130000"/>
              </a:lnSpc>
            </a:pPr>
            <a:endParaRPr kumimoji="1" lang="zh-CN" altLang="en-US"/>
          </a:p>
        </p:txBody>
      </p:sp>
      <p:sp>
        <p:nvSpPr>
          <p:cNvPr id="15" name="标题 1"/>
          <p:cNvSpPr txBox="1"/>
          <p:nvPr/>
        </p:nvSpPr>
        <p:spPr>
          <a:xfrm>
            <a:off x="10238725" y="3058460"/>
            <a:ext cx="197486" cy="197513"/>
          </a:xfrm>
          <a:custGeom>
            <a:avLst/>
            <a:gdLst>
              <a:gd name="connsiteX0" fmla="*/ 579031 w 719895"/>
              <a:gd name="connsiteY0" fmla="*/ 554022 h 720000"/>
              <a:gd name="connsiteX1" fmla="*/ 596778 w 719895"/>
              <a:gd name="connsiteY1" fmla="*/ 561368 h 720000"/>
              <a:gd name="connsiteX2" fmla="*/ 712550 w 719895"/>
              <a:gd name="connsiteY2" fmla="*/ 677140 h 720000"/>
              <a:gd name="connsiteX3" fmla="*/ 712550 w 719895"/>
              <a:gd name="connsiteY3" fmla="*/ 712634 h 720000"/>
              <a:gd name="connsiteX4" fmla="*/ 694887 w 719895"/>
              <a:gd name="connsiteY4" fmla="*/ 720000 h 720000"/>
              <a:gd name="connsiteX5" fmla="*/ 677140 w 719895"/>
              <a:gd name="connsiteY5" fmla="*/ 712634 h 720000"/>
              <a:gd name="connsiteX6" fmla="*/ 561284 w 719895"/>
              <a:gd name="connsiteY6" fmla="*/ 596861 h 720000"/>
              <a:gd name="connsiteX7" fmla="*/ 561284 w 719895"/>
              <a:gd name="connsiteY7" fmla="*/ 561368 h 720000"/>
              <a:gd name="connsiteX8" fmla="*/ 579031 w 719895"/>
              <a:gd name="connsiteY8" fmla="*/ 554022 h 720000"/>
              <a:gd name="connsiteX9" fmla="*/ 301109 w 719895"/>
              <a:gd name="connsiteY9" fmla="*/ 0 h 720000"/>
              <a:gd name="connsiteX10" fmla="*/ 602219 w 719895"/>
              <a:gd name="connsiteY10" fmla="*/ 301109 h 720000"/>
              <a:gd name="connsiteX11" fmla="*/ 301109 w 719895"/>
              <a:gd name="connsiteY11" fmla="*/ 602219 h 720000"/>
              <a:gd name="connsiteX12" fmla="*/ 0 w 719895"/>
              <a:gd name="connsiteY12" fmla="*/ 301109 h 720000"/>
              <a:gd name="connsiteX13" fmla="*/ 301109 w 719895"/>
              <a:gd name="connsiteY13" fmla="*/ 0 h 720000"/>
            </a:gdLst>
            <a:ahLst/>
            <a:cxnLst/>
            <a:rect l="l" t="t" r="r" b="b"/>
            <a:pathLst>
              <a:path w="719895" h="720000">
                <a:moveTo>
                  <a:pt x="579031" y="554022"/>
                </a:moveTo>
                <a:cubicBezTo>
                  <a:pt x="585456" y="554022"/>
                  <a:pt x="591880" y="556471"/>
                  <a:pt x="596778" y="561368"/>
                </a:cubicBezTo>
                <a:lnTo>
                  <a:pt x="712550" y="677140"/>
                </a:lnTo>
                <a:cubicBezTo>
                  <a:pt x="722344" y="686935"/>
                  <a:pt x="722344" y="702840"/>
                  <a:pt x="712550" y="712634"/>
                </a:cubicBezTo>
                <a:cubicBezTo>
                  <a:pt x="707778" y="717573"/>
                  <a:pt x="701333" y="720000"/>
                  <a:pt x="694887" y="720000"/>
                </a:cubicBezTo>
                <a:cubicBezTo>
                  <a:pt x="688441" y="720000"/>
                  <a:pt x="681995" y="717573"/>
                  <a:pt x="677140" y="712634"/>
                </a:cubicBezTo>
                <a:lnTo>
                  <a:pt x="561284" y="596861"/>
                </a:lnTo>
                <a:cubicBezTo>
                  <a:pt x="551490" y="587067"/>
                  <a:pt x="551490" y="571162"/>
                  <a:pt x="561284" y="561368"/>
                </a:cubicBezTo>
                <a:cubicBezTo>
                  <a:pt x="566181" y="556471"/>
                  <a:pt x="572606" y="554022"/>
                  <a:pt x="579031" y="554022"/>
                </a:cubicBezTo>
                <a:close/>
                <a:moveTo>
                  <a:pt x="301109" y="0"/>
                </a:moveTo>
                <a:cubicBezTo>
                  <a:pt x="467443" y="0"/>
                  <a:pt x="602219" y="134859"/>
                  <a:pt x="602219" y="301109"/>
                </a:cubicBezTo>
                <a:cubicBezTo>
                  <a:pt x="602219" y="467443"/>
                  <a:pt x="467443" y="602219"/>
                  <a:pt x="301109" y="602219"/>
                </a:cubicBezTo>
                <a:cubicBezTo>
                  <a:pt x="134775" y="602219"/>
                  <a:pt x="0" y="467443"/>
                  <a:pt x="0" y="301109"/>
                </a:cubicBezTo>
                <a:cubicBezTo>
                  <a:pt x="0" y="134775"/>
                  <a:pt x="134775" y="0"/>
                  <a:pt x="301109" y="0"/>
                </a:cubicBezTo>
                <a:close/>
              </a:path>
            </a:pathLst>
          </a:custGeom>
          <a:solidFill>
            <a:schemeClr val="accent1"/>
          </a:solidFill>
          <a:ln w="1860" cap="flat">
            <a:noFill/>
            <a:miter/>
          </a:ln>
          <a:effectLst>
            <a:outerShdw blurRad="50800" dist="38100" dir="2700000" algn="tl" rotWithShape="0">
              <a:schemeClr val="accent1">
                <a:alpha val="40000"/>
              </a:schemeClr>
            </a:outerShdw>
          </a:effectLst>
        </p:spPr>
        <p:txBody>
          <a:bodyPr vert="horz" wrap="square" lIns="91440" tIns="45720" rIns="91440" bIns="45720" rtlCol="0" anchor="ctr"/>
          <a:lstStyle/>
          <a:p>
            <a:pPr algn="l">
              <a:lnSpc>
                <a:spcPct val="130000"/>
              </a:lnSpc>
            </a:pPr>
            <a:endParaRPr kumimoji="1" lang="zh-CN" altLang="en-US"/>
          </a:p>
        </p:txBody>
      </p:sp>
      <p:sp>
        <p:nvSpPr>
          <p:cNvPr id="16" name="标题 1"/>
          <p:cNvSpPr txBox="1"/>
          <p:nvPr/>
        </p:nvSpPr>
        <p:spPr>
          <a:xfrm>
            <a:off x="2560054" y="2208903"/>
            <a:ext cx="6803021" cy="649413"/>
          </a:xfrm>
          <a:prstGeom prst="rect">
            <a:avLst/>
          </a:prstGeom>
          <a:noFill/>
          <a:ln>
            <a:noFill/>
          </a:ln>
        </p:spPr>
        <p:txBody>
          <a:bodyPr vert="horz" wrap="square" lIns="0" tIns="0" rIns="0" bIns="0" rtlCol="0" anchor="b"/>
          <a:lstStyle/>
          <a:p>
            <a:pPr algn="l">
              <a:lnSpc>
                <a:spcPct val="130000"/>
              </a:lnSpc>
            </a:pPr>
            <a:r>
              <a:rPr kumimoji="1" lang="en-US" altLang="zh-CN" sz="1600">
                <a:ln w="12700">
                  <a:noFill/>
                </a:ln>
                <a:solidFill>
                  <a:srgbClr val="0078E6">
                    <a:alpha val="100000"/>
                  </a:srgbClr>
                </a:solidFill>
                <a:latin typeface="Source Han Sans CN Bold"/>
                <a:ea typeface="Source Han Sans CN Bold"/>
                <a:cs typeface="Source Han Sans CN Bold"/>
              </a:rPr>
              <a:t>Feature Engineering</a:t>
            </a:r>
            <a:endParaRPr kumimoji="1" lang="zh-CN" altLang="en-US"/>
          </a:p>
        </p:txBody>
      </p:sp>
      <p:sp>
        <p:nvSpPr>
          <p:cNvPr id="17" name="标题 1"/>
          <p:cNvSpPr txBox="1"/>
          <p:nvPr/>
        </p:nvSpPr>
        <p:spPr>
          <a:xfrm rot="16200000">
            <a:off x="9763936" y="4378447"/>
            <a:ext cx="1110846" cy="1110846"/>
          </a:xfrm>
          <a:custGeom>
            <a:avLst/>
            <a:gdLst>
              <a:gd name="connsiteX0" fmla="*/ 854870 w 854870"/>
              <a:gd name="connsiteY0" fmla="*/ 854870 h 854870"/>
              <a:gd name="connsiteX1" fmla="*/ 0 w 854870"/>
              <a:gd name="connsiteY1" fmla="*/ 854870 h 854870"/>
              <a:gd name="connsiteX2" fmla="*/ 0 w 854870"/>
              <a:gd name="connsiteY2" fmla="*/ 0 h 854870"/>
              <a:gd name="connsiteX3" fmla="*/ 427192 w 854870"/>
              <a:gd name="connsiteY3" fmla="*/ 413008 h 854870"/>
              <a:gd name="connsiteX4" fmla="*/ 427435 w 854870"/>
              <a:gd name="connsiteY4" fmla="*/ 412756 h 854870"/>
              <a:gd name="connsiteX5" fmla="*/ 434651 w 854870"/>
              <a:gd name="connsiteY5" fmla="*/ 420219 h 854870"/>
              <a:gd name="connsiteX6" fmla="*/ 442114 w 854870"/>
              <a:gd name="connsiteY6" fmla="*/ 427435 h 854870"/>
              <a:gd name="connsiteX7" fmla="*/ 441862 w 854870"/>
              <a:gd name="connsiteY7" fmla="*/ 427679 h 854870"/>
            </a:gdLst>
            <a:ahLst/>
            <a:cxnLst/>
            <a:rect l="l" t="t" r="r" b="b"/>
            <a:pathLst>
              <a:path w="854870" h="854870">
                <a:moveTo>
                  <a:pt x="854870" y="854870"/>
                </a:moveTo>
                <a:lnTo>
                  <a:pt x="0" y="854870"/>
                </a:lnTo>
                <a:lnTo>
                  <a:pt x="0" y="0"/>
                </a:lnTo>
                <a:lnTo>
                  <a:pt x="427192" y="413008"/>
                </a:lnTo>
                <a:lnTo>
                  <a:pt x="427435" y="412756"/>
                </a:lnTo>
                <a:lnTo>
                  <a:pt x="434651" y="420219"/>
                </a:lnTo>
                <a:lnTo>
                  <a:pt x="442114" y="427435"/>
                </a:lnTo>
                <a:lnTo>
                  <a:pt x="441862" y="427679"/>
                </a:lnTo>
                <a:close/>
              </a:path>
            </a:pathLst>
          </a:custGeom>
          <a:gradFill>
            <a:gsLst>
              <a:gs pos="0">
                <a:schemeClr val="accent1"/>
              </a:gs>
              <a:gs pos="100000">
                <a:schemeClr val="accent1">
                  <a:lumMod val="50000"/>
                </a:schemeClr>
              </a:gs>
            </a:gsLst>
            <a:lin ang="81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8" name="标题 1"/>
          <p:cNvSpPr txBox="1"/>
          <p:nvPr/>
        </p:nvSpPr>
        <p:spPr>
          <a:xfrm>
            <a:off x="446049" y="416700"/>
            <a:ext cx="4680000"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a:off x="660400" y="488700"/>
            <a:ext cx="10858500" cy="468000"/>
          </a:xfrm>
          <a:prstGeom prst="rect">
            <a:avLst/>
          </a:prstGeom>
          <a:noFill/>
          <a:ln>
            <a:noFill/>
          </a:ln>
        </p:spPr>
        <p:txBody>
          <a:bodyPr vert="horz" wrap="square" lIns="0" tIns="0" rIns="0" bIns="0" rtlCol="0" anchor="ctr"/>
          <a:lstStyle/>
          <a:p>
            <a:pPr algn="l">
              <a:lnSpc>
                <a:spcPct val="110000"/>
              </a:lnSpc>
            </a:pPr>
            <a:r>
              <a:rPr kumimoji="1" lang="en-US" altLang="zh-CN" sz="3200">
                <a:ln w="12700">
                  <a:noFill/>
                </a:ln>
                <a:solidFill>
                  <a:srgbClr val="262626">
                    <a:alpha val="100000"/>
                  </a:srgbClr>
                </a:solidFill>
                <a:latin typeface="Source Han Sans CN Bold"/>
                <a:ea typeface="Source Han Sans CN Bold"/>
                <a:cs typeface="Source Han Sans CN Bold"/>
              </a:rPr>
              <a:t>Next Steps</a:t>
            </a:r>
            <a:endParaRPr kumimoji="1"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13325" y="0"/>
            <a:ext cx="12212101" cy="6858000"/>
          </a:xfrm>
          <a:prstGeom prst="rect">
            <a:avLst/>
          </a:prstGeom>
          <a:gradFill>
            <a:gsLst>
              <a:gs pos="0">
                <a:schemeClr val="accent1">
                  <a:alpha val="84000"/>
                </a:schemeClr>
              </a:gs>
              <a:gs pos="88000">
                <a:schemeClr val="accent1">
                  <a:lumMod val="75000"/>
                </a:schemeClr>
              </a:gs>
            </a:gsLst>
            <a:lin ang="1200000" scaled="0"/>
          </a:gradFill>
          <a:ln w="3175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rot="16200000" flipH="1">
            <a:off x="5947810" y="-1862655"/>
            <a:ext cx="4388310" cy="8113622"/>
          </a:xfrm>
          <a:prstGeom prst="rtTriangle">
            <a:avLst/>
          </a:prstGeom>
          <a:gradFill>
            <a:gsLst>
              <a:gs pos="0">
                <a:schemeClr val="accent1">
                  <a:lumMod val="60000"/>
                  <a:lumOff val="40000"/>
                  <a:alpha val="34000"/>
                </a:schemeClr>
              </a:gs>
              <a:gs pos="100000">
                <a:schemeClr val="accent1">
                  <a:alpha val="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16200000" flipH="1">
            <a:off x="10872288" y="-429910"/>
            <a:ext cx="931221" cy="1721751"/>
          </a:xfrm>
          <a:prstGeom prst="rtTriangle">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6200000" flipH="1">
            <a:off x="11181139" y="-260889"/>
            <a:ext cx="756743" cy="1278526"/>
          </a:xfrm>
          <a:prstGeom prst="rtTriangl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rot="1800000" flipH="1">
            <a:off x="10210949" y="909931"/>
            <a:ext cx="2193685" cy="350857"/>
          </a:xfrm>
          <a:prstGeom prst="hexagon">
            <a:avLst>
              <a:gd name="adj" fmla="val 38058"/>
              <a:gd name="vf" fmla="val 115470"/>
            </a:avLst>
          </a:prstGeom>
          <a:gradFill>
            <a:gsLst>
              <a:gs pos="19000">
                <a:schemeClr val="accent1">
                  <a:alpha val="0"/>
                </a:schemeClr>
              </a:gs>
              <a:gs pos="100000">
                <a:schemeClr val="accent1">
                  <a:lumMod val="60000"/>
                  <a:lumOff val="40000"/>
                  <a:alpha val="55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flipH="1">
            <a:off x="4014950" y="5139559"/>
            <a:ext cx="7103312" cy="420413"/>
          </a:xfrm>
          <a:prstGeom prst="roundRect">
            <a:avLst>
              <a:gd name="adj" fmla="val 11155"/>
            </a:avLst>
          </a:prstGeom>
          <a:gradFill>
            <a:gsLst>
              <a:gs pos="1000">
                <a:schemeClr val="accent2">
                  <a:lumMod val="60000"/>
                  <a:lumOff val="40000"/>
                </a:schemeClr>
              </a:gs>
              <a:gs pos="100000">
                <a:schemeClr val="accent1">
                  <a:lumMod val="40000"/>
                  <a:lumOff val="60000"/>
                  <a:alpha val="0"/>
                </a:schemeClr>
              </a:gs>
            </a:gsLst>
            <a:lin ang="0" scaled="0"/>
          </a:gradFill>
          <a:ln w="12700" cap="sq">
            <a:gradFill>
              <a:gsLst>
                <a:gs pos="0">
                  <a:schemeClr val="bg1"/>
                </a:gs>
                <a:gs pos="99000">
                  <a:schemeClr val="accent1">
                    <a:lumMod val="30000"/>
                    <a:lumOff val="70000"/>
                    <a:alpha val="0"/>
                  </a:schemeClr>
                </a:gs>
              </a:gsLst>
              <a:lin ang="0" scaled="0"/>
            </a:gradFill>
            <a:miter/>
          </a:ln>
        </p:spPr>
        <p:txBody>
          <a:bodyPr vert="horz" wrap="square" lIns="91440" tIns="45720" rIns="91440" bIns="45720" rtlCol="0" anchor="ctr"/>
          <a:lstStyle/>
          <a:p>
            <a:pPr algn="ctr">
              <a:lnSpc>
                <a:spcPct val="110000"/>
              </a:lnSpc>
            </a:pPr>
            <a:endParaRPr kumimoji="1" lang="zh-CN" altLang="en-US"/>
          </a:p>
        </p:txBody>
      </p:sp>
      <p:grpSp>
        <p:nvGrpSpPr>
          <p:cNvPr id="8" name="组合 7"/>
          <p:cNvGrpSpPr/>
          <p:nvPr/>
        </p:nvGrpSpPr>
        <p:grpSpPr>
          <a:xfrm>
            <a:off x="10878435" y="4907866"/>
            <a:ext cx="447291" cy="447291"/>
            <a:chOff x="10878435" y="4907866"/>
            <a:chExt cx="447291" cy="447291"/>
          </a:xfrm>
        </p:grpSpPr>
        <p:sp>
          <p:nvSpPr>
            <p:cNvPr id="9" name="标题 1"/>
            <p:cNvSpPr txBox="1"/>
            <p:nvPr/>
          </p:nvSpPr>
          <p:spPr>
            <a:xfrm>
              <a:off x="10878435" y="4907866"/>
              <a:ext cx="447291" cy="447291"/>
            </a:xfrm>
            <a:prstGeom prst="roundRect">
              <a:avLst/>
            </a:prstGeom>
            <a:gradFill>
              <a:gsLst>
                <a:gs pos="1000">
                  <a:schemeClr val="accent2">
                    <a:lumMod val="60000"/>
                    <a:lumOff val="40000"/>
                  </a:schemeClr>
                </a:gs>
                <a:gs pos="100000">
                  <a:schemeClr val="accent1"/>
                </a:gs>
              </a:gsLst>
              <a:lin ang="13500000" scaled="0"/>
            </a:gra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grpSp>
          <p:nvGrpSpPr>
            <p:cNvPr id="10" name="组合 9"/>
            <p:cNvGrpSpPr/>
            <p:nvPr/>
          </p:nvGrpSpPr>
          <p:grpSpPr>
            <a:xfrm>
              <a:off x="10960159" y="4991221"/>
              <a:ext cx="282795" cy="282795"/>
              <a:chOff x="10960159" y="4991221"/>
              <a:chExt cx="282795" cy="282795"/>
            </a:xfrm>
          </p:grpSpPr>
          <p:sp>
            <p:nvSpPr>
              <p:cNvPr id="11" name="标题 1"/>
              <p:cNvSpPr txBox="1"/>
              <p:nvPr/>
            </p:nvSpPr>
            <p:spPr>
              <a:xfrm>
                <a:off x="10960159" y="4991221"/>
                <a:ext cx="282795" cy="282795"/>
              </a:xfrm>
              <a:prstGeom prst="ellipse">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grpSp>
            <p:nvGrpSpPr>
              <p:cNvPr id="12" name="组合 11"/>
              <p:cNvGrpSpPr/>
              <p:nvPr/>
            </p:nvGrpSpPr>
            <p:grpSpPr>
              <a:xfrm>
                <a:off x="11030270" y="5064127"/>
                <a:ext cx="142574" cy="136983"/>
                <a:chOff x="11030270" y="5064127"/>
                <a:chExt cx="142574" cy="136983"/>
              </a:xfrm>
            </p:grpSpPr>
            <p:cxnSp>
              <p:nvCxnSpPr>
                <p:cNvPr id="13" name="标题 1"/>
                <p:cNvCxnSpPr/>
                <p:nvPr/>
              </p:nvCxnSpPr>
              <p:spPr>
                <a:xfrm>
                  <a:off x="11030270" y="5131220"/>
                  <a:ext cx="136983" cy="0"/>
                </a:xfrm>
                <a:prstGeom prst="line">
                  <a:avLst/>
                </a:prstGeom>
                <a:noFill/>
                <a:ln w="12700" cap="sq">
                  <a:solidFill>
                    <a:schemeClr val="bg1"/>
                  </a:solidFill>
                  <a:prstDash val="solid"/>
                  <a:miter/>
                </a:ln>
              </p:spPr>
            </p:cxnSp>
            <p:cxnSp>
              <p:nvCxnSpPr>
                <p:cNvPr id="14" name="标题 1"/>
                <p:cNvCxnSpPr/>
                <p:nvPr/>
              </p:nvCxnSpPr>
              <p:spPr>
                <a:xfrm flipV="1">
                  <a:off x="11119729" y="5131220"/>
                  <a:ext cx="53115" cy="69890"/>
                </a:xfrm>
                <a:prstGeom prst="line">
                  <a:avLst/>
                </a:prstGeom>
                <a:noFill/>
                <a:ln w="12700" cap="sq">
                  <a:solidFill>
                    <a:schemeClr val="bg1"/>
                  </a:solidFill>
                  <a:prstDash val="solid"/>
                  <a:miter/>
                </a:ln>
              </p:spPr>
            </p:cxnSp>
            <p:cxnSp>
              <p:nvCxnSpPr>
                <p:cNvPr id="15" name="标题 1"/>
                <p:cNvCxnSpPr/>
                <p:nvPr/>
              </p:nvCxnSpPr>
              <p:spPr>
                <a:xfrm>
                  <a:off x="11119729" y="5064127"/>
                  <a:ext cx="53115" cy="69890"/>
                </a:xfrm>
                <a:prstGeom prst="line">
                  <a:avLst/>
                </a:prstGeom>
                <a:noFill/>
                <a:ln w="12700" cap="sq">
                  <a:solidFill>
                    <a:schemeClr val="bg1"/>
                  </a:solidFill>
                  <a:prstDash val="solid"/>
                  <a:miter/>
                </a:ln>
              </p:spPr>
            </p:cxnSp>
          </p:grpSp>
        </p:grpSp>
      </p:grpSp>
      <p:sp>
        <p:nvSpPr>
          <p:cNvPr id="17" name="标题 1"/>
          <p:cNvSpPr txBox="1"/>
          <p:nvPr/>
        </p:nvSpPr>
        <p:spPr>
          <a:xfrm>
            <a:off x="5782128" y="3027947"/>
            <a:ext cx="5884414" cy="1672389"/>
          </a:xfrm>
          <a:prstGeom prst="rect">
            <a:avLst/>
          </a:prstGeom>
          <a:noFill/>
          <a:ln>
            <a:noFill/>
          </a:ln>
        </p:spPr>
        <p:txBody>
          <a:bodyPr vert="horz" wrap="square" lIns="0" tIns="0" rIns="0" bIns="0" rtlCol="0" anchor="t"/>
          <a:lstStyle/>
          <a:p>
            <a:pPr algn="l">
              <a:lnSpc>
                <a:spcPct val="130000"/>
              </a:lnSpc>
            </a:pPr>
            <a:r>
              <a:rPr kumimoji="1" lang="en-US" altLang="zh-CN" sz="4200">
                <a:ln w="12700">
                  <a:noFill/>
                </a:ln>
                <a:solidFill>
                  <a:srgbClr val="FFFFFF">
                    <a:alpha val="100000"/>
                  </a:srgbClr>
                </a:solidFill>
                <a:latin typeface="Source Han Sans CN Regular"/>
                <a:ea typeface="Source Han Sans CN Regular"/>
                <a:cs typeface="Source Han Sans CN Regular"/>
              </a:rPr>
              <a:t>Conclusion</a:t>
            </a:r>
            <a:endParaRPr kumimoji="1" lang="zh-CN" altLang="en-US"/>
          </a:p>
        </p:txBody>
      </p:sp>
      <p:sp>
        <p:nvSpPr>
          <p:cNvPr id="18" name="标题 1"/>
          <p:cNvSpPr txBox="1"/>
          <p:nvPr/>
        </p:nvSpPr>
        <p:spPr>
          <a:xfrm rot="1800000" flipH="1">
            <a:off x="2590532" y="5671586"/>
            <a:ext cx="1624409" cy="18888"/>
          </a:xfrm>
          <a:prstGeom prst="rect">
            <a:avLst/>
          </a:prstGeom>
          <a:solidFill>
            <a:schemeClr val="bg1">
              <a:alpha val="89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1800000" flipH="1">
            <a:off x="859905" y="6307143"/>
            <a:ext cx="2612845" cy="417897"/>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1800000" flipH="1">
            <a:off x="-783928" y="5517921"/>
            <a:ext cx="2484000" cy="18000"/>
          </a:xfrm>
          <a:prstGeom prst="rect">
            <a:avLst/>
          </a:prstGeom>
          <a:solidFill>
            <a:schemeClr val="bg1">
              <a:alpha val="89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flipH="1">
            <a:off x="414589" y="833207"/>
            <a:ext cx="4062012" cy="5136377"/>
          </a:xfrm>
          <a:custGeom>
            <a:avLst/>
            <a:gdLst>
              <a:gd name="connsiteX0" fmla="*/ 0 w 3906771"/>
              <a:gd name="connsiteY0" fmla="*/ 0 h 4940076"/>
              <a:gd name="connsiteX1" fmla="*/ 3906771 w 3906771"/>
              <a:gd name="connsiteY1" fmla="*/ 2470038 h 4940076"/>
              <a:gd name="connsiteX2" fmla="*/ 0 w 3906771"/>
              <a:gd name="connsiteY2" fmla="*/ 4940076 h 4940076"/>
            </a:gdLst>
            <a:ahLst/>
            <a:cxnLst/>
            <a:rect l="l" t="t" r="r" b="b"/>
            <a:pathLst>
              <a:path w="3906771" h="4940076">
                <a:moveTo>
                  <a:pt x="0" y="0"/>
                </a:moveTo>
                <a:lnTo>
                  <a:pt x="3906771" y="2470038"/>
                </a:lnTo>
                <a:lnTo>
                  <a:pt x="0" y="4940076"/>
                </a:lnTo>
                <a:close/>
              </a:path>
            </a:pathLst>
          </a:custGeom>
          <a:solidFill>
            <a:schemeClr val="bg1"/>
          </a:solidFill>
          <a:ln w="184150" cap="sq">
            <a:solidFill>
              <a:schemeClr val="bg1"/>
            </a:solidFill>
            <a:miter/>
          </a:ln>
          <a:effectLst>
            <a:outerShdw blurRad="152400" dist="127000" dir="2700000" algn="tl" rotWithShape="0">
              <a:srgbClr val="000000">
                <a:alpha val="26000"/>
              </a:srgbClr>
            </a:outerShdw>
          </a:effectLst>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rot="16200000" flipH="1">
            <a:off x="1386132" y="4867391"/>
            <a:ext cx="397916" cy="343031"/>
          </a:xfrm>
          <a:prstGeom prst="triangle">
            <a:avLst/>
          </a:prstGeom>
          <a:solidFill>
            <a:schemeClr val="accent1">
              <a:lumMod val="60000"/>
              <a:lumOff val="40000"/>
            </a:schemeClr>
          </a:solidFill>
          <a:ln w="22225" cap="sq">
            <a:no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16200000" flipH="1">
            <a:off x="4082522" y="1336699"/>
            <a:ext cx="775331" cy="668389"/>
          </a:xfrm>
          <a:prstGeom prst="triangle">
            <a:avLst/>
          </a:prstGeom>
          <a:noFill/>
          <a:ln w="22225" cap="sq">
            <a:solidFill>
              <a:schemeClr val="bg1">
                <a:alpha val="36000"/>
              </a:schemeClr>
            </a:solid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5400000" flipH="1">
            <a:off x="362006" y="5494747"/>
            <a:ext cx="1008022" cy="1718481"/>
          </a:xfrm>
          <a:prstGeom prst="rtTriangl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rot="5400000" flipH="1">
            <a:off x="254013" y="5909183"/>
            <a:ext cx="701576" cy="1196051"/>
          </a:xfrm>
          <a:prstGeom prst="rtTriangle">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26" name="图片 25"/>
          <p:cNvPicPr>
            <a:picLocks noChangeAspect="1"/>
          </p:cNvPicPr>
          <p:nvPr/>
        </p:nvPicPr>
        <p:blipFill>
          <a:blip r:embed="rId2">
            <a:alphaModFix/>
          </a:blip>
          <a:srcRect l="523" t="927" r="40766" b="515"/>
          <a:stretch>
            <a:fillRect/>
          </a:stretch>
        </p:blipFill>
        <p:spPr>
          <a:xfrm>
            <a:off x="414589" y="825121"/>
            <a:ext cx="4066488" cy="5142037"/>
          </a:xfrm>
          <a:custGeom>
            <a:avLst/>
            <a:gdLst>
              <a:gd name="connsiteX0" fmla="*/ 4066488 w 4066488"/>
              <a:gd name="connsiteY0" fmla="*/ 0 h 5142037"/>
              <a:gd name="connsiteX1" fmla="*/ 4066488 w 4066488"/>
              <a:gd name="connsiteY1" fmla="*/ 5142037 h 5142037"/>
              <a:gd name="connsiteX2" fmla="*/ 0 w 4066488"/>
              <a:gd name="connsiteY2" fmla="*/ 2571019 h 5142037"/>
            </a:gdLst>
            <a:ahLst/>
            <a:cxnLst/>
            <a:rect l="l" t="t" r="r" b="b"/>
            <a:pathLst>
              <a:path w="4066488" h="5142037">
                <a:moveTo>
                  <a:pt x="4066488" y="0"/>
                </a:moveTo>
                <a:lnTo>
                  <a:pt x="4066488" y="5142037"/>
                </a:lnTo>
                <a:lnTo>
                  <a:pt x="0" y="2571019"/>
                </a:lnTo>
                <a:close/>
              </a:path>
            </a:pathLst>
          </a:custGeom>
          <a:noFill/>
          <a:ln>
            <a:noFill/>
          </a:ln>
        </p:spPr>
      </p:pic>
      <p:sp>
        <p:nvSpPr>
          <p:cNvPr id="27" name="标题 1"/>
          <p:cNvSpPr txBox="1"/>
          <p:nvPr/>
        </p:nvSpPr>
        <p:spPr>
          <a:xfrm rot="16200000" flipH="1">
            <a:off x="10143879" y="2311118"/>
            <a:ext cx="396145" cy="302631"/>
          </a:xfrm>
          <a:custGeom>
            <a:avLst/>
            <a:gdLst>
              <a:gd name="connsiteX0" fmla="*/ 876796 w 926772"/>
              <a:gd name="connsiteY0" fmla="*/ 683011 h 707999"/>
              <a:gd name="connsiteX1" fmla="*/ 901784 w 926772"/>
              <a:gd name="connsiteY1" fmla="*/ 658023 h 707999"/>
              <a:gd name="connsiteX2" fmla="*/ 926772 w 926772"/>
              <a:gd name="connsiteY2" fmla="*/ 683011 h 707999"/>
              <a:gd name="connsiteX3" fmla="*/ 901784 w 926772"/>
              <a:gd name="connsiteY3" fmla="*/ 707999 h 707999"/>
              <a:gd name="connsiteX4" fmla="*/ 876796 w 926772"/>
              <a:gd name="connsiteY4" fmla="*/ 683011 h 707999"/>
              <a:gd name="connsiteX5" fmla="*/ 820126 w 926772"/>
              <a:gd name="connsiteY5" fmla="*/ 589008 h 707999"/>
              <a:gd name="connsiteX6" fmla="*/ 845114 w 926772"/>
              <a:gd name="connsiteY6" fmla="*/ 564020 h 707999"/>
              <a:gd name="connsiteX7" fmla="*/ 870102 w 926772"/>
              <a:gd name="connsiteY7" fmla="*/ 589008 h 707999"/>
              <a:gd name="connsiteX8" fmla="*/ 845114 w 926772"/>
              <a:gd name="connsiteY8" fmla="*/ 613996 h 707999"/>
              <a:gd name="connsiteX9" fmla="*/ 820126 w 926772"/>
              <a:gd name="connsiteY9" fmla="*/ 589008 h 707999"/>
              <a:gd name="connsiteX10" fmla="*/ 756812 w 926772"/>
              <a:gd name="connsiteY10" fmla="*/ 495005 h 707999"/>
              <a:gd name="connsiteX11" fmla="*/ 781800 w 926772"/>
              <a:gd name="connsiteY11" fmla="*/ 470017 h 707999"/>
              <a:gd name="connsiteX12" fmla="*/ 806788 w 926772"/>
              <a:gd name="connsiteY12" fmla="*/ 495005 h 707999"/>
              <a:gd name="connsiteX13" fmla="*/ 781800 w 926772"/>
              <a:gd name="connsiteY13" fmla="*/ 519993 h 707999"/>
              <a:gd name="connsiteX14" fmla="*/ 756812 w 926772"/>
              <a:gd name="connsiteY14" fmla="*/ 495005 h 707999"/>
              <a:gd name="connsiteX15" fmla="*/ 751538 w 926772"/>
              <a:gd name="connsiteY15" fmla="*/ 683011 h 707999"/>
              <a:gd name="connsiteX16" fmla="*/ 776526 w 926772"/>
              <a:gd name="connsiteY16" fmla="*/ 658023 h 707999"/>
              <a:gd name="connsiteX17" fmla="*/ 801514 w 926772"/>
              <a:gd name="connsiteY17" fmla="*/ 683011 h 707999"/>
              <a:gd name="connsiteX18" fmla="*/ 776526 w 926772"/>
              <a:gd name="connsiteY18" fmla="*/ 707999 h 707999"/>
              <a:gd name="connsiteX19" fmla="*/ 751538 w 926772"/>
              <a:gd name="connsiteY19" fmla="*/ 683011 h 707999"/>
              <a:gd name="connsiteX20" fmla="*/ 694869 w 926772"/>
              <a:gd name="connsiteY20" fmla="*/ 589008 h 707999"/>
              <a:gd name="connsiteX21" fmla="*/ 719857 w 926772"/>
              <a:gd name="connsiteY21" fmla="*/ 564020 h 707999"/>
              <a:gd name="connsiteX22" fmla="*/ 744845 w 926772"/>
              <a:gd name="connsiteY22" fmla="*/ 589008 h 707999"/>
              <a:gd name="connsiteX23" fmla="*/ 719857 w 926772"/>
              <a:gd name="connsiteY23" fmla="*/ 613996 h 707999"/>
              <a:gd name="connsiteX24" fmla="*/ 694869 w 926772"/>
              <a:gd name="connsiteY24" fmla="*/ 589008 h 707999"/>
              <a:gd name="connsiteX25" fmla="*/ 689081 w 926772"/>
              <a:gd name="connsiteY25" fmla="*/ 401002 h 707999"/>
              <a:gd name="connsiteX26" fmla="*/ 714069 w 926772"/>
              <a:gd name="connsiteY26" fmla="*/ 376014 h 707999"/>
              <a:gd name="connsiteX27" fmla="*/ 739057 w 926772"/>
              <a:gd name="connsiteY27" fmla="*/ 401002 h 707999"/>
              <a:gd name="connsiteX28" fmla="*/ 714069 w 926772"/>
              <a:gd name="connsiteY28" fmla="*/ 425990 h 707999"/>
              <a:gd name="connsiteX29" fmla="*/ 689081 w 926772"/>
              <a:gd name="connsiteY29" fmla="*/ 401002 h 707999"/>
              <a:gd name="connsiteX30" fmla="*/ 631554 w 926772"/>
              <a:gd name="connsiteY30" fmla="*/ 495005 h 707999"/>
              <a:gd name="connsiteX31" fmla="*/ 656542 w 926772"/>
              <a:gd name="connsiteY31" fmla="*/ 470017 h 707999"/>
              <a:gd name="connsiteX32" fmla="*/ 681530 w 926772"/>
              <a:gd name="connsiteY32" fmla="*/ 495005 h 707999"/>
              <a:gd name="connsiteX33" fmla="*/ 656542 w 926772"/>
              <a:gd name="connsiteY33" fmla="*/ 519993 h 707999"/>
              <a:gd name="connsiteX34" fmla="*/ 631554 w 926772"/>
              <a:gd name="connsiteY34" fmla="*/ 495005 h 707999"/>
              <a:gd name="connsiteX35" fmla="*/ 626283 w 926772"/>
              <a:gd name="connsiteY35" fmla="*/ 683011 h 707999"/>
              <a:gd name="connsiteX36" fmla="*/ 651271 w 926772"/>
              <a:gd name="connsiteY36" fmla="*/ 658023 h 707999"/>
              <a:gd name="connsiteX37" fmla="*/ 676259 w 926772"/>
              <a:gd name="connsiteY37" fmla="*/ 683011 h 707999"/>
              <a:gd name="connsiteX38" fmla="*/ 651271 w 926772"/>
              <a:gd name="connsiteY38" fmla="*/ 707999 h 707999"/>
              <a:gd name="connsiteX39" fmla="*/ 626283 w 926772"/>
              <a:gd name="connsiteY39" fmla="*/ 683011 h 707999"/>
              <a:gd name="connsiteX40" fmla="*/ 621342 w 926772"/>
              <a:gd name="connsiteY40" fmla="*/ 306999 h 707999"/>
              <a:gd name="connsiteX41" fmla="*/ 646330 w 926772"/>
              <a:gd name="connsiteY41" fmla="*/ 282011 h 707999"/>
              <a:gd name="connsiteX42" fmla="*/ 671318 w 926772"/>
              <a:gd name="connsiteY42" fmla="*/ 306999 h 707999"/>
              <a:gd name="connsiteX43" fmla="*/ 646330 w 926772"/>
              <a:gd name="connsiteY43" fmla="*/ 331987 h 707999"/>
              <a:gd name="connsiteX44" fmla="*/ 621342 w 926772"/>
              <a:gd name="connsiteY44" fmla="*/ 306999 h 707999"/>
              <a:gd name="connsiteX45" fmla="*/ 569610 w 926772"/>
              <a:gd name="connsiteY45" fmla="*/ 589008 h 707999"/>
              <a:gd name="connsiteX46" fmla="*/ 594598 w 926772"/>
              <a:gd name="connsiteY46" fmla="*/ 564020 h 707999"/>
              <a:gd name="connsiteX47" fmla="*/ 619586 w 926772"/>
              <a:gd name="connsiteY47" fmla="*/ 589008 h 707999"/>
              <a:gd name="connsiteX48" fmla="*/ 594598 w 926772"/>
              <a:gd name="connsiteY48" fmla="*/ 613996 h 707999"/>
              <a:gd name="connsiteX49" fmla="*/ 569610 w 926772"/>
              <a:gd name="connsiteY49" fmla="*/ 589008 h 707999"/>
              <a:gd name="connsiteX50" fmla="*/ 563824 w 926772"/>
              <a:gd name="connsiteY50" fmla="*/ 401002 h 707999"/>
              <a:gd name="connsiteX51" fmla="*/ 588812 w 926772"/>
              <a:gd name="connsiteY51" fmla="*/ 376014 h 707999"/>
              <a:gd name="connsiteX52" fmla="*/ 613800 w 926772"/>
              <a:gd name="connsiteY52" fmla="*/ 401002 h 707999"/>
              <a:gd name="connsiteX53" fmla="*/ 588812 w 926772"/>
              <a:gd name="connsiteY53" fmla="*/ 425990 h 707999"/>
              <a:gd name="connsiteX54" fmla="*/ 563824 w 926772"/>
              <a:gd name="connsiteY54" fmla="*/ 401002 h 707999"/>
              <a:gd name="connsiteX55" fmla="*/ 553611 w 926772"/>
              <a:gd name="connsiteY55" fmla="*/ 212996 h 707999"/>
              <a:gd name="connsiteX56" fmla="*/ 578599 w 926772"/>
              <a:gd name="connsiteY56" fmla="*/ 188008 h 707999"/>
              <a:gd name="connsiteX57" fmla="*/ 603587 w 926772"/>
              <a:gd name="connsiteY57" fmla="*/ 212996 h 707999"/>
              <a:gd name="connsiteX58" fmla="*/ 578599 w 926772"/>
              <a:gd name="connsiteY58" fmla="*/ 237984 h 707999"/>
              <a:gd name="connsiteX59" fmla="*/ 553611 w 926772"/>
              <a:gd name="connsiteY59" fmla="*/ 212996 h 707999"/>
              <a:gd name="connsiteX60" fmla="*/ 506299 w 926772"/>
              <a:gd name="connsiteY60" fmla="*/ 495005 h 707999"/>
              <a:gd name="connsiteX61" fmla="*/ 531287 w 926772"/>
              <a:gd name="connsiteY61" fmla="*/ 470017 h 707999"/>
              <a:gd name="connsiteX62" fmla="*/ 556275 w 926772"/>
              <a:gd name="connsiteY62" fmla="*/ 495005 h 707999"/>
              <a:gd name="connsiteX63" fmla="*/ 531287 w 926772"/>
              <a:gd name="connsiteY63" fmla="*/ 519993 h 707999"/>
              <a:gd name="connsiteX64" fmla="*/ 506299 w 926772"/>
              <a:gd name="connsiteY64" fmla="*/ 495005 h 707999"/>
              <a:gd name="connsiteX65" fmla="*/ 501026 w 926772"/>
              <a:gd name="connsiteY65" fmla="*/ 683011 h 707999"/>
              <a:gd name="connsiteX66" fmla="*/ 526014 w 926772"/>
              <a:gd name="connsiteY66" fmla="*/ 658023 h 707999"/>
              <a:gd name="connsiteX67" fmla="*/ 551002 w 926772"/>
              <a:gd name="connsiteY67" fmla="*/ 683011 h 707999"/>
              <a:gd name="connsiteX68" fmla="*/ 526014 w 926772"/>
              <a:gd name="connsiteY68" fmla="*/ 707999 h 707999"/>
              <a:gd name="connsiteX69" fmla="*/ 501026 w 926772"/>
              <a:gd name="connsiteY69" fmla="*/ 683011 h 707999"/>
              <a:gd name="connsiteX70" fmla="*/ 496084 w 926772"/>
              <a:gd name="connsiteY70" fmla="*/ 306999 h 707999"/>
              <a:gd name="connsiteX71" fmla="*/ 521072 w 926772"/>
              <a:gd name="connsiteY71" fmla="*/ 282011 h 707999"/>
              <a:gd name="connsiteX72" fmla="*/ 546060 w 926772"/>
              <a:gd name="connsiteY72" fmla="*/ 306999 h 707999"/>
              <a:gd name="connsiteX73" fmla="*/ 521072 w 926772"/>
              <a:gd name="connsiteY73" fmla="*/ 331987 h 707999"/>
              <a:gd name="connsiteX74" fmla="*/ 496084 w 926772"/>
              <a:gd name="connsiteY74" fmla="*/ 306999 h 707999"/>
              <a:gd name="connsiteX75" fmla="*/ 488086 w 926772"/>
              <a:gd name="connsiteY75" fmla="*/ 118993 h 707999"/>
              <a:gd name="connsiteX76" fmla="*/ 513074 w 926772"/>
              <a:gd name="connsiteY76" fmla="*/ 94005 h 707999"/>
              <a:gd name="connsiteX77" fmla="*/ 538062 w 926772"/>
              <a:gd name="connsiteY77" fmla="*/ 118993 h 707999"/>
              <a:gd name="connsiteX78" fmla="*/ 513074 w 926772"/>
              <a:gd name="connsiteY78" fmla="*/ 143981 h 707999"/>
              <a:gd name="connsiteX79" fmla="*/ 488086 w 926772"/>
              <a:gd name="connsiteY79" fmla="*/ 118993 h 707999"/>
              <a:gd name="connsiteX80" fmla="*/ 444353 w 926772"/>
              <a:gd name="connsiteY80" fmla="*/ 589008 h 707999"/>
              <a:gd name="connsiteX81" fmla="*/ 469341 w 926772"/>
              <a:gd name="connsiteY81" fmla="*/ 564020 h 707999"/>
              <a:gd name="connsiteX82" fmla="*/ 494329 w 926772"/>
              <a:gd name="connsiteY82" fmla="*/ 589008 h 707999"/>
              <a:gd name="connsiteX83" fmla="*/ 469341 w 926772"/>
              <a:gd name="connsiteY83" fmla="*/ 613996 h 707999"/>
              <a:gd name="connsiteX84" fmla="*/ 444353 w 926772"/>
              <a:gd name="connsiteY84" fmla="*/ 589008 h 707999"/>
              <a:gd name="connsiteX85" fmla="*/ 438565 w 926772"/>
              <a:gd name="connsiteY85" fmla="*/ 401002 h 707999"/>
              <a:gd name="connsiteX86" fmla="*/ 463553 w 926772"/>
              <a:gd name="connsiteY86" fmla="*/ 376014 h 707999"/>
              <a:gd name="connsiteX87" fmla="*/ 488541 w 926772"/>
              <a:gd name="connsiteY87" fmla="*/ 401002 h 707999"/>
              <a:gd name="connsiteX88" fmla="*/ 463553 w 926772"/>
              <a:gd name="connsiteY88" fmla="*/ 425990 h 707999"/>
              <a:gd name="connsiteX89" fmla="*/ 438565 w 926772"/>
              <a:gd name="connsiteY89" fmla="*/ 401002 h 707999"/>
              <a:gd name="connsiteX90" fmla="*/ 428354 w 926772"/>
              <a:gd name="connsiteY90" fmla="*/ 212996 h 707999"/>
              <a:gd name="connsiteX91" fmla="*/ 453342 w 926772"/>
              <a:gd name="connsiteY91" fmla="*/ 188008 h 707999"/>
              <a:gd name="connsiteX92" fmla="*/ 478330 w 926772"/>
              <a:gd name="connsiteY92" fmla="*/ 212996 h 707999"/>
              <a:gd name="connsiteX93" fmla="*/ 453342 w 926772"/>
              <a:gd name="connsiteY93" fmla="*/ 237984 h 707999"/>
              <a:gd name="connsiteX94" fmla="*/ 428354 w 926772"/>
              <a:gd name="connsiteY94" fmla="*/ 212996 h 707999"/>
              <a:gd name="connsiteX95" fmla="*/ 423077 w 926772"/>
              <a:gd name="connsiteY95" fmla="*/ 24988 h 707999"/>
              <a:gd name="connsiteX96" fmla="*/ 448065 w 926772"/>
              <a:gd name="connsiteY96" fmla="*/ 0 h 707999"/>
              <a:gd name="connsiteX97" fmla="*/ 473053 w 926772"/>
              <a:gd name="connsiteY97" fmla="*/ 24988 h 707999"/>
              <a:gd name="connsiteX98" fmla="*/ 448065 w 926772"/>
              <a:gd name="connsiteY98" fmla="*/ 49976 h 707999"/>
              <a:gd name="connsiteX99" fmla="*/ 423077 w 926772"/>
              <a:gd name="connsiteY99" fmla="*/ 24988 h 707999"/>
              <a:gd name="connsiteX100" fmla="*/ 381042 w 926772"/>
              <a:gd name="connsiteY100" fmla="*/ 495005 h 707999"/>
              <a:gd name="connsiteX101" fmla="*/ 406030 w 926772"/>
              <a:gd name="connsiteY101" fmla="*/ 470017 h 707999"/>
              <a:gd name="connsiteX102" fmla="*/ 431018 w 926772"/>
              <a:gd name="connsiteY102" fmla="*/ 495005 h 707999"/>
              <a:gd name="connsiteX103" fmla="*/ 406030 w 926772"/>
              <a:gd name="connsiteY103" fmla="*/ 519993 h 707999"/>
              <a:gd name="connsiteX104" fmla="*/ 381042 w 926772"/>
              <a:gd name="connsiteY104" fmla="*/ 495005 h 707999"/>
              <a:gd name="connsiteX105" fmla="*/ 375770 w 926772"/>
              <a:gd name="connsiteY105" fmla="*/ 683011 h 707999"/>
              <a:gd name="connsiteX106" fmla="*/ 400758 w 926772"/>
              <a:gd name="connsiteY106" fmla="*/ 658023 h 707999"/>
              <a:gd name="connsiteX107" fmla="*/ 425746 w 926772"/>
              <a:gd name="connsiteY107" fmla="*/ 683011 h 707999"/>
              <a:gd name="connsiteX108" fmla="*/ 400758 w 926772"/>
              <a:gd name="connsiteY108" fmla="*/ 707999 h 707999"/>
              <a:gd name="connsiteX109" fmla="*/ 375770 w 926772"/>
              <a:gd name="connsiteY109" fmla="*/ 683011 h 707999"/>
              <a:gd name="connsiteX110" fmla="*/ 370829 w 926772"/>
              <a:gd name="connsiteY110" fmla="*/ 306999 h 707999"/>
              <a:gd name="connsiteX111" fmla="*/ 395817 w 926772"/>
              <a:gd name="connsiteY111" fmla="*/ 282011 h 707999"/>
              <a:gd name="connsiteX112" fmla="*/ 420805 w 926772"/>
              <a:gd name="connsiteY112" fmla="*/ 306999 h 707999"/>
              <a:gd name="connsiteX113" fmla="*/ 395817 w 926772"/>
              <a:gd name="connsiteY113" fmla="*/ 331987 h 707999"/>
              <a:gd name="connsiteX114" fmla="*/ 370829 w 926772"/>
              <a:gd name="connsiteY114" fmla="*/ 306999 h 707999"/>
              <a:gd name="connsiteX115" fmla="*/ 362827 w 926772"/>
              <a:gd name="connsiteY115" fmla="*/ 118993 h 707999"/>
              <a:gd name="connsiteX116" fmla="*/ 387815 w 926772"/>
              <a:gd name="connsiteY116" fmla="*/ 94005 h 707999"/>
              <a:gd name="connsiteX117" fmla="*/ 412803 w 926772"/>
              <a:gd name="connsiteY117" fmla="*/ 118993 h 707999"/>
              <a:gd name="connsiteX118" fmla="*/ 387815 w 926772"/>
              <a:gd name="connsiteY118" fmla="*/ 143981 h 707999"/>
              <a:gd name="connsiteX119" fmla="*/ 362827 w 926772"/>
              <a:gd name="connsiteY119" fmla="*/ 118993 h 707999"/>
              <a:gd name="connsiteX120" fmla="*/ 319096 w 926772"/>
              <a:gd name="connsiteY120" fmla="*/ 589008 h 707999"/>
              <a:gd name="connsiteX121" fmla="*/ 344084 w 926772"/>
              <a:gd name="connsiteY121" fmla="*/ 564020 h 707999"/>
              <a:gd name="connsiteX122" fmla="*/ 369072 w 926772"/>
              <a:gd name="connsiteY122" fmla="*/ 589008 h 707999"/>
              <a:gd name="connsiteX123" fmla="*/ 344084 w 926772"/>
              <a:gd name="connsiteY123" fmla="*/ 613996 h 707999"/>
              <a:gd name="connsiteX124" fmla="*/ 319096 w 926772"/>
              <a:gd name="connsiteY124" fmla="*/ 589008 h 707999"/>
              <a:gd name="connsiteX125" fmla="*/ 313307 w 926772"/>
              <a:gd name="connsiteY125" fmla="*/ 401002 h 707999"/>
              <a:gd name="connsiteX126" fmla="*/ 338295 w 926772"/>
              <a:gd name="connsiteY126" fmla="*/ 376014 h 707999"/>
              <a:gd name="connsiteX127" fmla="*/ 363283 w 926772"/>
              <a:gd name="connsiteY127" fmla="*/ 401002 h 707999"/>
              <a:gd name="connsiteX128" fmla="*/ 338295 w 926772"/>
              <a:gd name="connsiteY128" fmla="*/ 425990 h 707999"/>
              <a:gd name="connsiteX129" fmla="*/ 313307 w 926772"/>
              <a:gd name="connsiteY129" fmla="*/ 401002 h 707999"/>
              <a:gd name="connsiteX130" fmla="*/ 303095 w 926772"/>
              <a:gd name="connsiteY130" fmla="*/ 212996 h 707999"/>
              <a:gd name="connsiteX131" fmla="*/ 328083 w 926772"/>
              <a:gd name="connsiteY131" fmla="*/ 188008 h 707999"/>
              <a:gd name="connsiteX132" fmla="*/ 353071 w 926772"/>
              <a:gd name="connsiteY132" fmla="*/ 212996 h 707999"/>
              <a:gd name="connsiteX133" fmla="*/ 328083 w 926772"/>
              <a:gd name="connsiteY133" fmla="*/ 237984 h 707999"/>
              <a:gd name="connsiteX134" fmla="*/ 303095 w 926772"/>
              <a:gd name="connsiteY134" fmla="*/ 212996 h 707999"/>
              <a:gd name="connsiteX135" fmla="*/ 255786 w 926772"/>
              <a:gd name="connsiteY135" fmla="*/ 495005 h 707999"/>
              <a:gd name="connsiteX136" fmla="*/ 280774 w 926772"/>
              <a:gd name="connsiteY136" fmla="*/ 470017 h 707999"/>
              <a:gd name="connsiteX137" fmla="*/ 305762 w 926772"/>
              <a:gd name="connsiteY137" fmla="*/ 495005 h 707999"/>
              <a:gd name="connsiteX138" fmla="*/ 280774 w 926772"/>
              <a:gd name="connsiteY138" fmla="*/ 519993 h 707999"/>
              <a:gd name="connsiteX139" fmla="*/ 255786 w 926772"/>
              <a:gd name="connsiteY139" fmla="*/ 495005 h 707999"/>
              <a:gd name="connsiteX140" fmla="*/ 250513 w 926772"/>
              <a:gd name="connsiteY140" fmla="*/ 683011 h 707999"/>
              <a:gd name="connsiteX141" fmla="*/ 275501 w 926772"/>
              <a:gd name="connsiteY141" fmla="*/ 658023 h 707999"/>
              <a:gd name="connsiteX142" fmla="*/ 300489 w 926772"/>
              <a:gd name="connsiteY142" fmla="*/ 683011 h 707999"/>
              <a:gd name="connsiteX143" fmla="*/ 275501 w 926772"/>
              <a:gd name="connsiteY143" fmla="*/ 707999 h 707999"/>
              <a:gd name="connsiteX144" fmla="*/ 250513 w 926772"/>
              <a:gd name="connsiteY144" fmla="*/ 683011 h 707999"/>
              <a:gd name="connsiteX145" fmla="*/ 245572 w 926772"/>
              <a:gd name="connsiteY145" fmla="*/ 306999 h 707999"/>
              <a:gd name="connsiteX146" fmla="*/ 270560 w 926772"/>
              <a:gd name="connsiteY146" fmla="*/ 282011 h 707999"/>
              <a:gd name="connsiteX147" fmla="*/ 295548 w 926772"/>
              <a:gd name="connsiteY147" fmla="*/ 306999 h 707999"/>
              <a:gd name="connsiteX148" fmla="*/ 270560 w 926772"/>
              <a:gd name="connsiteY148" fmla="*/ 331987 h 707999"/>
              <a:gd name="connsiteX149" fmla="*/ 245572 w 926772"/>
              <a:gd name="connsiteY149" fmla="*/ 306999 h 707999"/>
              <a:gd name="connsiteX150" fmla="*/ 193839 w 926772"/>
              <a:gd name="connsiteY150" fmla="*/ 589008 h 707999"/>
              <a:gd name="connsiteX151" fmla="*/ 218827 w 926772"/>
              <a:gd name="connsiteY151" fmla="*/ 564020 h 707999"/>
              <a:gd name="connsiteX152" fmla="*/ 243815 w 926772"/>
              <a:gd name="connsiteY152" fmla="*/ 589008 h 707999"/>
              <a:gd name="connsiteX153" fmla="*/ 218827 w 926772"/>
              <a:gd name="connsiteY153" fmla="*/ 613996 h 707999"/>
              <a:gd name="connsiteX154" fmla="*/ 193839 w 926772"/>
              <a:gd name="connsiteY154" fmla="*/ 589008 h 707999"/>
              <a:gd name="connsiteX155" fmla="*/ 188051 w 926772"/>
              <a:gd name="connsiteY155" fmla="*/ 401002 h 707999"/>
              <a:gd name="connsiteX156" fmla="*/ 213039 w 926772"/>
              <a:gd name="connsiteY156" fmla="*/ 376014 h 707999"/>
              <a:gd name="connsiteX157" fmla="*/ 238027 w 926772"/>
              <a:gd name="connsiteY157" fmla="*/ 401002 h 707999"/>
              <a:gd name="connsiteX158" fmla="*/ 213039 w 926772"/>
              <a:gd name="connsiteY158" fmla="*/ 425990 h 707999"/>
              <a:gd name="connsiteX159" fmla="*/ 188051 w 926772"/>
              <a:gd name="connsiteY159" fmla="*/ 401002 h 707999"/>
              <a:gd name="connsiteX160" fmla="*/ 130529 w 926772"/>
              <a:gd name="connsiteY160" fmla="*/ 495005 h 707999"/>
              <a:gd name="connsiteX161" fmla="*/ 155517 w 926772"/>
              <a:gd name="connsiteY161" fmla="*/ 470017 h 707999"/>
              <a:gd name="connsiteX162" fmla="*/ 180505 w 926772"/>
              <a:gd name="connsiteY162" fmla="*/ 495005 h 707999"/>
              <a:gd name="connsiteX163" fmla="*/ 155517 w 926772"/>
              <a:gd name="connsiteY163" fmla="*/ 519993 h 707999"/>
              <a:gd name="connsiteX164" fmla="*/ 130529 w 926772"/>
              <a:gd name="connsiteY164" fmla="*/ 495005 h 707999"/>
              <a:gd name="connsiteX165" fmla="*/ 125257 w 926772"/>
              <a:gd name="connsiteY165" fmla="*/ 683011 h 707999"/>
              <a:gd name="connsiteX166" fmla="*/ 150245 w 926772"/>
              <a:gd name="connsiteY166" fmla="*/ 658023 h 707999"/>
              <a:gd name="connsiteX167" fmla="*/ 175233 w 926772"/>
              <a:gd name="connsiteY167" fmla="*/ 683011 h 707999"/>
              <a:gd name="connsiteX168" fmla="*/ 150245 w 926772"/>
              <a:gd name="connsiteY168" fmla="*/ 707999 h 707999"/>
              <a:gd name="connsiteX169" fmla="*/ 125257 w 926772"/>
              <a:gd name="connsiteY169" fmla="*/ 683011 h 707999"/>
              <a:gd name="connsiteX170" fmla="*/ 68583 w 926772"/>
              <a:gd name="connsiteY170" fmla="*/ 589008 h 707999"/>
              <a:gd name="connsiteX171" fmla="*/ 93571 w 926772"/>
              <a:gd name="connsiteY171" fmla="*/ 564020 h 707999"/>
              <a:gd name="connsiteX172" fmla="*/ 118559 w 926772"/>
              <a:gd name="connsiteY172" fmla="*/ 589008 h 707999"/>
              <a:gd name="connsiteX173" fmla="*/ 93571 w 926772"/>
              <a:gd name="connsiteY173" fmla="*/ 613996 h 707999"/>
              <a:gd name="connsiteX174" fmla="*/ 68583 w 926772"/>
              <a:gd name="connsiteY174" fmla="*/ 589008 h 707999"/>
              <a:gd name="connsiteX175" fmla="*/ 0 w 926772"/>
              <a:gd name="connsiteY175" fmla="*/ 683011 h 707999"/>
              <a:gd name="connsiteX176" fmla="*/ 24988 w 926772"/>
              <a:gd name="connsiteY176" fmla="*/ 658023 h 707999"/>
              <a:gd name="connsiteX177" fmla="*/ 49976 w 926772"/>
              <a:gd name="connsiteY177" fmla="*/ 683011 h 707999"/>
              <a:gd name="connsiteX178" fmla="*/ 24988 w 926772"/>
              <a:gd name="connsiteY178" fmla="*/ 707999 h 707999"/>
              <a:gd name="connsiteX179" fmla="*/ 0 w 926772"/>
              <a:gd name="connsiteY179" fmla="*/ 683011 h 707999"/>
            </a:gdLst>
            <a:ahLst/>
            <a:cxnLst/>
            <a:rect l="l" t="t" r="r" b="b"/>
            <a:pathLst>
              <a:path w="926772" h="707999">
                <a:moveTo>
                  <a:pt x="876796" y="683011"/>
                </a:moveTo>
                <a:cubicBezTo>
                  <a:pt x="876796" y="669211"/>
                  <a:pt x="887984" y="658023"/>
                  <a:pt x="901784" y="658023"/>
                </a:cubicBezTo>
                <a:cubicBezTo>
                  <a:pt x="915584" y="658023"/>
                  <a:pt x="926772" y="669211"/>
                  <a:pt x="926772" y="683011"/>
                </a:cubicBezTo>
                <a:cubicBezTo>
                  <a:pt x="926772" y="696811"/>
                  <a:pt x="915584" y="707999"/>
                  <a:pt x="901784" y="707999"/>
                </a:cubicBezTo>
                <a:cubicBezTo>
                  <a:pt x="887984" y="707999"/>
                  <a:pt x="876796" y="696811"/>
                  <a:pt x="876796" y="683011"/>
                </a:cubicBezTo>
                <a:close/>
                <a:moveTo>
                  <a:pt x="820126" y="589008"/>
                </a:moveTo>
                <a:cubicBezTo>
                  <a:pt x="820126" y="575208"/>
                  <a:pt x="831314" y="564020"/>
                  <a:pt x="845114" y="564020"/>
                </a:cubicBezTo>
                <a:cubicBezTo>
                  <a:pt x="858914" y="564020"/>
                  <a:pt x="870102" y="575208"/>
                  <a:pt x="870102" y="589008"/>
                </a:cubicBezTo>
                <a:cubicBezTo>
                  <a:pt x="870102" y="602808"/>
                  <a:pt x="858914" y="613996"/>
                  <a:pt x="845114" y="613996"/>
                </a:cubicBezTo>
                <a:cubicBezTo>
                  <a:pt x="831314" y="613996"/>
                  <a:pt x="820126" y="602808"/>
                  <a:pt x="820126" y="589008"/>
                </a:cubicBezTo>
                <a:close/>
                <a:moveTo>
                  <a:pt x="756812" y="495005"/>
                </a:moveTo>
                <a:cubicBezTo>
                  <a:pt x="756812" y="481205"/>
                  <a:pt x="768000" y="470017"/>
                  <a:pt x="781800" y="470017"/>
                </a:cubicBezTo>
                <a:cubicBezTo>
                  <a:pt x="795600" y="470017"/>
                  <a:pt x="806788" y="481205"/>
                  <a:pt x="806788" y="495005"/>
                </a:cubicBezTo>
                <a:cubicBezTo>
                  <a:pt x="806788" y="508805"/>
                  <a:pt x="795600" y="519993"/>
                  <a:pt x="781800" y="519993"/>
                </a:cubicBezTo>
                <a:cubicBezTo>
                  <a:pt x="768000" y="519993"/>
                  <a:pt x="756812" y="508805"/>
                  <a:pt x="756812" y="495005"/>
                </a:cubicBezTo>
                <a:close/>
                <a:moveTo>
                  <a:pt x="751538" y="683011"/>
                </a:moveTo>
                <a:cubicBezTo>
                  <a:pt x="751538" y="669211"/>
                  <a:pt x="762726" y="658023"/>
                  <a:pt x="776526" y="658023"/>
                </a:cubicBezTo>
                <a:cubicBezTo>
                  <a:pt x="790326" y="658023"/>
                  <a:pt x="801514" y="669211"/>
                  <a:pt x="801514" y="683011"/>
                </a:cubicBezTo>
                <a:cubicBezTo>
                  <a:pt x="801514" y="696811"/>
                  <a:pt x="790326" y="707999"/>
                  <a:pt x="776526" y="707999"/>
                </a:cubicBezTo>
                <a:cubicBezTo>
                  <a:pt x="762726" y="707999"/>
                  <a:pt x="751538" y="696811"/>
                  <a:pt x="751538" y="683011"/>
                </a:cubicBezTo>
                <a:close/>
                <a:moveTo>
                  <a:pt x="694869" y="589008"/>
                </a:moveTo>
                <a:cubicBezTo>
                  <a:pt x="694869" y="575208"/>
                  <a:pt x="706057" y="564020"/>
                  <a:pt x="719857" y="564020"/>
                </a:cubicBezTo>
                <a:cubicBezTo>
                  <a:pt x="733657" y="564020"/>
                  <a:pt x="744845" y="575208"/>
                  <a:pt x="744845" y="589008"/>
                </a:cubicBezTo>
                <a:cubicBezTo>
                  <a:pt x="744845" y="602808"/>
                  <a:pt x="733657" y="613996"/>
                  <a:pt x="719857" y="613996"/>
                </a:cubicBezTo>
                <a:cubicBezTo>
                  <a:pt x="706057" y="613996"/>
                  <a:pt x="694869" y="602808"/>
                  <a:pt x="694869" y="589008"/>
                </a:cubicBezTo>
                <a:close/>
                <a:moveTo>
                  <a:pt x="689081" y="401002"/>
                </a:moveTo>
                <a:cubicBezTo>
                  <a:pt x="689081" y="387202"/>
                  <a:pt x="700269" y="376014"/>
                  <a:pt x="714069" y="376014"/>
                </a:cubicBezTo>
                <a:cubicBezTo>
                  <a:pt x="727869" y="376014"/>
                  <a:pt x="739057" y="387202"/>
                  <a:pt x="739057" y="401002"/>
                </a:cubicBezTo>
                <a:cubicBezTo>
                  <a:pt x="739057" y="414802"/>
                  <a:pt x="727869" y="425990"/>
                  <a:pt x="714069" y="425990"/>
                </a:cubicBezTo>
                <a:cubicBezTo>
                  <a:pt x="700269" y="425990"/>
                  <a:pt x="689081" y="414802"/>
                  <a:pt x="689081" y="401002"/>
                </a:cubicBezTo>
                <a:close/>
                <a:moveTo>
                  <a:pt x="631554" y="495005"/>
                </a:moveTo>
                <a:cubicBezTo>
                  <a:pt x="631554" y="481205"/>
                  <a:pt x="642742" y="470017"/>
                  <a:pt x="656542" y="470017"/>
                </a:cubicBezTo>
                <a:cubicBezTo>
                  <a:pt x="670342" y="470017"/>
                  <a:pt x="681530" y="481205"/>
                  <a:pt x="681530" y="495005"/>
                </a:cubicBezTo>
                <a:cubicBezTo>
                  <a:pt x="681530" y="508805"/>
                  <a:pt x="670342" y="519993"/>
                  <a:pt x="656542" y="519993"/>
                </a:cubicBezTo>
                <a:cubicBezTo>
                  <a:pt x="642742" y="519993"/>
                  <a:pt x="631554" y="508805"/>
                  <a:pt x="631554" y="495005"/>
                </a:cubicBezTo>
                <a:close/>
                <a:moveTo>
                  <a:pt x="626283" y="683011"/>
                </a:moveTo>
                <a:cubicBezTo>
                  <a:pt x="626283" y="669211"/>
                  <a:pt x="637471" y="658023"/>
                  <a:pt x="651271" y="658023"/>
                </a:cubicBezTo>
                <a:cubicBezTo>
                  <a:pt x="665071" y="658023"/>
                  <a:pt x="676259" y="669211"/>
                  <a:pt x="676259" y="683011"/>
                </a:cubicBezTo>
                <a:cubicBezTo>
                  <a:pt x="676259" y="696811"/>
                  <a:pt x="665071" y="707999"/>
                  <a:pt x="651271" y="707999"/>
                </a:cubicBezTo>
                <a:cubicBezTo>
                  <a:pt x="637471" y="707999"/>
                  <a:pt x="626283" y="696811"/>
                  <a:pt x="626283" y="683011"/>
                </a:cubicBezTo>
                <a:close/>
                <a:moveTo>
                  <a:pt x="621342" y="306999"/>
                </a:moveTo>
                <a:cubicBezTo>
                  <a:pt x="621342" y="293199"/>
                  <a:pt x="632530" y="282011"/>
                  <a:pt x="646330" y="282011"/>
                </a:cubicBezTo>
                <a:cubicBezTo>
                  <a:pt x="660130" y="282011"/>
                  <a:pt x="671318" y="293199"/>
                  <a:pt x="671318" y="306999"/>
                </a:cubicBezTo>
                <a:cubicBezTo>
                  <a:pt x="671318" y="320799"/>
                  <a:pt x="660130" y="331987"/>
                  <a:pt x="646330" y="331987"/>
                </a:cubicBezTo>
                <a:cubicBezTo>
                  <a:pt x="632530" y="331987"/>
                  <a:pt x="621342" y="320799"/>
                  <a:pt x="621342" y="306999"/>
                </a:cubicBezTo>
                <a:close/>
                <a:moveTo>
                  <a:pt x="569610" y="589008"/>
                </a:moveTo>
                <a:cubicBezTo>
                  <a:pt x="569610" y="575208"/>
                  <a:pt x="580798" y="564020"/>
                  <a:pt x="594598" y="564020"/>
                </a:cubicBezTo>
                <a:cubicBezTo>
                  <a:pt x="608398" y="564020"/>
                  <a:pt x="619586" y="575208"/>
                  <a:pt x="619586" y="589008"/>
                </a:cubicBezTo>
                <a:cubicBezTo>
                  <a:pt x="619586" y="602808"/>
                  <a:pt x="608398" y="613996"/>
                  <a:pt x="594598" y="613996"/>
                </a:cubicBezTo>
                <a:cubicBezTo>
                  <a:pt x="580798" y="613996"/>
                  <a:pt x="569610" y="602808"/>
                  <a:pt x="569610" y="589008"/>
                </a:cubicBezTo>
                <a:close/>
                <a:moveTo>
                  <a:pt x="563824" y="401002"/>
                </a:moveTo>
                <a:cubicBezTo>
                  <a:pt x="563824" y="387202"/>
                  <a:pt x="575012" y="376014"/>
                  <a:pt x="588812" y="376014"/>
                </a:cubicBezTo>
                <a:cubicBezTo>
                  <a:pt x="602612" y="376014"/>
                  <a:pt x="613800" y="387202"/>
                  <a:pt x="613800" y="401002"/>
                </a:cubicBezTo>
                <a:cubicBezTo>
                  <a:pt x="613800" y="414802"/>
                  <a:pt x="602612" y="425990"/>
                  <a:pt x="588812" y="425990"/>
                </a:cubicBezTo>
                <a:cubicBezTo>
                  <a:pt x="575012" y="425990"/>
                  <a:pt x="563824" y="414802"/>
                  <a:pt x="563824" y="401002"/>
                </a:cubicBezTo>
                <a:close/>
                <a:moveTo>
                  <a:pt x="553611" y="212996"/>
                </a:moveTo>
                <a:cubicBezTo>
                  <a:pt x="553611" y="199196"/>
                  <a:pt x="564799" y="188008"/>
                  <a:pt x="578599" y="188008"/>
                </a:cubicBezTo>
                <a:cubicBezTo>
                  <a:pt x="592399" y="188008"/>
                  <a:pt x="603587" y="199196"/>
                  <a:pt x="603587" y="212996"/>
                </a:cubicBezTo>
                <a:cubicBezTo>
                  <a:pt x="603587" y="226796"/>
                  <a:pt x="592399" y="237984"/>
                  <a:pt x="578599" y="237984"/>
                </a:cubicBezTo>
                <a:cubicBezTo>
                  <a:pt x="564799" y="237984"/>
                  <a:pt x="553611" y="226796"/>
                  <a:pt x="553611" y="212996"/>
                </a:cubicBezTo>
                <a:close/>
                <a:moveTo>
                  <a:pt x="506299" y="495005"/>
                </a:moveTo>
                <a:cubicBezTo>
                  <a:pt x="506299" y="481205"/>
                  <a:pt x="517487" y="470017"/>
                  <a:pt x="531287" y="470017"/>
                </a:cubicBezTo>
                <a:cubicBezTo>
                  <a:pt x="545087" y="470017"/>
                  <a:pt x="556275" y="481205"/>
                  <a:pt x="556275" y="495005"/>
                </a:cubicBezTo>
                <a:cubicBezTo>
                  <a:pt x="556275" y="508805"/>
                  <a:pt x="545087" y="519993"/>
                  <a:pt x="531287" y="519993"/>
                </a:cubicBezTo>
                <a:cubicBezTo>
                  <a:pt x="517487" y="519993"/>
                  <a:pt x="506299" y="508805"/>
                  <a:pt x="506299" y="495005"/>
                </a:cubicBezTo>
                <a:close/>
                <a:moveTo>
                  <a:pt x="501026" y="683011"/>
                </a:moveTo>
                <a:cubicBezTo>
                  <a:pt x="501026" y="669211"/>
                  <a:pt x="512214" y="658023"/>
                  <a:pt x="526014" y="658023"/>
                </a:cubicBezTo>
                <a:cubicBezTo>
                  <a:pt x="539814" y="658023"/>
                  <a:pt x="551002" y="669211"/>
                  <a:pt x="551002" y="683011"/>
                </a:cubicBezTo>
                <a:cubicBezTo>
                  <a:pt x="551002" y="696811"/>
                  <a:pt x="539814" y="707999"/>
                  <a:pt x="526014" y="707999"/>
                </a:cubicBezTo>
                <a:cubicBezTo>
                  <a:pt x="512214" y="707999"/>
                  <a:pt x="501026" y="696811"/>
                  <a:pt x="501026" y="683011"/>
                </a:cubicBezTo>
                <a:close/>
                <a:moveTo>
                  <a:pt x="496084" y="306999"/>
                </a:moveTo>
                <a:cubicBezTo>
                  <a:pt x="496084" y="293199"/>
                  <a:pt x="507272" y="282011"/>
                  <a:pt x="521072" y="282011"/>
                </a:cubicBezTo>
                <a:cubicBezTo>
                  <a:pt x="534872" y="282011"/>
                  <a:pt x="546060" y="293199"/>
                  <a:pt x="546060" y="306999"/>
                </a:cubicBezTo>
                <a:cubicBezTo>
                  <a:pt x="546060" y="320799"/>
                  <a:pt x="534872" y="331987"/>
                  <a:pt x="521072" y="331987"/>
                </a:cubicBezTo>
                <a:cubicBezTo>
                  <a:pt x="507272" y="331987"/>
                  <a:pt x="496084" y="320799"/>
                  <a:pt x="496084" y="306999"/>
                </a:cubicBezTo>
                <a:close/>
                <a:moveTo>
                  <a:pt x="488086" y="118993"/>
                </a:moveTo>
                <a:cubicBezTo>
                  <a:pt x="488086" y="105193"/>
                  <a:pt x="499274" y="94005"/>
                  <a:pt x="513074" y="94005"/>
                </a:cubicBezTo>
                <a:cubicBezTo>
                  <a:pt x="526874" y="94005"/>
                  <a:pt x="538062" y="105193"/>
                  <a:pt x="538062" y="118993"/>
                </a:cubicBezTo>
                <a:cubicBezTo>
                  <a:pt x="538062" y="132793"/>
                  <a:pt x="526874" y="143981"/>
                  <a:pt x="513074" y="143981"/>
                </a:cubicBezTo>
                <a:cubicBezTo>
                  <a:pt x="499274" y="143981"/>
                  <a:pt x="488086" y="132793"/>
                  <a:pt x="488086" y="118993"/>
                </a:cubicBezTo>
                <a:close/>
                <a:moveTo>
                  <a:pt x="444353" y="589008"/>
                </a:moveTo>
                <a:cubicBezTo>
                  <a:pt x="444353" y="575208"/>
                  <a:pt x="455541" y="564020"/>
                  <a:pt x="469341" y="564020"/>
                </a:cubicBezTo>
                <a:cubicBezTo>
                  <a:pt x="483141" y="564020"/>
                  <a:pt x="494329" y="575208"/>
                  <a:pt x="494329" y="589008"/>
                </a:cubicBezTo>
                <a:cubicBezTo>
                  <a:pt x="494329" y="602808"/>
                  <a:pt x="483141" y="613996"/>
                  <a:pt x="469341" y="613996"/>
                </a:cubicBezTo>
                <a:cubicBezTo>
                  <a:pt x="455541" y="613996"/>
                  <a:pt x="444353" y="602808"/>
                  <a:pt x="444353" y="589008"/>
                </a:cubicBezTo>
                <a:close/>
                <a:moveTo>
                  <a:pt x="438565" y="401002"/>
                </a:moveTo>
                <a:cubicBezTo>
                  <a:pt x="438565" y="387202"/>
                  <a:pt x="449753" y="376014"/>
                  <a:pt x="463553" y="376014"/>
                </a:cubicBezTo>
                <a:cubicBezTo>
                  <a:pt x="477353" y="376014"/>
                  <a:pt x="488541" y="387202"/>
                  <a:pt x="488541" y="401002"/>
                </a:cubicBezTo>
                <a:cubicBezTo>
                  <a:pt x="488541" y="414802"/>
                  <a:pt x="477353" y="425990"/>
                  <a:pt x="463553" y="425990"/>
                </a:cubicBezTo>
                <a:cubicBezTo>
                  <a:pt x="449753" y="425990"/>
                  <a:pt x="438565" y="414802"/>
                  <a:pt x="438565" y="401002"/>
                </a:cubicBezTo>
                <a:close/>
                <a:moveTo>
                  <a:pt x="428354" y="212996"/>
                </a:moveTo>
                <a:cubicBezTo>
                  <a:pt x="428354" y="199196"/>
                  <a:pt x="439542" y="188008"/>
                  <a:pt x="453342" y="188008"/>
                </a:cubicBezTo>
                <a:cubicBezTo>
                  <a:pt x="467142" y="188008"/>
                  <a:pt x="478330" y="199196"/>
                  <a:pt x="478330" y="212996"/>
                </a:cubicBezTo>
                <a:cubicBezTo>
                  <a:pt x="478330" y="226796"/>
                  <a:pt x="467142" y="237984"/>
                  <a:pt x="453342" y="237984"/>
                </a:cubicBezTo>
                <a:cubicBezTo>
                  <a:pt x="439542" y="237984"/>
                  <a:pt x="428354" y="226796"/>
                  <a:pt x="428354" y="212996"/>
                </a:cubicBezTo>
                <a:close/>
                <a:moveTo>
                  <a:pt x="423077" y="24988"/>
                </a:moveTo>
                <a:cubicBezTo>
                  <a:pt x="423077" y="11188"/>
                  <a:pt x="434265" y="0"/>
                  <a:pt x="448065" y="0"/>
                </a:cubicBezTo>
                <a:cubicBezTo>
                  <a:pt x="461865" y="0"/>
                  <a:pt x="473053" y="11188"/>
                  <a:pt x="473053" y="24988"/>
                </a:cubicBezTo>
                <a:cubicBezTo>
                  <a:pt x="473053" y="38788"/>
                  <a:pt x="461865" y="49976"/>
                  <a:pt x="448065" y="49976"/>
                </a:cubicBezTo>
                <a:cubicBezTo>
                  <a:pt x="434265" y="49976"/>
                  <a:pt x="423077" y="38788"/>
                  <a:pt x="423077" y="24988"/>
                </a:cubicBezTo>
                <a:close/>
                <a:moveTo>
                  <a:pt x="381042" y="495005"/>
                </a:moveTo>
                <a:cubicBezTo>
                  <a:pt x="381042" y="481205"/>
                  <a:pt x="392230" y="470017"/>
                  <a:pt x="406030" y="470017"/>
                </a:cubicBezTo>
                <a:cubicBezTo>
                  <a:pt x="419830" y="470017"/>
                  <a:pt x="431018" y="481205"/>
                  <a:pt x="431018" y="495005"/>
                </a:cubicBezTo>
                <a:cubicBezTo>
                  <a:pt x="431018" y="508805"/>
                  <a:pt x="419830" y="519993"/>
                  <a:pt x="406030" y="519993"/>
                </a:cubicBezTo>
                <a:cubicBezTo>
                  <a:pt x="392230" y="519993"/>
                  <a:pt x="381042" y="508805"/>
                  <a:pt x="381042" y="495005"/>
                </a:cubicBezTo>
                <a:close/>
                <a:moveTo>
                  <a:pt x="375770" y="683011"/>
                </a:moveTo>
                <a:cubicBezTo>
                  <a:pt x="375770" y="669211"/>
                  <a:pt x="386958" y="658023"/>
                  <a:pt x="400758" y="658023"/>
                </a:cubicBezTo>
                <a:cubicBezTo>
                  <a:pt x="414558" y="658023"/>
                  <a:pt x="425746" y="669211"/>
                  <a:pt x="425746" y="683011"/>
                </a:cubicBezTo>
                <a:cubicBezTo>
                  <a:pt x="425746" y="696811"/>
                  <a:pt x="414558" y="707999"/>
                  <a:pt x="400758" y="707999"/>
                </a:cubicBezTo>
                <a:cubicBezTo>
                  <a:pt x="386958" y="707999"/>
                  <a:pt x="375770" y="696811"/>
                  <a:pt x="375770" y="683011"/>
                </a:cubicBezTo>
                <a:close/>
                <a:moveTo>
                  <a:pt x="370829" y="306999"/>
                </a:moveTo>
                <a:cubicBezTo>
                  <a:pt x="370829" y="293199"/>
                  <a:pt x="382017" y="282011"/>
                  <a:pt x="395817" y="282011"/>
                </a:cubicBezTo>
                <a:cubicBezTo>
                  <a:pt x="409617" y="282011"/>
                  <a:pt x="420805" y="293199"/>
                  <a:pt x="420805" y="306999"/>
                </a:cubicBezTo>
                <a:cubicBezTo>
                  <a:pt x="420805" y="320799"/>
                  <a:pt x="409617" y="331987"/>
                  <a:pt x="395817" y="331987"/>
                </a:cubicBezTo>
                <a:cubicBezTo>
                  <a:pt x="382017" y="331987"/>
                  <a:pt x="370829" y="320799"/>
                  <a:pt x="370829" y="306999"/>
                </a:cubicBezTo>
                <a:close/>
                <a:moveTo>
                  <a:pt x="362827" y="118993"/>
                </a:moveTo>
                <a:cubicBezTo>
                  <a:pt x="362827" y="105193"/>
                  <a:pt x="374015" y="94005"/>
                  <a:pt x="387815" y="94005"/>
                </a:cubicBezTo>
                <a:cubicBezTo>
                  <a:pt x="401615" y="94005"/>
                  <a:pt x="412803" y="105193"/>
                  <a:pt x="412803" y="118993"/>
                </a:cubicBezTo>
                <a:cubicBezTo>
                  <a:pt x="412803" y="132793"/>
                  <a:pt x="401615" y="143981"/>
                  <a:pt x="387815" y="143981"/>
                </a:cubicBezTo>
                <a:cubicBezTo>
                  <a:pt x="374015" y="143981"/>
                  <a:pt x="362827" y="132793"/>
                  <a:pt x="362827" y="118993"/>
                </a:cubicBezTo>
                <a:close/>
                <a:moveTo>
                  <a:pt x="319096" y="589008"/>
                </a:moveTo>
                <a:cubicBezTo>
                  <a:pt x="319096" y="575208"/>
                  <a:pt x="330284" y="564020"/>
                  <a:pt x="344084" y="564020"/>
                </a:cubicBezTo>
                <a:cubicBezTo>
                  <a:pt x="357884" y="564020"/>
                  <a:pt x="369072" y="575208"/>
                  <a:pt x="369072" y="589008"/>
                </a:cubicBezTo>
                <a:cubicBezTo>
                  <a:pt x="369072" y="602808"/>
                  <a:pt x="357884" y="613996"/>
                  <a:pt x="344084" y="613996"/>
                </a:cubicBezTo>
                <a:cubicBezTo>
                  <a:pt x="330284" y="613996"/>
                  <a:pt x="319096" y="602808"/>
                  <a:pt x="319096" y="589008"/>
                </a:cubicBezTo>
                <a:close/>
                <a:moveTo>
                  <a:pt x="313307" y="401002"/>
                </a:moveTo>
                <a:cubicBezTo>
                  <a:pt x="313307" y="387202"/>
                  <a:pt x="324495" y="376014"/>
                  <a:pt x="338295" y="376014"/>
                </a:cubicBezTo>
                <a:cubicBezTo>
                  <a:pt x="352095" y="376014"/>
                  <a:pt x="363283" y="387202"/>
                  <a:pt x="363283" y="401002"/>
                </a:cubicBezTo>
                <a:cubicBezTo>
                  <a:pt x="363283" y="414802"/>
                  <a:pt x="352095" y="425990"/>
                  <a:pt x="338295" y="425990"/>
                </a:cubicBezTo>
                <a:cubicBezTo>
                  <a:pt x="324495" y="425990"/>
                  <a:pt x="313307" y="414802"/>
                  <a:pt x="313307" y="401002"/>
                </a:cubicBezTo>
                <a:close/>
                <a:moveTo>
                  <a:pt x="303095" y="212996"/>
                </a:moveTo>
                <a:cubicBezTo>
                  <a:pt x="303095" y="199196"/>
                  <a:pt x="314283" y="188008"/>
                  <a:pt x="328083" y="188008"/>
                </a:cubicBezTo>
                <a:cubicBezTo>
                  <a:pt x="341883" y="188008"/>
                  <a:pt x="353071" y="199196"/>
                  <a:pt x="353071" y="212996"/>
                </a:cubicBezTo>
                <a:cubicBezTo>
                  <a:pt x="353071" y="226796"/>
                  <a:pt x="341883" y="237984"/>
                  <a:pt x="328083" y="237984"/>
                </a:cubicBezTo>
                <a:cubicBezTo>
                  <a:pt x="314283" y="237984"/>
                  <a:pt x="303095" y="226796"/>
                  <a:pt x="303095" y="212996"/>
                </a:cubicBezTo>
                <a:close/>
                <a:moveTo>
                  <a:pt x="255786" y="495005"/>
                </a:moveTo>
                <a:cubicBezTo>
                  <a:pt x="255786" y="481205"/>
                  <a:pt x="266974" y="470017"/>
                  <a:pt x="280774" y="470017"/>
                </a:cubicBezTo>
                <a:cubicBezTo>
                  <a:pt x="294574" y="470017"/>
                  <a:pt x="305762" y="481205"/>
                  <a:pt x="305762" y="495005"/>
                </a:cubicBezTo>
                <a:cubicBezTo>
                  <a:pt x="305762" y="508805"/>
                  <a:pt x="294574" y="519993"/>
                  <a:pt x="280774" y="519993"/>
                </a:cubicBezTo>
                <a:cubicBezTo>
                  <a:pt x="266974" y="519993"/>
                  <a:pt x="255786" y="508805"/>
                  <a:pt x="255786" y="495005"/>
                </a:cubicBezTo>
                <a:close/>
                <a:moveTo>
                  <a:pt x="250513" y="683011"/>
                </a:moveTo>
                <a:cubicBezTo>
                  <a:pt x="250513" y="669211"/>
                  <a:pt x="261701" y="658023"/>
                  <a:pt x="275501" y="658023"/>
                </a:cubicBezTo>
                <a:cubicBezTo>
                  <a:pt x="289301" y="658023"/>
                  <a:pt x="300489" y="669211"/>
                  <a:pt x="300489" y="683011"/>
                </a:cubicBezTo>
                <a:cubicBezTo>
                  <a:pt x="300489" y="696811"/>
                  <a:pt x="289301" y="707999"/>
                  <a:pt x="275501" y="707999"/>
                </a:cubicBezTo>
                <a:cubicBezTo>
                  <a:pt x="261701" y="707999"/>
                  <a:pt x="250513" y="696811"/>
                  <a:pt x="250513" y="683011"/>
                </a:cubicBezTo>
                <a:close/>
                <a:moveTo>
                  <a:pt x="245572" y="306999"/>
                </a:moveTo>
                <a:cubicBezTo>
                  <a:pt x="245572" y="293199"/>
                  <a:pt x="256760" y="282011"/>
                  <a:pt x="270560" y="282011"/>
                </a:cubicBezTo>
                <a:cubicBezTo>
                  <a:pt x="284360" y="282011"/>
                  <a:pt x="295548" y="293199"/>
                  <a:pt x="295548" y="306999"/>
                </a:cubicBezTo>
                <a:cubicBezTo>
                  <a:pt x="295548" y="320799"/>
                  <a:pt x="284360" y="331987"/>
                  <a:pt x="270560" y="331987"/>
                </a:cubicBezTo>
                <a:cubicBezTo>
                  <a:pt x="256760" y="331987"/>
                  <a:pt x="245572" y="320799"/>
                  <a:pt x="245572" y="306999"/>
                </a:cubicBezTo>
                <a:close/>
                <a:moveTo>
                  <a:pt x="193839" y="589008"/>
                </a:moveTo>
                <a:cubicBezTo>
                  <a:pt x="193839" y="575208"/>
                  <a:pt x="205027" y="564020"/>
                  <a:pt x="218827" y="564020"/>
                </a:cubicBezTo>
                <a:cubicBezTo>
                  <a:pt x="232627" y="564020"/>
                  <a:pt x="243815" y="575208"/>
                  <a:pt x="243815" y="589008"/>
                </a:cubicBezTo>
                <a:cubicBezTo>
                  <a:pt x="243815" y="602808"/>
                  <a:pt x="232627" y="613996"/>
                  <a:pt x="218827" y="613996"/>
                </a:cubicBezTo>
                <a:cubicBezTo>
                  <a:pt x="205027" y="613996"/>
                  <a:pt x="193839" y="602808"/>
                  <a:pt x="193839" y="589008"/>
                </a:cubicBezTo>
                <a:close/>
                <a:moveTo>
                  <a:pt x="188051" y="401002"/>
                </a:moveTo>
                <a:cubicBezTo>
                  <a:pt x="188051" y="387202"/>
                  <a:pt x="199239" y="376014"/>
                  <a:pt x="213039" y="376014"/>
                </a:cubicBezTo>
                <a:cubicBezTo>
                  <a:pt x="226839" y="376014"/>
                  <a:pt x="238027" y="387202"/>
                  <a:pt x="238027" y="401002"/>
                </a:cubicBezTo>
                <a:cubicBezTo>
                  <a:pt x="238027" y="414802"/>
                  <a:pt x="226839" y="425990"/>
                  <a:pt x="213039" y="425990"/>
                </a:cubicBezTo>
                <a:cubicBezTo>
                  <a:pt x="199239" y="425990"/>
                  <a:pt x="188051" y="414802"/>
                  <a:pt x="188051" y="401002"/>
                </a:cubicBezTo>
                <a:close/>
                <a:moveTo>
                  <a:pt x="130529" y="495005"/>
                </a:moveTo>
                <a:cubicBezTo>
                  <a:pt x="130529" y="481205"/>
                  <a:pt x="141717" y="470017"/>
                  <a:pt x="155517" y="470017"/>
                </a:cubicBezTo>
                <a:cubicBezTo>
                  <a:pt x="169317" y="470017"/>
                  <a:pt x="180505" y="481205"/>
                  <a:pt x="180505" y="495005"/>
                </a:cubicBezTo>
                <a:cubicBezTo>
                  <a:pt x="180505" y="508805"/>
                  <a:pt x="169317" y="519993"/>
                  <a:pt x="155517" y="519993"/>
                </a:cubicBezTo>
                <a:cubicBezTo>
                  <a:pt x="141717" y="519993"/>
                  <a:pt x="130529" y="508805"/>
                  <a:pt x="130529" y="495005"/>
                </a:cubicBezTo>
                <a:close/>
                <a:moveTo>
                  <a:pt x="125257" y="683011"/>
                </a:moveTo>
                <a:cubicBezTo>
                  <a:pt x="125257" y="669211"/>
                  <a:pt x="136445" y="658023"/>
                  <a:pt x="150245" y="658023"/>
                </a:cubicBezTo>
                <a:cubicBezTo>
                  <a:pt x="164045" y="658023"/>
                  <a:pt x="175233" y="669211"/>
                  <a:pt x="175233" y="683011"/>
                </a:cubicBezTo>
                <a:cubicBezTo>
                  <a:pt x="175233" y="696811"/>
                  <a:pt x="164045" y="707999"/>
                  <a:pt x="150245" y="707999"/>
                </a:cubicBezTo>
                <a:cubicBezTo>
                  <a:pt x="136445" y="707999"/>
                  <a:pt x="125257" y="696811"/>
                  <a:pt x="125257" y="683011"/>
                </a:cubicBezTo>
                <a:close/>
                <a:moveTo>
                  <a:pt x="68583" y="589008"/>
                </a:moveTo>
                <a:cubicBezTo>
                  <a:pt x="68583" y="575208"/>
                  <a:pt x="79771" y="564020"/>
                  <a:pt x="93571" y="564020"/>
                </a:cubicBezTo>
                <a:cubicBezTo>
                  <a:pt x="107371" y="564020"/>
                  <a:pt x="118559" y="575208"/>
                  <a:pt x="118559" y="589008"/>
                </a:cubicBezTo>
                <a:cubicBezTo>
                  <a:pt x="118559" y="602808"/>
                  <a:pt x="107371" y="613996"/>
                  <a:pt x="93571" y="613996"/>
                </a:cubicBezTo>
                <a:cubicBezTo>
                  <a:pt x="79771" y="613996"/>
                  <a:pt x="68583" y="602808"/>
                  <a:pt x="68583" y="589008"/>
                </a:cubicBezTo>
                <a:close/>
                <a:moveTo>
                  <a:pt x="0" y="683011"/>
                </a:moveTo>
                <a:cubicBezTo>
                  <a:pt x="0" y="669211"/>
                  <a:pt x="11188" y="658023"/>
                  <a:pt x="24988" y="658023"/>
                </a:cubicBezTo>
                <a:cubicBezTo>
                  <a:pt x="38788" y="658023"/>
                  <a:pt x="49976" y="669211"/>
                  <a:pt x="49976" y="683011"/>
                </a:cubicBezTo>
                <a:cubicBezTo>
                  <a:pt x="49976" y="696811"/>
                  <a:pt x="38788" y="707999"/>
                  <a:pt x="24988" y="707999"/>
                </a:cubicBezTo>
                <a:cubicBezTo>
                  <a:pt x="11188" y="707999"/>
                  <a:pt x="0" y="696811"/>
                  <a:pt x="0" y="683011"/>
                </a:cubicBezTo>
                <a:close/>
              </a:path>
            </a:pathLst>
          </a:custGeom>
          <a:solidFill>
            <a:schemeClr val="accent1">
              <a:lumMod val="7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8" name="标题 1"/>
          <p:cNvSpPr txBox="1"/>
          <p:nvPr/>
        </p:nvSpPr>
        <p:spPr>
          <a:xfrm>
            <a:off x="5843588" y="4727815"/>
            <a:ext cx="529758" cy="138037"/>
          </a:xfrm>
          <a:custGeom>
            <a:avLst/>
            <a:gdLst>
              <a:gd name="connsiteX0" fmla="*/ 428294 w 529758"/>
              <a:gd name="connsiteY0" fmla="*/ 0 h 138037"/>
              <a:gd name="connsiteX1" fmla="*/ 529758 w 529758"/>
              <a:gd name="connsiteY1" fmla="*/ 0 h 138037"/>
              <a:gd name="connsiteX2" fmla="*/ 442461 w 529758"/>
              <a:gd name="connsiteY2" fmla="*/ 138037 h 138037"/>
              <a:gd name="connsiteX3" fmla="*/ 340997 w 529758"/>
              <a:gd name="connsiteY3" fmla="*/ 138037 h 138037"/>
              <a:gd name="connsiteX4" fmla="*/ 257796 w 529758"/>
              <a:gd name="connsiteY4" fmla="*/ 0 h 138037"/>
              <a:gd name="connsiteX5" fmla="*/ 359260 w 529758"/>
              <a:gd name="connsiteY5" fmla="*/ 0 h 138037"/>
              <a:gd name="connsiteX6" fmla="*/ 271963 w 529758"/>
              <a:gd name="connsiteY6" fmla="*/ 138037 h 138037"/>
              <a:gd name="connsiteX7" fmla="*/ 170499 w 529758"/>
              <a:gd name="connsiteY7" fmla="*/ 138037 h 138037"/>
              <a:gd name="connsiteX8" fmla="*/ 87297 w 529758"/>
              <a:gd name="connsiteY8" fmla="*/ 0 h 138037"/>
              <a:gd name="connsiteX9" fmla="*/ 188761 w 529758"/>
              <a:gd name="connsiteY9" fmla="*/ 0 h 138037"/>
              <a:gd name="connsiteX10" fmla="*/ 101464 w 529758"/>
              <a:gd name="connsiteY10" fmla="*/ 138037 h 138037"/>
              <a:gd name="connsiteX11" fmla="*/ 0 w 529758"/>
              <a:gd name="connsiteY11" fmla="*/ 138037 h 138037"/>
            </a:gdLst>
            <a:ahLst/>
            <a:cxnLst/>
            <a:rect l="l" t="t" r="r" b="b"/>
            <a:pathLst>
              <a:path w="529758" h="138037">
                <a:moveTo>
                  <a:pt x="428294" y="0"/>
                </a:moveTo>
                <a:lnTo>
                  <a:pt x="529758" y="0"/>
                </a:lnTo>
                <a:lnTo>
                  <a:pt x="442461" y="138037"/>
                </a:lnTo>
                <a:lnTo>
                  <a:pt x="340997" y="138037"/>
                </a:lnTo>
                <a:close/>
                <a:moveTo>
                  <a:pt x="257796" y="0"/>
                </a:moveTo>
                <a:lnTo>
                  <a:pt x="359260" y="0"/>
                </a:lnTo>
                <a:lnTo>
                  <a:pt x="271963" y="138037"/>
                </a:lnTo>
                <a:lnTo>
                  <a:pt x="170499" y="138037"/>
                </a:lnTo>
                <a:close/>
                <a:moveTo>
                  <a:pt x="87297" y="0"/>
                </a:moveTo>
                <a:lnTo>
                  <a:pt x="188761" y="0"/>
                </a:lnTo>
                <a:lnTo>
                  <a:pt x="101464" y="138037"/>
                </a:lnTo>
                <a:lnTo>
                  <a:pt x="0" y="138037"/>
                </a:lnTo>
                <a:close/>
              </a:path>
            </a:pathLst>
          </a:custGeom>
          <a:solidFill>
            <a:schemeClr val="bg1"/>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29" name="标题 1"/>
          <p:cNvSpPr txBox="1"/>
          <p:nvPr/>
        </p:nvSpPr>
        <p:spPr>
          <a:xfrm>
            <a:off x="6395015" y="4782433"/>
            <a:ext cx="4584032" cy="28800"/>
          </a:xfrm>
          <a:prstGeom prst="rect">
            <a:avLst/>
          </a:prstGeom>
          <a:gradFill>
            <a:gsLst>
              <a:gs pos="0">
                <a:schemeClr val="bg1"/>
              </a:gs>
              <a:gs pos="88000">
                <a:schemeClr val="bg1">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0" name="标题 1"/>
          <p:cNvSpPr txBox="1"/>
          <p:nvPr/>
        </p:nvSpPr>
        <p:spPr>
          <a:xfrm>
            <a:off x="5843588" y="5300664"/>
            <a:ext cx="1507868" cy="161583"/>
          </a:xfrm>
          <a:prstGeom prst="rect">
            <a:avLst/>
          </a:prstGeom>
          <a:noFill/>
          <a:ln>
            <a:noFill/>
          </a:ln>
        </p:spPr>
        <p:txBody>
          <a:bodyPr vert="horz" wrap="square" lIns="0" tIns="0" rIns="0" bIns="0" rtlCol="0" anchor="ctr"/>
          <a:lstStyle/>
          <a:p>
            <a:pPr algn="l">
              <a:lnSpc>
                <a:spcPct val="100000"/>
              </a:lnSpc>
            </a:pPr>
            <a:r>
              <a:rPr kumimoji="1" lang="en-US" altLang="zh-CN" sz="1050">
                <a:ln w="12700">
                  <a:noFill/>
                </a:ln>
                <a:solidFill>
                  <a:srgbClr val="FFFFFF">
                    <a:alpha val="100000"/>
                  </a:srgbClr>
                </a:solidFill>
                <a:latin typeface="Source Han Sans"/>
                <a:ea typeface="Source Han Sans"/>
                <a:cs typeface="Source Han Sans"/>
              </a:rPr>
              <a:t>PowerPoint design</a:t>
            </a:r>
            <a:endParaRPr kumimoji="1" lang="zh-CN" altLang="en-US"/>
          </a:p>
        </p:txBody>
      </p:sp>
      <p:cxnSp>
        <p:nvCxnSpPr>
          <p:cNvPr id="31" name="标题 1"/>
          <p:cNvCxnSpPr/>
          <p:nvPr/>
        </p:nvCxnSpPr>
        <p:spPr>
          <a:xfrm>
            <a:off x="7186863" y="5374105"/>
            <a:ext cx="3481137" cy="0"/>
          </a:xfrm>
          <a:prstGeom prst="line">
            <a:avLst/>
          </a:prstGeom>
          <a:noFill/>
          <a:ln w="6350" cap="sq">
            <a:solidFill>
              <a:schemeClr val="bg1"/>
            </a:solidFill>
            <a:prstDash val="lgDash"/>
            <a:miter/>
          </a:ln>
        </p:spPr>
      </p:cxnSp>
      <p:sp>
        <p:nvSpPr>
          <p:cNvPr id="32" name="标题 1"/>
          <p:cNvSpPr txBox="1"/>
          <p:nvPr/>
        </p:nvSpPr>
        <p:spPr>
          <a:xfrm>
            <a:off x="5811504" y="1930960"/>
            <a:ext cx="2703140" cy="1075448"/>
          </a:xfrm>
          <a:prstGeom prst="rect">
            <a:avLst/>
          </a:prstGeom>
          <a:noFill/>
          <a:ln>
            <a:noFill/>
          </a:ln>
        </p:spPr>
        <p:txBody>
          <a:bodyPr vert="horz" wrap="square" lIns="0" tIns="0" rIns="0" bIns="0" rtlCol="0" anchor="b"/>
          <a:lstStyle/>
          <a:p>
            <a:pPr algn="l">
              <a:lnSpc>
                <a:spcPct val="110000"/>
              </a:lnSpc>
            </a:pPr>
            <a:r>
              <a:rPr kumimoji="1" lang="en-US" altLang="zh-CN" sz="7200">
                <a:ln w="12700">
                  <a:noFill/>
                </a:ln>
                <a:solidFill>
                  <a:srgbClr val="FFFFFF">
                    <a:alpha val="100000"/>
                  </a:srgbClr>
                </a:solidFill>
                <a:latin typeface="Source Han Sans CN Regular"/>
                <a:ea typeface="Source Han Sans CN Regular"/>
                <a:cs typeface="Source Han Sans CN Regular"/>
              </a:rPr>
              <a:t>Part</a:t>
            </a:r>
            <a:endParaRPr kumimoji="1" lang="zh-CN" altLang="en-US"/>
          </a:p>
        </p:txBody>
      </p:sp>
      <p:sp>
        <p:nvSpPr>
          <p:cNvPr id="33" name="标题 1"/>
          <p:cNvSpPr txBox="1"/>
          <p:nvPr/>
        </p:nvSpPr>
        <p:spPr>
          <a:xfrm>
            <a:off x="8044341" y="628236"/>
            <a:ext cx="1772100" cy="2378172"/>
          </a:xfrm>
          <a:prstGeom prst="rect">
            <a:avLst/>
          </a:prstGeom>
          <a:noFill/>
          <a:ln>
            <a:noFill/>
          </a:ln>
        </p:spPr>
        <p:txBody>
          <a:bodyPr vert="horz" wrap="square" lIns="0" tIns="0" rIns="0" bIns="0" rtlCol="0" anchor="b"/>
          <a:lstStyle/>
          <a:p>
            <a:pPr algn="l">
              <a:lnSpc>
                <a:spcPct val="110000"/>
              </a:lnSpc>
            </a:pPr>
            <a:r>
              <a:rPr kumimoji="1" lang="en-US" altLang="zh-CN" sz="7200">
                <a:ln w="12700">
                  <a:noFill/>
                </a:ln>
                <a:solidFill>
                  <a:srgbClr val="FFFFFF">
                    <a:alpha val="100000"/>
                  </a:srgbClr>
                </a:solidFill>
                <a:latin typeface="Source Han Sans CN Regular"/>
                <a:ea typeface="Source Han Sans CN Regular"/>
                <a:cs typeface="Source Han Sans CN Regular"/>
              </a:rPr>
              <a:t>07</a:t>
            </a:r>
            <a:endParaRPr kumimoji="1" lang="zh-CN" altLang="en-US"/>
          </a:p>
        </p:txBody>
      </p:sp>
      <p:sp>
        <p:nvSpPr>
          <p:cNvPr id="34" name="标题 1"/>
          <p:cNvSpPr txBox="1"/>
          <p:nvPr/>
        </p:nvSpPr>
        <p:spPr>
          <a:xfrm rot="16200000" flipH="1">
            <a:off x="828642" y="1325235"/>
            <a:ext cx="926772" cy="707999"/>
          </a:xfrm>
          <a:custGeom>
            <a:avLst/>
            <a:gdLst>
              <a:gd name="connsiteX0" fmla="*/ 876796 w 926772"/>
              <a:gd name="connsiteY0" fmla="*/ 683011 h 707999"/>
              <a:gd name="connsiteX1" fmla="*/ 901784 w 926772"/>
              <a:gd name="connsiteY1" fmla="*/ 658023 h 707999"/>
              <a:gd name="connsiteX2" fmla="*/ 926772 w 926772"/>
              <a:gd name="connsiteY2" fmla="*/ 683011 h 707999"/>
              <a:gd name="connsiteX3" fmla="*/ 901784 w 926772"/>
              <a:gd name="connsiteY3" fmla="*/ 707999 h 707999"/>
              <a:gd name="connsiteX4" fmla="*/ 876796 w 926772"/>
              <a:gd name="connsiteY4" fmla="*/ 683011 h 707999"/>
              <a:gd name="connsiteX5" fmla="*/ 820126 w 926772"/>
              <a:gd name="connsiteY5" fmla="*/ 589008 h 707999"/>
              <a:gd name="connsiteX6" fmla="*/ 845114 w 926772"/>
              <a:gd name="connsiteY6" fmla="*/ 564020 h 707999"/>
              <a:gd name="connsiteX7" fmla="*/ 870102 w 926772"/>
              <a:gd name="connsiteY7" fmla="*/ 589008 h 707999"/>
              <a:gd name="connsiteX8" fmla="*/ 845114 w 926772"/>
              <a:gd name="connsiteY8" fmla="*/ 613996 h 707999"/>
              <a:gd name="connsiteX9" fmla="*/ 820126 w 926772"/>
              <a:gd name="connsiteY9" fmla="*/ 589008 h 707999"/>
              <a:gd name="connsiteX10" fmla="*/ 756812 w 926772"/>
              <a:gd name="connsiteY10" fmla="*/ 495005 h 707999"/>
              <a:gd name="connsiteX11" fmla="*/ 781800 w 926772"/>
              <a:gd name="connsiteY11" fmla="*/ 470017 h 707999"/>
              <a:gd name="connsiteX12" fmla="*/ 806788 w 926772"/>
              <a:gd name="connsiteY12" fmla="*/ 495005 h 707999"/>
              <a:gd name="connsiteX13" fmla="*/ 781800 w 926772"/>
              <a:gd name="connsiteY13" fmla="*/ 519993 h 707999"/>
              <a:gd name="connsiteX14" fmla="*/ 756812 w 926772"/>
              <a:gd name="connsiteY14" fmla="*/ 495005 h 707999"/>
              <a:gd name="connsiteX15" fmla="*/ 751538 w 926772"/>
              <a:gd name="connsiteY15" fmla="*/ 683011 h 707999"/>
              <a:gd name="connsiteX16" fmla="*/ 776526 w 926772"/>
              <a:gd name="connsiteY16" fmla="*/ 658023 h 707999"/>
              <a:gd name="connsiteX17" fmla="*/ 801514 w 926772"/>
              <a:gd name="connsiteY17" fmla="*/ 683011 h 707999"/>
              <a:gd name="connsiteX18" fmla="*/ 776526 w 926772"/>
              <a:gd name="connsiteY18" fmla="*/ 707999 h 707999"/>
              <a:gd name="connsiteX19" fmla="*/ 751538 w 926772"/>
              <a:gd name="connsiteY19" fmla="*/ 683011 h 707999"/>
              <a:gd name="connsiteX20" fmla="*/ 694869 w 926772"/>
              <a:gd name="connsiteY20" fmla="*/ 589008 h 707999"/>
              <a:gd name="connsiteX21" fmla="*/ 719857 w 926772"/>
              <a:gd name="connsiteY21" fmla="*/ 564020 h 707999"/>
              <a:gd name="connsiteX22" fmla="*/ 744845 w 926772"/>
              <a:gd name="connsiteY22" fmla="*/ 589008 h 707999"/>
              <a:gd name="connsiteX23" fmla="*/ 719857 w 926772"/>
              <a:gd name="connsiteY23" fmla="*/ 613996 h 707999"/>
              <a:gd name="connsiteX24" fmla="*/ 694869 w 926772"/>
              <a:gd name="connsiteY24" fmla="*/ 589008 h 707999"/>
              <a:gd name="connsiteX25" fmla="*/ 689081 w 926772"/>
              <a:gd name="connsiteY25" fmla="*/ 401002 h 707999"/>
              <a:gd name="connsiteX26" fmla="*/ 714069 w 926772"/>
              <a:gd name="connsiteY26" fmla="*/ 376014 h 707999"/>
              <a:gd name="connsiteX27" fmla="*/ 739057 w 926772"/>
              <a:gd name="connsiteY27" fmla="*/ 401002 h 707999"/>
              <a:gd name="connsiteX28" fmla="*/ 714069 w 926772"/>
              <a:gd name="connsiteY28" fmla="*/ 425990 h 707999"/>
              <a:gd name="connsiteX29" fmla="*/ 689081 w 926772"/>
              <a:gd name="connsiteY29" fmla="*/ 401002 h 707999"/>
              <a:gd name="connsiteX30" fmla="*/ 631554 w 926772"/>
              <a:gd name="connsiteY30" fmla="*/ 495005 h 707999"/>
              <a:gd name="connsiteX31" fmla="*/ 656542 w 926772"/>
              <a:gd name="connsiteY31" fmla="*/ 470017 h 707999"/>
              <a:gd name="connsiteX32" fmla="*/ 681530 w 926772"/>
              <a:gd name="connsiteY32" fmla="*/ 495005 h 707999"/>
              <a:gd name="connsiteX33" fmla="*/ 656542 w 926772"/>
              <a:gd name="connsiteY33" fmla="*/ 519993 h 707999"/>
              <a:gd name="connsiteX34" fmla="*/ 631554 w 926772"/>
              <a:gd name="connsiteY34" fmla="*/ 495005 h 707999"/>
              <a:gd name="connsiteX35" fmla="*/ 626283 w 926772"/>
              <a:gd name="connsiteY35" fmla="*/ 683011 h 707999"/>
              <a:gd name="connsiteX36" fmla="*/ 651271 w 926772"/>
              <a:gd name="connsiteY36" fmla="*/ 658023 h 707999"/>
              <a:gd name="connsiteX37" fmla="*/ 676259 w 926772"/>
              <a:gd name="connsiteY37" fmla="*/ 683011 h 707999"/>
              <a:gd name="connsiteX38" fmla="*/ 651271 w 926772"/>
              <a:gd name="connsiteY38" fmla="*/ 707999 h 707999"/>
              <a:gd name="connsiteX39" fmla="*/ 626283 w 926772"/>
              <a:gd name="connsiteY39" fmla="*/ 683011 h 707999"/>
              <a:gd name="connsiteX40" fmla="*/ 621342 w 926772"/>
              <a:gd name="connsiteY40" fmla="*/ 306999 h 707999"/>
              <a:gd name="connsiteX41" fmla="*/ 646330 w 926772"/>
              <a:gd name="connsiteY41" fmla="*/ 282011 h 707999"/>
              <a:gd name="connsiteX42" fmla="*/ 671318 w 926772"/>
              <a:gd name="connsiteY42" fmla="*/ 306999 h 707999"/>
              <a:gd name="connsiteX43" fmla="*/ 646330 w 926772"/>
              <a:gd name="connsiteY43" fmla="*/ 331987 h 707999"/>
              <a:gd name="connsiteX44" fmla="*/ 621342 w 926772"/>
              <a:gd name="connsiteY44" fmla="*/ 306999 h 707999"/>
              <a:gd name="connsiteX45" fmla="*/ 569610 w 926772"/>
              <a:gd name="connsiteY45" fmla="*/ 589008 h 707999"/>
              <a:gd name="connsiteX46" fmla="*/ 594598 w 926772"/>
              <a:gd name="connsiteY46" fmla="*/ 564020 h 707999"/>
              <a:gd name="connsiteX47" fmla="*/ 619586 w 926772"/>
              <a:gd name="connsiteY47" fmla="*/ 589008 h 707999"/>
              <a:gd name="connsiteX48" fmla="*/ 594598 w 926772"/>
              <a:gd name="connsiteY48" fmla="*/ 613996 h 707999"/>
              <a:gd name="connsiteX49" fmla="*/ 569610 w 926772"/>
              <a:gd name="connsiteY49" fmla="*/ 589008 h 707999"/>
              <a:gd name="connsiteX50" fmla="*/ 563824 w 926772"/>
              <a:gd name="connsiteY50" fmla="*/ 401002 h 707999"/>
              <a:gd name="connsiteX51" fmla="*/ 588812 w 926772"/>
              <a:gd name="connsiteY51" fmla="*/ 376014 h 707999"/>
              <a:gd name="connsiteX52" fmla="*/ 613800 w 926772"/>
              <a:gd name="connsiteY52" fmla="*/ 401002 h 707999"/>
              <a:gd name="connsiteX53" fmla="*/ 588812 w 926772"/>
              <a:gd name="connsiteY53" fmla="*/ 425990 h 707999"/>
              <a:gd name="connsiteX54" fmla="*/ 563824 w 926772"/>
              <a:gd name="connsiteY54" fmla="*/ 401002 h 707999"/>
              <a:gd name="connsiteX55" fmla="*/ 553611 w 926772"/>
              <a:gd name="connsiteY55" fmla="*/ 212996 h 707999"/>
              <a:gd name="connsiteX56" fmla="*/ 578599 w 926772"/>
              <a:gd name="connsiteY56" fmla="*/ 188008 h 707999"/>
              <a:gd name="connsiteX57" fmla="*/ 603587 w 926772"/>
              <a:gd name="connsiteY57" fmla="*/ 212996 h 707999"/>
              <a:gd name="connsiteX58" fmla="*/ 578599 w 926772"/>
              <a:gd name="connsiteY58" fmla="*/ 237984 h 707999"/>
              <a:gd name="connsiteX59" fmla="*/ 553611 w 926772"/>
              <a:gd name="connsiteY59" fmla="*/ 212996 h 707999"/>
              <a:gd name="connsiteX60" fmla="*/ 506299 w 926772"/>
              <a:gd name="connsiteY60" fmla="*/ 495005 h 707999"/>
              <a:gd name="connsiteX61" fmla="*/ 531287 w 926772"/>
              <a:gd name="connsiteY61" fmla="*/ 470017 h 707999"/>
              <a:gd name="connsiteX62" fmla="*/ 556275 w 926772"/>
              <a:gd name="connsiteY62" fmla="*/ 495005 h 707999"/>
              <a:gd name="connsiteX63" fmla="*/ 531287 w 926772"/>
              <a:gd name="connsiteY63" fmla="*/ 519993 h 707999"/>
              <a:gd name="connsiteX64" fmla="*/ 506299 w 926772"/>
              <a:gd name="connsiteY64" fmla="*/ 495005 h 707999"/>
              <a:gd name="connsiteX65" fmla="*/ 501026 w 926772"/>
              <a:gd name="connsiteY65" fmla="*/ 683011 h 707999"/>
              <a:gd name="connsiteX66" fmla="*/ 526014 w 926772"/>
              <a:gd name="connsiteY66" fmla="*/ 658023 h 707999"/>
              <a:gd name="connsiteX67" fmla="*/ 551002 w 926772"/>
              <a:gd name="connsiteY67" fmla="*/ 683011 h 707999"/>
              <a:gd name="connsiteX68" fmla="*/ 526014 w 926772"/>
              <a:gd name="connsiteY68" fmla="*/ 707999 h 707999"/>
              <a:gd name="connsiteX69" fmla="*/ 501026 w 926772"/>
              <a:gd name="connsiteY69" fmla="*/ 683011 h 707999"/>
              <a:gd name="connsiteX70" fmla="*/ 496084 w 926772"/>
              <a:gd name="connsiteY70" fmla="*/ 306999 h 707999"/>
              <a:gd name="connsiteX71" fmla="*/ 521072 w 926772"/>
              <a:gd name="connsiteY71" fmla="*/ 282011 h 707999"/>
              <a:gd name="connsiteX72" fmla="*/ 546060 w 926772"/>
              <a:gd name="connsiteY72" fmla="*/ 306999 h 707999"/>
              <a:gd name="connsiteX73" fmla="*/ 521072 w 926772"/>
              <a:gd name="connsiteY73" fmla="*/ 331987 h 707999"/>
              <a:gd name="connsiteX74" fmla="*/ 496084 w 926772"/>
              <a:gd name="connsiteY74" fmla="*/ 306999 h 707999"/>
              <a:gd name="connsiteX75" fmla="*/ 488086 w 926772"/>
              <a:gd name="connsiteY75" fmla="*/ 118993 h 707999"/>
              <a:gd name="connsiteX76" fmla="*/ 513074 w 926772"/>
              <a:gd name="connsiteY76" fmla="*/ 94005 h 707999"/>
              <a:gd name="connsiteX77" fmla="*/ 538062 w 926772"/>
              <a:gd name="connsiteY77" fmla="*/ 118993 h 707999"/>
              <a:gd name="connsiteX78" fmla="*/ 513074 w 926772"/>
              <a:gd name="connsiteY78" fmla="*/ 143981 h 707999"/>
              <a:gd name="connsiteX79" fmla="*/ 488086 w 926772"/>
              <a:gd name="connsiteY79" fmla="*/ 118993 h 707999"/>
              <a:gd name="connsiteX80" fmla="*/ 444353 w 926772"/>
              <a:gd name="connsiteY80" fmla="*/ 589008 h 707999"/>
              <a:gd name="connsiteX81" fmla="*/ 469341 w 926772"/>
              <a:gd name="connsiteY81" fmla="*/ 564020 h 707999"/>
              <a:gd name="connsiteX82" fmla="*/ 494329 w 926772"/>
              <a:gd name="connsiteY82" fmla="*/ 589008 h 707999"/>
              <a:gd name="connsiteX83" fmla="*/ 469341 w 926772"/>
              <a:gd name="connsiteY83" fmla="*/ 613996 h 707999"/>
              <a:gd name="connsiteX84" fmla="*/ 444353 w 926772"/>
              <a:gd name="connsiteY84" fmla="*/ 589008 h 707999"/>
              <a:gd name="connsiteX85" fmla="*/ 438565 w 926772"/>
              <a:gd name="connsiteY85" fmla="*/ 401002 h 707999"/>
              <a:gd name="connsiteX86" fmla="*/ 463553 w 926772"/>
              <a:gd name="connsiteY86" fmla="*/ 376014 h 707999"/>
              <a:gd name="connsiteX87" fmla="*/ 488541 w 926772"/>
              <a:gd name="connsiteY87" fmla="*/ 401002 h 707999"/>
              <a:gd name="connsiteX88" fmla="*/ 463553 w 926772"/>
              <a:gd name="connsiteY88" fmla="*/ 425990 h 707999"/>
              <a:gd name="connsiteX89" fmla="*/ 438565 w 926772"/>
              <a:gd name="connsiteY89" fmla="*/ 401002 h 707999"/>
              <a:gd name="connsiteX90" fmla="*/ 428354 w 926772"/>
              <a:gd name="connsiteY90" fmla="*/ 212996 h 707999"/>
              <a:gd name="connsiteX91" fmla="*/ 453342 w 926772"/>
              <a:gd name="connsiteY91" fmla="*/ 188008 h 707999"/>
              <a:gd name="connsiteX92" fmla="*/ 478330 w 926772"/>
              <a:gd name="connsiteY92" fmla="*/ 212996 h 707999"/>
              <a:gd name="connsiteX93" fmla="*/ 453342 w 926772"/>
              <a:gd name="connsiteY93" fmla="*/ 237984 h 707999"/>
              <a:gd name="connsiteX94" fmla="*/ 428354 w 926772"/>
              <a:gd name="connsiteY94" fmla="*/ 212996 h 707999"/>
              <a:gd name="connsiteX95" fmla="*/ 423077 w 926772"/>
              <a:gd name="connsiteY95" fmla="*/ 24988 h 707999"/>
              <a:gd name="connsiteX96" fmla="*/ 448065 w 926772"/>
              <a:gd name="connsiteY96" fmla="*/ 0 h 707999"/>
              <a:gd name="connsiteX97" fmla="*/ 473053 w 926772"/>
              <a:gd name="connsiteY97" fmla="*/ 24988 h 707999"/>
              <a:gd name="connsiteX98" fmla="*/ 448065 w 926772"/>
              <a:gd name="connsiteY98" fmla="*/ 49976 h 707999"/>
              <a:gd name="connsiteX99" fmla="*/ 423077 w 926772"/>
              <a:gd name="connsiteY99" fmla="*/ 24988 h 707999"/>
              <a:gd name="connsiteX100" fmla="*/ 381042 w 926772"/>
              <a:gd name="connsiteY100" fmla="*/ 495005 h 707999"/>
              <a:gd name="connsiteX101" fmla="*/ 406030 w 926772"/>
              <a:gd name="connsiteY101" fmla="*/ 470017 h 707999"/>
              <a:gd name="connsiteX102" fmla="*/ 431018 w 926772"/>
              <a:gd name="connsiteY102" fmla="*/ 495005 h 707999"/>
              <a:gd name="connsiteX103" fmla="*/ 406030 w 926772"/>
              <a:gd name="connsiteY103" fmla="*/ 519993 h 707999"/>
              <a:gd name="connsiteX104" fmla="*/ 381042 w 926772"/>
              <a:gd name="connsiteY104" fmla="*/ 495005 h 707999"/>
              <a:gd name="connsiteX105" fmla="*/ 375770 w 926772"/>
              <a:gd name="connsiteY105" fmla="*/ 683011 h 707999"/>
              <a:gd name="connsiteX106" fmla="*/ 400758 w 926772"/>
              <a:gd name="connsiteY106" fmla="*/ 658023 h 707999"/>
              <a:gd name="connsiteX107" fmla="*/ 425746 w 926772"/>
              <a:gd name="connsiteY107" fmla="*/ 683011 h 707999"/>
              <a:gd name="connsiteX108" fmla="*/ 400758 w 926772"/>
              <a:gd name="connsiteY108" fmla="*/ 707999 h 707999"/>
              <a:gd name="connsiteX109" fmla="*/ 375770 w 926772"/>
              <a:gd name="connsiteY109" fmla="*/ 683011 h 707999"/>
              <a:gd name="connsiteX110" fmla="*/ 370829 w 926772"/>
              <a:gd name="connsiteY110" fmla="*/ 306999 h 707999"/>
              <a:gd name="connsiteX111" fmla="*/ 395817 w 926772"/>
              <a:gd name="connsiteY111" fmla="*/ 282011 h 707999"/>
              <a:gd name="connsiteX112" fmla="*/ 420805 w 926772"/>
              <a:gd name="connsiteY112" fmla="*/ 306999 h 707999"/>
              <a:gd name="connsiteX113" fmla="*/ 395817 w 926772"/>
              <a:gd name="connsiteY113" fmla="*/ 331987 h 707999"/>
              <a:gd name="connsiteX114" fmla="*/ 370829 w 926772"/>
              <a:gd name="connsiteY114" fmla="*/ 306999 h 707999"/>
              <a:gd name="connsiteX115" fmla="*/ 362827 w 926772"/>
              <a:gd name="connsiteY115" fmla="*/ 118993 h 707999"/>
              <a:gd name="connsiteX116" fmla="*/ 387815 w 926772"/>
              <a:gd name="connsiteY116" fmla="*/ 94005 h 707999"/>
              <a:gd name="connsiteX117" fmla="*/ 412803 w 926772"/>
              <a:gd name="connsiteY117" fmla="*/ 118993 h 707999"/>
              <a:gd name="connsiteX118" fmla="*/ 387815 w 926772"/>
              <a:gd name="connsiteY118" fmla="*/ 143981 h 707999"/>
              <a:gd name="connsiteX119" fmla="*/ 362827 w 926772"/>
              <a:gd name="connsiteY119" fmla="*/ 118993 h 707999"/>
              <a:gd name="connsiteX120" fmla="*/ 319096 w 926772"/>
              <a:gd name="connsiteY120" fmla="*/ 589008 h 707999"/>
              <a:gd name="connsiteX121" fmla="*/ 344084 w 926772"/>
              <a:gd name="connsiteY121" fmla="*/ 564020 h 707999"/>
              <a:gd name="connsiteX122" fmla="*/ 369072 w 926772"/>
              <a:gd name="connsiteY122" fmla="*/ 589008 h 707999"/>
              <a:gd name="connsiteX123" fmla="*/ 344084 w 926772"/>
              <a:gd name="connsiteY123" fmla="*/ 613996 h 707999"/>
              <a:gd name="connsiteX124" fmla="*/ 319096 w 926772"/>
              <a:gd name="connsiteY124" fmla="*/ 589008 h 707999"/>
              <a:gd name="connsiteX125" fmla="*/ 313307 w 926772"/>
              <a:gd name="connsiteY125" fmla="*/ 401002 h 707999"/>
              <a:gd name="connsiteX126" fmla="*/ 338295 w 926772"/>
              <a:gd name="connsiteY126" fmla="*/ 376014 h 707999"/>
              <a:gd name="connsiteX127" fmla="*/ 363283 w 926772"/>
              <a:gd name="connsiteY127" fmla="*/ 401002 h 707999"/>
              <a:gd name="connsiteX128" fmla="*/ 338295 w 926772"/>
              <a:gd name="connsiteY128" fmla="*/ 425990 h 707999"/>
              <a:gd name="connsiteX129" fmla="*/ 313307 w 926772"/>
              <a:gd name="connsiteY129" fmla="*/ 401002 h 707999"/>
              <a:gd name="connsiteX130" fmla="*/ 303095 w 926772"/>
              <a:gd name="connsiteY130" fmla="*/ 212996 h 707999"/>
              <a:gd name="connsiteX131" fmla="*/ 328083 w 926772"/>
              <a:gd name="connsiteY131" fmla="*/ 188008 h 707999"/>
              <a:gd name="connsiteX132" fmla="*/ 353071 w 926772"/>
              <a:gd name="connsiteY132" fmla="*/ 212996 h 707999"/>
              <a:gd name="connsiteX133" fmla="*/ 328083 w 926772"/>
              <a:gd name="connsiteY133" fmla="*/ 237984 h 707999"/>
              <a:gd name="connsiteX134" fmla="*/ 303095 w 926772"/>
              <a:gd name="connsiteY134" fmla="*/ 212996 h 707999"/>
              <a:gd name="connsiteX135" fmla="*/ 255786 w 926772"/>
              <a:gd name="connsiteY135" fmla="*/ 495005 h 707999"/>
              <a:gd name="connsiteX136" fmla="*/ 280774 w 926772"/>
              <a:gd name="connsiteY136" fmla="*/ 470017 h 707999"/>
              <a:gd name="connsiteX137" fmla="*/ 305762 w 926772"/>
              <a:gd name="connsiteY137" fmla="*/ 495005 h 707999"/>
              <a:gd name="connsiteX138" fmla="*/ 280774 w 926772"/>
              <a:gd name="connsiteY138" fmla="*/ 519993 h 707999"/>
              <a:gd name="connsiteX139" fmla="*/ 255786 w 926772"/>
              <a:gd name="connsiteY139" fmla="*/ 495005 h 707999"/>
              <a:gd name="connsiteX140" fmla="*/ 250513 w 926772"/>
              <a:gd name="connsiteY140" fmla="*/ 683011 h 707999"/>
              <a:gd name="connsiteX141" fmla="*/ 275501 w 926772"/>
              <a:gd name="connsiteY141" fmla="*/ 658023 h 707999"/>
              <a:gd name="connsiteX142" fmla="*/ 300489 w 926772"/>
              <a:gd name="connsiteY142" fmla="*/ 683011 h 707999"/>
              <a:gd name="connsiteX143" fmla="*/ 275501 w 926772"/>
              <a:gd name="connsiteY143" fmla="*/ 707999 h 707999"/>
              <a:gd name="connsiteX144" fmla="*/ 250513 w 926772"/>
              <a:gd name="connsiteY144" fmla="*/ 683011 h 707999"/>
              <a:gd name="connsiteX145" fmla="*/ 245572 w 926772"/>
              <a:gd name="connsiteY145" fmla="*/ 306999 h 707999"/>
              <a:gd name="connsiteX146" fmla="*/ 270560 w 926772"/>
              <a:gd name="connsiteY146" fmla="*/ 282011 h 707999"/>
              <a:gd name="connsiteX147" fmla="*/ 295548 w 926772"/>
              <a:gd name="connsiteY147" fmla="*/ 306999 h 707999"/>
              <a:gd name="connsiteX148" fmla="*/ 270560 w 926772"/>
              <a:gd name="connsiteY148" fmla="*/ 331987 h 707999"/>
              <a:gd name="connsiteX149" fmla="*/ 245572 w 926772"/>
              <a:gd name="connsiteY149" fmla="*/ 306999 h 707999"/>
              <a:gd name="connsiteX150" fmla="*/ 193839 w 926772"/>
              <a:gd name="connsiteY150" fmla="*/ 589008 h 707999"/>
              <a:gd name="connsiteX151" fmla="*/ 218827 w 926772"/>
              <a:gd name="connsiteY151" fmla="*/ 564020 h 707999"/>
              <a:gd name="connsiteX152" fmla="*/ 243815 w 926772"/>
              <a:gd name="connsiteY152" fmla="*/ 589008 h 707999"/>
              <a:gd name="connsiteX153" fmla="*/ 218827 w 926772"/>
              <a:gd name="connsiteY153" fmla="*/ 613996 h 707999"/>
              <a:gd name="connsiteX154" fmla="*/ 193839 w 926772"/>
              <a:gd name="connsiteY154" fmla="*/ 589008 h 707999"/>
              <a:gd name="connsiteX155" fmla="*/ 188051 w 926772"/>
              <a:gd name="connsiteY155" fmla="*/ 401002 h 707999"/>
              <a:gd name="connsiteX156" fmla="*/ 213039 w 926772"/>
              <a:gd name="connsiteY156" fmla="*/ 376014 h 707999"/>
              <a:gd name="connsiteX157" fmla="*/ 238027 w 926772"/>
              <a:gd name="connsiteY157" fmla="*/ 401002 h 707999"/>
              <a:gd name="connsiteX158" fmla="*/ 213039 w 926772"/>
              <a:gd name="connsiteY158" fmla="*/ 425990 h 707999"/>
              <a:gd name="connsiteX159" fmla="*/ 188051 w 926772"/>
              <a:gd name="connsiteY159" fmla="*/ 401002 h 707999"/>
              <a:gd name="connsiteX160" fmla="*/ 130529 w 926772"/>
              <a:gd name="connsiteY160" fmla="*/ 495005 h 707999"/>
              <a:gd name="connsiteX161" fmla="*/ 155517 w 926772"/>
              <a:gd name="connsiteY161" fmla="*/ 470017 h 707999"/>
              <a:gd name="connsiteX162" fmla="*/ 180505 w 926772"/>
              <a:gd name="connsiteY162" fmla="*/ 495005 h 707999"/>
              <a:gd name="connsiteX163" fmla="*/ 155517 w 926772"/>
              <a:gd name="connsiteY163" fmla="*/ 519993 h 707999"/>
              <a:gd name="connsiteX164" fmla="*/ 130529 w 926772"/>
              <a:gd name="connsiteY164" fmla="*/ 495005 h 707999"/>
              <a:gd name="connsiteX165" fmla="*/ 125257 w 926772"/>
              <a:gd name="connsiteY165" fmla="*/ 683011 h 707999"/>
              <a:gd name="connsiteX166" fmla="*/ 150245 w 926772"/>
              <a:gd name="connsiteY166" fmla="*/ 658023 h 707999"/>
              <a:gd name="connsiteX167" fmla="*/ 175233 w 926772"/>
              <a:gd name="connsiteY167" fmla="*/ 683011 h 707999"/>
              <a:gd name="connsiteX168" fmla="*/ 150245 w 926772"/>
              <a:gd name="connsiteY168" fmla="*/ 707999 h 707999"/>
              <a:gd name="connsiteX169" fmla="*/ 125257 w 926772"/>
              <a:gd name="connsiteY169" fmla="*/ 683011 h 707999"/>
              <a:gd name="connsiteX170" fmla="*/ 68583 w 926772"/>
              <a:gd name="connsiteY170" fmla="*/ 589008 h 707999"/>
              <a:gd name="connsiteX171" fmla="*/ 93571 w 926772"/>
              <a:gd name="connsiteY171" fmla="*/ 564020 h 707999"/>
              <a:gd name="connsiteX172" fmla="*/ 118559 w 926772"/>
              <a:gd name="connsiteY172" fmla="*/ 589008 h 707999"/>
              <a:gd name="connsiteX173" fmla="*/ 93571 w 926772"/>
              <a:gd name="connsiteY173" fmla="*/ 613996 h 707999"/>
              <a:gd name="connsiteX174" fmla="*/ 68583 w 926772"/>
              <a:gd name="connsiteY174" fmla="*/ 589008 h 707999"/>
              <a:gd name="connsiteX175" fmla="*/ 0 w 926772"/>
              <a:gd name="connsiteY175" fmla="*/ 683011 h 707999"/>
              <a:gd name="connsiteX176" fmla="*/ 24988 w 926772"/>
              <a:gd name="connsiteY176" fmla="*/ 658023 h 707999"/>
              <a:gd name="connsiteX177" fmla="*/ 49976 w 926772"/>
              <a:gd name="connsiteY177" fmla="*/ 683011 h 707999"/>
              <a:gd name="connsiteX178" fmla="*/ 24988 w 926772"/>
              <a:gd name="connsiteY178" fmla="*/ 707999 h 707999"/>
              <a:gd name="connsiteX179" fmla="*/ 0 w 926772"/>
              <a:gd name="connsiteY179" fmla="*/ 683011 h 707999"/>
            </a:gdLst>
            <a:ahLst/>
            <a:cxnLst/>
            <a:rect l="l" t="t" r="r" b="b"/>
            <a:pathLst>
              <a:path w="926772" h="707999">
                <a:moveTo>
                  <a:pt x="876796" y="683011"/>
                </a:moveTo>
                <a:cubicBezTo>
                  <a:pt x="876796" y="669211"/>
                  <a:pt x="887984" y="658023"/>
                  <a:pt x="901784" y="658023"/>
                </a:cubicBezTo>
                <a:cubicBezTo>
                  <a:pt x="915584" y="658023"/>
                  <a:pt x="926772" y="669211"/>
                  <a:pt x="926772" y="683011"/>
                </a:cubicBezTo>
                <a:cubicBezTo>
                  <a:pt x="926772" y="696811"/>
                  <a:pt x="915584" y="707999"/>
                  <a:pt x="901784" y="707999"/>
                </a:cubicBezTo>
                <a:cubicBezTo>
                  <a:pt x="887984" y="707999"/>
                  <a:pt x="876796" y="696811"/>
                  <a:pt x="876796" y="683011"/>
                </a:cubicBezTo>
                <a:close/>
                <a:moveTo>
                  <a:pt x="820126" y="589008"/>
                </a:moveTo>
                <a:cubicBezTo>
                  <a:pt x="820126" y="575208"/>
                  <a:pt x="831314" y="564020"/>
                  <a:pt x="845114" y="564020"/>
                </a:cubicBezTo>
                <a:cubicBezTo>
                  <a:pt x="858914" y="564020"/>
                  <a:pt x="870102" y="575208"/>
                  <a:pt x="870102" y="589008"/>
                </a:cubicBezTo>
                <a:cubicBezTo>
                  <a:pt x="870102" y="602808"/>
                  <a:pt x="858914" y="613996"/>
                  <a:pt x="845114" y="613996"/>
                </a:cubicBezTo>
                <a:cubicBezTo>
                  <a:pt x="831314" y="613996"/>
                  <a:pt x="820126" y="602808"/>
                  <a:pt x="820126" y="589008"/>
                </a:cubicBezTo>
                <a:close/>
                <a:moveTo>
                  <a:pt x="756812" y="495005"/>
                </a:moveTo>
                <a:cubicBezTo>
                  <a:pt x="756812" y="481205"/>
                  <a:pt x="768000" y="470017"/>
                  <a:pt x="781800" y="470017"/>
                </a:cubicBezTo>
                <a:cubicBezTo>
                  <a:pt x="795600" y="470017"/>
                  <a:pt x="806788" y="481205"/>
                  <a:pt x="806788" y="495005"/>
                </a:cubicBezTo>
                <a:cubicBezTo>
                  <a:pt x="806788" y="508805"/>
                  <a:pt x="795600" y="519993"/>
                  <a:pt x="781800" y="519993"/>
                </a:cubicBezTo>
                <a:cubicBezTo>
                  <a:pt x="768000" y="519993"/>
                  <a:pt x="756812" y="508805"/>
                  <a:pt x="756812" y="495005"/>
                </a:cubicBezTo>
                <a:close/>
                <a:moveTo>
                  <a:pt x="751538" y="683011"/>
                </a:moveTo>
                <a:cubicBezTo>
                  <a:pt x="751538" y="669211"/>
                  <a:pt x="762726" y="658023"/>
                  <a:pt x="776526" y="658023"/>
                </a:cubicBezTo>
                <a:cubicBezTo>
                  <a:pt x="790326" y="658023"/>
                  <a:pt x="801514" y="669211"/>
                  <a:pt x="801514" y="683011"/>
                </a:cubicBezTo>
                <a:cubicBezTo>
                  <a:pt x="801514" y="696811"/>
                  <a:pt x="790326" y="707999"/>
                  <a:pt x="776526" y="707999"/>
                </a:cubicBezTo>
                <a:cubicBezTo>
                  <a:pt x="762726" y="707999"/>
                  <a:pt x="751538" y="696811"/>
                  <a:pt x="751538" y="683011"/>
                </a:cubicBezTo>
                <a:close/>
                <a:moveTo>
                  <a:pt x="694869" y="589008"/>
                </a:moveTo>
                <a:cubicBezTo>
                  <a:pt x="694869" y="575208"/>
                  <a:pt x="706057" y="564020"/>
                  <a:pt x="719857" y="564020"/>
                </a:cubicBezTo>
                <a:cubicBezTo>
                  <a:pt x="733657" y="564020"/>
                  <a:pt x="744845" y="575208"/>
                  <a:pt x="744845" y="589008"/>
                </a:cubicBezTo>
                <a:cubicBezTo>
                  <a:pt x="744845" y="602808"/>
                  <a:pt x="733657" y="613996"/>
                  <a:pt x="719857" y="613996"/>
                </a:cubicBezTo>
                <a:cubicBezTo>
                  <a:pt x="706057" y="613996"/>
                  <a:pt x="694869" y="602808"/>
                  <a:pt x="694869" y="589008"/>
                </a:cubicBezTo>
                <a:close/>
                <a:moveTo>
                  <a:pt x="689081" y="401002"/>
                </a:moveTo>
                <a:cubicBezTo>
                  <a:pt x="689081" y="387202"/>
                  <a:pt x="700269" y="376014"/>
                  <a:pt x="714069" y="376014"/>
                </a:cubicBezTo>
                <a:cubicBezTo>
                  <a:pt x="727869" y="376014"/>
                  <a:pt x="739057" y="387202"/>
                  <a:pt x="739057" y="401002"/>
                </a:cubicBezTo>
                <a:cubicBezTo>
                  <a:pt x="739057" y="414802"/>
                  <a:pt x="727869" y="425990"/>
                  <a:pt x="714069" y="425990"/>
                </a:cubicBezTo>
                <a:cubicBezTo>
                  <a:pt x="700269" y="425990"/>
                  <a:pt x="689081" y="414802"/>
                  <a:pt x="689081" y="401002"/>
                </a:cubicBezTo>
                <a:close/>
                <a:moveTo>
                  <a:pt x="631554" y="495005"/>
                </a:moveTo>
                <a:cubicBezTo>
                  <a:pt x="631554" y="481205"/>
                  <a:pt x="642742" y="470017"/>
                  <a:pt x="656542" y="470017"/>
                </a:cubicBezTo>
                <a:cubicBezTo>
                  <a:pt x="670342" y="470017"/>
                  <a:pt x="681530" y="481205"/>
                  <a:pt x="681530" y="495005"/>
                </a:cubicBezTo>
                <a:cubicBezTo>
                  <a:pt x="681530" y="508805"/>
                  <a:pt x="670342" y="519993"/>
                  <a:pt x="656542" y="519993"/>
                </a:cubicBezTo>
                <a:cubicBezTo>
                  <a:pt x="642742" y="519993"/>
                  <a:pt x="631554" y="508805"/>
                  <a:pt x="631554" y="495005"/>
                </a:cubicBezTo>
                <a:close/>
                <a:moveTo>
                  <a:pt x="626283" y="683011"/>
                </a:moveTo>
                <a:cubicBezTo>
                  <a:pt x="626283" y="669211"/>
                  <a:pt x="637471" y="658023"/>
                  <a:pt x="651271" y="658023"/>
                </a:cubicBezTo>
                <a:cubicBezTo>
                  <a:pt x="665071" y="658023"/>
                  <a:pt x="676259" y="669211"/>
                  <a:pt x="676259" y="683011"/>
                </a:cubicBezTo>
                <a:cubicBezTo>
                  <a:pt x="676259" y="696811"/>
                  <a:pt x="665071" y="707999"/>
                  <a:pt x="651271" y="707999"/>
                </a:cubicBezTo>
                <a:cubicBezTo>
                  <a:pt x="637471" y="707999"/>
                  <a:pt x="626283" y="696811"/>
                  <a:pt x="626283" y="683011"/>
                </a:cubicBezTo>
                <a:close/>
                <a:moveTo>
                  <a:pt x="621342" y="306999"/>
                </a:moveTo>
                <a:cubicBezTo>
                  <a:pt x="621342" y="293199"/>
                  <a:pt x="632530" y="282011"/>
                  <a:pt x="646330" y="282011"/>
                </a:cubicBezTo>
                <a:cubicBezTo>
                  <a:pt x="660130" y="282011"/>
                  <a:pt x="671318" y="293199"/>
                  <a:pt x="671318" y="306999"/>
                </a:cubicBezTo>
                <a:cubicBezTo>
                  <a:pt x="671318" y="320799"/>
                  <a:pt x="660130" y="331987"/>
                  <a:pt x="646330" y="331987"/>
                </a:cubicBezTo>
                <a:cubicBezTo>
                  <a:pt x="632530" y="331987"/>
                  <a:pt x="621342" y="320799"/>
                  <a:pt x="621342" y="306999"/>
                </a:cubicBezTo>
                <a:close/>
                <a:moveTo>
                  <a:pt x="569610" y="589008"/>
                </a:moveTo>
                <a:cubicBezTo>
                  <a:pt x="569610" y="575208"/>
                  <a:pt x="580798" y="564020"/>
                  <a:pt x="594598" y="564020"/>
                </a:cubicBezTo>
                <a:cubicBezTo>
                  <a:pt x="608398" y="564020"/>
                  <a:pt x="619586" y="575208"/>
                  <a:pt x="619586" y="589008"/>
                </a:cubicBezTo>
                <a:cubicBezTo>
                  <a:pt x="619586" y="602808"/>
                  <a:pt x="608398" y="613996"/>
                  <a:pt x="594598" y="613996"/>
                </a:cubicBezTo>
                <a:cubicBezTo>
                  <a:pt x="580798" y="613996"/>
                  <a:pt x="569610" y="602808"/>
                  <a:pt x="569610" y="589008"/>
                </a:cubicBezTo>
                <a:close/>
                <a:moveTo>
                  <a:pt x="563824" y="401002"/>
                </a:moveTo>
                <a:cubicBezTo>
                  <a:pt x="563824" y="387202"/>
                  <a:pt x="575012" y="376014"/>
                  <a:pt x="588812" y="376014"/>
                </a:cubicBezTo>
                <a:cubicBezTo>
                  <a:pt x="602612" y="376014"/>
                  <a:pt x="613800" y="387202"/>
                  <a:pt x="613800" y="401002"/>
                </a:cubicBezTo>
                <a:cubicBezTo>
                  <a:pt x="613800" y="414802"/>
                  <a:pt x="602612" y="425990"/>
                  <a:pt x="588812" y="425990"/>
                </a:cubicBezTo>
                <a:cubicBezTo>
                  <a:pt x="575012" y="425990"/>
                  <a:pt x="563824" y="414802"/>
                  <a:pt x="563824" y="401002"/>
                </a:cubicBezTo>
                <a:close/>
                <a:moveTo>
                  <a:pt x="553611" y="212996"/>
                </a:moveTo>
                <a:cubicBezTo>
                  <a:pt x="553611" y="199196"/>
                  <a:pt x="564799" y="188008"/>
                  <a:pt x="578599" y="188008"/>
                </a:cubicBezTo>
                <a:cubicBezTo>
                  <a:pt x="592399" y="188008"/>
                  <a:pt x="603587" y="199196"/>
                  <a:pt x="603587" y="212996"/>
                </a:cubicBezTo>
                <a:cubicBezTo>
                  <a:pt x="603587" y="226796"/>
                  <a:pt x="592399" y="237984"/>
                  <a:pt x="578599" y="237984"/>
                </a:cubicBezTo>
                <a:cubicBezTo>
                  <a:pt x="564799" y="237984"/>
                  <a:pt x="553611" y="226796"/>
                  <a:pt x="553611" y="212996"/>
                </a:cubicBezTo>
                <a:close/>
                <a:moveTo>
                  <a:pt x="506299" y="495005"/>
                </a:moveTo>
                <a:cubicBezTo>
                  <a:pt x="506299" y="481205"/>
                  <a:pt x="517487" y="470017"/>
                  <a:pt x="531287" y="470017"/>
                </a:cubicBezTo>
                <a:cubicBezTo>
                  <a:pt x="545087" y="470017"/>
                  <a:pt x="556275" y="481205"/>
                  <a:pt x="556275" y="495005"/>
                </a:cubicBezTo>
                <a:cubicBezTo>
                  <a:pt x="556275" y="508805"/>
                  <a:pt x="545087" y="519993"/>
                  <a:pt x="531287" y="519993"/>
                </a:cubicBezTo>
                <a:cubicBezTo>
                  <a:pt x="517487" y="519993"/>
                  <a:pt x="506299" y="508805"/>
                  <a:pt x="506299" y="495005"/>
                </a:cubicBezTo>
                <a:close/>
                <a:moveTo>
                  <a:pt x="501026" y="683011"/>
                </a:moveTo>
                <a:cubicBezTo>
                  <a:pt x="501026" y="669211"/>
                  <a:pt x="512214" y="658023"/>
                  <a:pt x="526014" y="658023"/>
                </a:cubicBezTo>
                <a:cubicBezTo>
                  <a:pt x="539814" y="658023"/>
                  <a:pt x="551002" y="669211"/>
                  <a:pt x="551002" y="683011"/>
                </a:cubicBezTo>
                <a:cubicBezTo>
                  <a:pt x="551002" y="696811"/>
                  <a:pt x="539814" y="707999"/>
                  <a:pt x="526014" y="707999"/>
                </a:cubicBezTo>
                <a:cubicBezTo>
                  <a:pt x="512214" y="707999"/>
                  <a:pt x="501026" y="696811"/>
                  <a:pt x="501026" y="683011"/>
                </a:cubicBezTo>
                <a:close/>
                <a:moveTo>
                  <a:pt x="496084" y="306999"/>
                </a:moveTo>
                <a:cubicBezTo>
                  <a:pt x="496084" y="293199"/>
                  <a:pt x="507272" y="282011"/>
                  <a:pt x="521072" y="282011"/>
                </a:cubicBezTo>
                <a:cubicBezTo>
                  <a:pt x="534872" y="282011"/>
                  <a:pt x="546060" y="293199"/>
                  <a:pt x="546060" y="306999"/>
                </a:cubicBezTo>
                <a:cubicBezTo>
                  <a:pt x="546060" y="320799"/>
                  <a:pt x="534872" y="331987"/>
                  <a:pt x="521072" y="331987"/>
                </a:cubicBezTo>
                <a:cubicBezTo>
                  <a:pt x="507272" y="331987"/>
                  <a:pt x="496084" y="320799"/>
                  <a:pt x="496084" y="306999"/>
                </a:cubicBezTo>
                <a:close/>
                <a:moveTo>
                  <a:pt x="488086" y="118993"/>
                </a:moveTo>
                <a:cubicBezTo>
                  <a:pt x="488086" y="105193"/>
                  <a:pt x="499274" y="94005"/>
                  <a:pt x="513074" y="94005"/>
                </a:cubicBezTo>
                <a:cubicBezTo>
                  <a:pt x="526874" y="94005"/>
                  <a:pt x="538062" y="105193"/>
                  <a:pt x="538062" y="118993"/>
                </a:cubicBezTo>
                <a:cubicBezTo>
                  <a:pt x="538062" y="132793"/>
                  <a:pt x="526874" y="143981"/>
                  <a:pt x="513074" y="143981"/>
                </a:cubicBezTo>
                <a:cubicBezTo>
                  <a:pt x="499274" y="143981"/>
                  <a:pt x="488086" y="132793"/>
                  <a:pt x="488086" y="118993"/>
                </a:cubicBezTo>
                <a:close/>
                <a:moveTo>
                  <a:pt x="444353" y="589008"/>
                </a:moveTo>
                <a:cubicBezTo>
                  <a:pt x="444353" y="575208"/>
                  <a:pt x="455541" y="564020"/>
                  <a:pt x="469341" y="564020"/>
                </a:cubicBezTo>
                <a:cubicBezTo>
                  <a:pt x="483141" y="564020"/>
                  <a:pt x="494329" y="575208"/>
                  <a:pt x="494329" y="589008"/>
                </a:cubicBezTo>
                <a:cubicBezTo>
                  <a:pt x="494329" y="602808"/>
                  <a:pt x="483141" y="613996"/>
                  <a:pt x="469341" y="613996"/>
                </a:cubicBezTo>
                <a:cubicBezTo>
                  <a:pt x="455541" y="613996"/>
                  <a:pt x="444353" y="602808"/>
                  <a:pt x="444353" y="589008"/>
                </a:cubicBezTo>
                <a:close/>
                <a:moveTo>
                  <a:pt x="438565" y="401002"/>
                </a:moveTo>
                <a:cubicBezTo>
                  <a:pt x="438565" y="387202"/>
                  <a:pt x="449753" y="376014"/>
                  <a:pt x="463553" y="376014"/>
                </a:cubicBezTo>
                <a:cubicBezTo>
                  <a:pt x="477353" y="376014"/>
                  <a:pt x="488541" y="387202"/>
                  <a:pt x="488541" y="401002"/>
                </a:cubicBezTo>
                <a:cubicBezTo>
                  <a:pt x="488541" y="414802"/>
                  <a:pt x="477353" y="425990"/>
                  <a:pt x="463553" y="425990"/>
                </a:cubicBezTo>
                <a:cubicBezTo>
                  <a:pt x="449753" y="425990"/>
                  <a:pt x="438565" y="414802"/>
                  <a:pt x="438565" y="401002"/>
                </a:cubicBezTo>
                <a:close/>
                <a:moveTo>
                  <a:pt x="428354" y="212996"/>
                </a:moveTo>
                <a:cubicBezTo>
                  <a:pt x="428354" y="199196"/>
                  <a:pt x="439542" y="188008"/>
                  <a:pt x="453342" y="188008"/>
                </a:cubicBezTo>
                <a:cubicBezTo>
                  <a:pt x="467142" y="188008"/>
                  <a:pt x="478330" y="199196"/>
                  <a:pt x="478330" y="212996"/>
                </a:cubicBezTo>
                <a:cubicBezTo>
                  <a:pt x="478330" y="226796"/>
                  <a:pt x="467142" y="237984"/>
                  <a:pt x="453342" y="237984"/>
                </a:cubicBezTo>
                <a:cubicBezTo>
                  <a:pt x="439542" y="237984"/>
                  <a:pt x="428354" y="226796"/>
                  <a:pt x="428354" y="212996"/>
                </a:cubicBezTo>
                <a:close/>
                <a:moveTo>
                  <a:pt x="423077" y="24988"/>
                </a:moveTo>
                <a:cubicBezTo>
                  <a:pt x="423077" y="11188"/>
                  <a:pt x="434265" y="0"/>
                  <a:pt x="448065" y="0"/>
                </a:cubicBezTo>
                <a:cubicBezTo>
                  <a:pt x="461865" y="0"/>
                  <a:pt x="473053" y="11188"/>
                  <a:pt x="473053" y="24988"/>
                </a:cubicBezTo>
                <a:cubicBezTo>
                  <a:pt x="473053" y="38788"/>
                  <a:pt x="461865" y="49976"/>
                  <a:pt x="448065" y="49976"/>
                </a:cubicBezTo>
                <a:cubicBezTo>
                  <a:pt x="434265" y="49976"/>
                  <a:pt x="423077" y="38788"/>
                  <a:pt x="423077" y="24988"/>
                </a:cubicBezTo>
                <a:close/>
                <a:moveTo>
                  <a:pt x="381042" y="495005"/>
                </a:moveTo>
                <a:cubicBezTo>
                  <a:pt x="381042" y="481205"/>
                  <a:pt x="392230" y="470017"/>
                  <a:pt x="406030" y="470017"/>
                </a:cubicBezTo>
                <a:cubicBezTo>
                  <a:pt x="419830" y="470017"/>
                  <a:pt x="431018" y="481205"/>
                  <a:pt x="431018" y="495005"/>
                </a:cubicBezTo>
                <a:cubicBezTo>
                  <a:pt x="431018" y="508805"/>
                  <a:pt x="419830" y="519993"/>
                  <a:pt x="406030" y="519993"/>
                </a:cubicBezTo>
                <a:cubicBezTo>
                  <a:pt x="392230" y="519993"/>
                  <a:pt x="381042" y="508805"/>
                  <a:pt x="381042" y="495005"/>
                </a:cubicBezTo>
                <a:close/>
                <a:moveTo>
                  <a:pt x="375770" y="683011"/>
                </a:moveTo>
                <a:cubicBezTo>
                  <a:pt x="375770" y="669211"/>
                  <a:pt x="386958" y="658023"/>
                  <a:pt x="400758" y="658023"/>
                </a:cubicBezTo>
                <a:cubicBezTo>
                  <a:pt x="414558" y="658023"/>
                  <a:pt x="425746" y="669211"/>
                  <a:pt x="425746" y="683011"/>
                </a:cubicBezTo>
                <a:cubicBezTo>
                  <a:pt x="425746" y="696811"/>
                  <a:pt x="414558" y="707999"/>
                  <a:pt x="400758" y="707999"/>
                </a:cubicBezTo>
                <a:cubicBezTo>
                  <a:pt x="386958" y="707999"/>
                  <a:pt x="375770" y="696811"/>
                  <a:pt x="375770" y="683011"/>
                </a:cubicBezTo>
                <a:close/>
                <a:moveTo>
                  <a:pt x="370829" y="306999"/>
                </a:moveTo>
                <a:cubicBezTo>
                  <a:pt x="370829" y="293199"/>
                  <a:pt x="382017" y="282011"/>
                  <a:pt x="395817" y="282011"/>
                </a:cubicBezTo>
                <a:cubicBezTo>
                  <a:pt x="409617" y="282011"/>
                  <a:pt x="420805" y="293199"/>
                  <a:pt x="420805" y="306999"/>
                </a:cubicBezTo>
                <a:cubicBezTo>
                  <a:pt x="420805" y="320799"/>
                  <a:pt x="409617" y="331987"/>
                  <a:pt x="395817" y="331987"/>
                </a:cubicBezTo>
                <a:cubicBezTo>
                  <a:pt x="382017" y="331987"/>
                  <a:pt x="370829" y="320799"/>
                  <a:pt x="370829" y="306999"/>
                </a:cubicBezTo>
                <a:close/>
                <a:moveTo>
                  <a:pt x="362827" y="118993"/>
                </a:moveTo>
                <a:cubicBezTo>
                  <a:pt x="362827" y="105193"/>
                  <a:pt x="374015" y="94005"/>
                  <a:pt x="387815" y="94005"/>
                </a:cubicBezTo>
                <a:cubicBezTo>
                  <a:pt x="401615" y="94005"/>
                  <a:pt x="412803" y="105193"/>
                  <a:pt x="412803" y="118993"/>
                </a:cubicBezTo>
                <a:cubicBezTo>
                  <a:pt x="412803" y="132793"/>
                  <a:pt x="401615" y="143981"/>
                  <a:pt x="387815" y="143981"/>
                </a:cubicBezTo>
                <a:cubicBezTo>
                  <a:pt x="374015" y="143981"/>
                  <a:pt x="362827" y="132793"/>
                  <a:pt x="362827" y="118993"/>
                </a:cubicBezTo>
                <a:close/>
                <a:moveTo>
                  <a:pt x="319096" y="589008"/>
                </a:moveTo>
                <a:cubicBezTo>
                  <a:pt x="319096" y="575208"/>
                  <a:pt x="330284" y="564020"/>
                  <a:pt x="344084" y="564020"/>
                </a:cubicBezTo>
                <a:cubicBezTo>
                  <a:pt x="357884" y="564020"/>
                  <a:pt x="369072" y="575208"/>
                  <a:pt x="369072" y="589008"/>
                </a:cubicBezTo>
                <a:cubicBezTo>
                  <a:pt x="369072" y="602808"/>
                  <a:pt x="357884" y="613996"/>
                  <a:pt x="344084" y="613996"/>
                </a:cubicBezTo>
                <a:cubicBezTo>
                  <a:pt x="330284" y="613996"/>
                  <a:pt x="319096" y="602808"/>
                  <a:pt x="319096" y="589008"/>
                </a:cubicBezTo>
                <a:close/>
                <a:moveTo>
                  <a:pt x="313307" y="401002"/>
                </a:moveTo>
                <a:cubicBezTo>
                  <a:pt x="313307" y="387202"/>
                  <a:pt x="324495" y="376014"/>
                  <a:pt x="338295" y="376014"/>
                </a:cubicBezTo>
                <a:cubicBezTo>
                  <a:pt x="352095" y="376014"/>
                  <a:pt x="363283" y="387202"/>
                  <a:pt x="363283" y="401002"/>
                </a:cubicBezTo>
                <a:cubicBezTo>
                  <a:pt x="363283" y="414802"/>
                  <a:pt x="352095" y="425990"/>
                  <a:pt x="338295" y="425990"/>
                </a:cubicBezTo>
                <a:cubicBezTo>
                  <a:pt x="324495" y="425990"/>
                  <a:pt x="313307" y="414802"/>
                  <a:pt x="313307" y="401002"/>
                </a:cubicBezTo>
                <a:close/>
                <a:moveTo>
                  <a:pt x="303095" y="212996"/>
                </a:moveTo>
                <a:cubicBezTo>
                  <a:pt x="303095" y="199196"/>
                  <a:pt x="314283" y="188008"/>
                  <a:pt x="328083" y="188008"/>
                </a:cubicBezTo>
                <a:cubicBezTo>
                  <a:pt x="341883" y="188008"/>
                  <a:pt x="353071" y="199196"/>
                  <a:pt x="353071" y="212996"/>
                </a:cubicBezTo>
                <a:cubicBezTo>
                  <a:pt x="353071" y="226796"/>
                  <a:pt x="341883" y="237984"/>
                  <a:pt x="328083" y="237984"/>
                </a:cubicBezTo>
                <a:cubicBezTo>
                  <a:pt x="314283" y="237984"/>
                  <a:pt x="303095" y="226796"/>
                  <a:pt x="303095" y="212996"/>
                </a:cubicBezTo>
                <a:close/>
                <a:moveTo>
                  <a:pt x="255786" y="495005"/>
                </a:moveTo>
                <a:cubicBezTo>
                  <a:pt x="255786" y="481205"/>
                  <a:pt x="266974" y="470017"/>
                  <a:pt x="280774" y="470017"/>
                </a:cubicBezTo>
                <a:cubicBezTo>
                  <a:pt x="294574" y="470017"/>
                  <a:pt x="305762" y="481205"/>
                  <a:pt x="305762" y="495005"/>
                </a:cubicBezTo>
                <a:cubicBezTo>
                  <a:pt x="305762" y="508805"/>
                  <a:pt x="294574" y="519993"/>
                  <a:pt x="280774" y="519993"/>
                </a:cubicBezTo>
                <a:cubicBezTo>
                  <a:pt x="266974" y="519993"/>
                  <a:pt x="255786" y="508805"/>
                  <a:pt x="255786" y="495005"/>
                </a:cubicBezTo>
                <a:close/>
                <a:moveTo>
                  <a:pt x="250513" y="683011"/>
                </a:moveTo>
                <a:cubicBezTo>
                  <a:pt x="250513" y="669211"/>
                  <a:pt x="261701" y="658023"/>
                  <a:pt x="275501" y="658023"/>
                </a:cubicBezTo>
                <a:cubicBezTo>
                  <a:pt x="289301" y="658023"/>
                  <a:pt x="300489" y="669211"/>
                  <a:pt x="300489" y="683011"/>
                </a:cubicBezTo>
                <a:cubicBezTo>
                  <a:pt x="300489" y="696811"/>
                  <a:pt x="289301" y="707999"/>
                  <a:pt x="275501" y="707999"/>
                </a:cubicBezTo>
                <a:cubicBezTo>
                  <a:pt x="261701" y="707999"/>
                  <a:pt x="250513" y="696811"/>
                  <a:pt x="250513" y="683011"/>
                </a:cubicBezTo>
                <a:close/>
                <a:moveTo>
                  <a:pt x="245572" y="306999"/>
                </a:moveTo>
                <a:cubicBezTo>
                  <a:pt x="245572" y="293199"/>
                  <a:pt x="256760" y="282011"/>
                  <a:pt x="270560" y="282011"/>
                </a:cubicBezTo>
                <a:cubicBezTo>
                  <a:pt x="284360" y="282011"/>
                  <a:pt x="295548" y="293199"/>
                  <a:pt x="295548" y="306999"/>
                </a:cubicBezTo>
                <a:cubicBezTo>
                  <a:pt x="295548" y="320799"/>
                  <a:pt x="284360" y="331987"/>
                  <a:pt x="270560" y="331987"/>
                </a:cubicBezTo>
                <a:cubicBezTo>
                  <a:pt x="256760" y="331987"/>
                  <a:pt x="245572" y="320799"/>
                  <a:pt x="245572" y="306999"/>
                </a:cubicBezTo>
                <a:close/>
                <a:moveTo>
                  <a:pt x="193839" y="589008"/>
                </a:moveTo>
                <a:cubicBezTo>
                  <a:pt x="193839" y="575208"/>
                  <a:pt x="205027" y="564020"/>
                  <a:pt x="218827" y="564020"/>
                </a:cubicBezTo>
                <a:cubicBezTo>
                  <a:pt x="232627" y="564020"/>
                  <a:pt x="243815" y="575208"/>
                  <a:pt x="243815" y="589008"/>
                </a:cubicBezTo>
                <a:cubicBezTo>
                  <a:pt x="243815" y="602808"/>
                  <a:pt x="232627" y="613996"/>
                  <a:pt x="218827" y="613996"/>
                </a:cubicBezTo>
                <a:cubicBezTo>
                  <a:pt x="205027" y="613996"/>
                  <a:pt x="193839" y="602808"/>
                  <a:pt x="193839" y="589008"/>
                </a:cubicBezTo>
                <a:close/>
                <a:moveTo>
                  <a:pt x="188051" y="401002"/>
                </a:moveTo>
                <a:cubicBezTo>
                  <a:pt x="188051" y="387202"/>
                  <a:pt x="199239" y="376014"/>
                  <a:pt x="213039" y="376014"/>
                </a:cubicBezTo>
                <a:cubicBezTo>
                  <a:pt x="226839" y="376014"/>
                  <a:pt x="238027" y="387202"/>
                  <a:pt x="238027" y="401002"/>
                </a:cubicBezTo>
                <a:cubicBezTo>
                  <a:pt x="238027" y="414802"/>
                  <a:pt x="226839" y="425990"/>
                  <a:pt x="213039" y="425990"/>
                </a:cubicBezTo>
                <a:cubicBezTo>
                  <a:pt x="199239" y="425990"/>
                  <a:pt x="188051" y="414802"/>
                  <a:pt x="188051" y="401002"/>
                </a:cubicBezTo>
                <a:close/>
                <a:moveTo>
                  <a:pt x="130529" y="495005"/>
                </a:moveTo>
                <a:cubicBezTo>
                  <a:pt x="130529" y="481205"/>
                  <a:pt x="141717" y="470017"/>
                  <a:pt x="155517" y="470017"/>
                </a:cubicBezTo>
                <a:cubicBezTo>
                  <a:pt x="169317" y="470017"/>
                  <a:pt x="180505" y="481205"/>
                  <a:pt x="180505" y="495005"/>
                </a:cubicBezTo>
                <a:cubicBezTo>
                  <a:pt x="180505" y="508805"/>
                  <a:pt x="169317" y="519993"/>
                  <a:pt x="155517" y="519993"/>
                </a:cubicBezTo>
                <a:cubicBezTo>
                  <a:pt x="141717" y="519993"/>
                  <a:pt x="130529" y="508805"/>
                  <a:pt x="130529" y="495005"/>
                </a:cubicBezTo>
                <a:close/>
                <a:moveTo>
                  <a:pt x="125257" y="683011"/>
                </a:moveTo>
                <a:cubicBezTo>
                  <a:pt x="125257" y="669211"/>
                  <a:pt x="136445" y="658023"/>
                  <a:pt x="150245" y="658023"/>
                </a:cubicBezTo>
                <a:cubicBezTo>
                  <a:pt x="164045" y="658023"/>
                  <a:pt x="175233" y="669211"/>
                  <a:pt x="175233" y="683011"/>
                </a:cubicBezTo>
                <a:cubicBezTo>
                  <a:pt x="175233" y="696811"/>
                  <a:pt x="164045" y="707999"/>
                  <a:pt x="150245" y="707999"/>
                </a:cubicBezTo>
                <a:cubicBezTo>
                  <a:pt x="136445" y="707999"/>
                  <a:pt x="125257" y="696811"/>
                  <a:pt x="125257" y="683011"/>
                </a:cubicBezTo>
                <a:close/>
                <a:moveTo>
                  <a:pt x="68583" y="589008"/>
                </a:moveTo>
                <a:cubicBezTo>
                  <a:pt x="68583" y="575208"/>
                  <a:pt x="79771" y="564020"/>
                  <a:pt x="93571" y="564020"/>
                </a:cubicBezTo>
                <a:cubicBezTo>
                  <a:pt x="107371" y="564020"/>
                  <a:pt x="118559" y="575208"/>
                  <a:pt x="118559" y="589008"/>
                </a:cubicBezTo>
                <a:cubicBezTo>
                  <a:pt x="118559" y="602808"/>
                  <a:pt x="107371" y="613996"/>
                  <a:pt x="93571" y="613996"/>
                </a:cubicBezTo>
                <a:cubicBezTo>
                  <a:pt x="79771" y="613996"/>
                  <a:pt x="68583" y="602808"/>
                  <a:pt x="68583" y="589008"/>
                </a:cubicBezTo>
                <a:close/>
                <a:moveTo>
                  <a:pt x="0" y="683011"/>
                </a:moveTo>
                <a:cubicBezTo>
                  <a:pt x="0" y="669211"/>
                  <a:pt x="11188" y="658023"/>
                  <a:pt x="24988" y="658023"/>
                </a:cubicBezTo>
                <a:cubicBezTo>
                  <a:pt x="38788" y="658023"/>
                  <a:pt x="49976" y="669211"/>
                  <a:pt x="49976" y="683011"/>
                </a:cubicBezTo>
                <a:cubicBezTo>
                  <a:pt x="49976" y="696811"/>
                  <a:pt x="38788" y="707999"/>
                  <a:pt x="24988" y="707999"/>
                </a:cubicBezTo>
                <a:cubicBezTo>
                  <a:pt x="11188" y="707999"/>
                  <a:pt x="0" y="696811"/>
                  <a:pt x="0" y="683011"/>
                </a:cubicBezTo>
                <a:close/>
              </a:path>
            </a:pathLst>
          </a:cu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0" y="0"/>
            <a:ext cx="12192000" cy="6858000"/>
          </a:xfrm>
          <a:prstGeom prst="rect">
            <a:avLst/>
          </a:prstGeom>
          <a:gradFill>
            <a:gsLst>
              <a:gs pos="0">
                <a:schemeClr val="bg1"/>
              </a:gs>
              <a:gs pos="100000">
                <a:schemeClr val="accent1">
                  <a:lumMod val="20000"/>
                  <a:lumOff val="80000"/>
                </a:schemeClr>
              </a:gs>
            </a:gsLst>
            <a:lin ang="81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89186" y="6589986"/>
            <a:ext cx="11855667" cy="14714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flipH="1" flipV="1">
            <a:off x="189186" y="6369269"/>
            <a:ext cx="1282262" cy="13663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flipV="1">
            <a:off x="-492657" y="5600535"/>
            <a:ext cx="13177314" cy="51131"/>
          </a:xfrm>
          <a:prstGeom prst="rect">
            <a:avLst/>
          </a:prstGeom>
          <a:solidFill>
            <a:schemeClr val="bg1">
              <a:lumMod val="8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2091669" y="2211403"/>
            <a:ext cx="8240486" cy="3434653"/>
          </a:xfrm>
          <a:prstGeom prst="roundRect">
            <a:avLst>
              <a:gd name="adj" fmla="val 4082"/>
            </a:avLst>
          </a:prstGeom>
          <a:solidFill>
            <a:schemeClr val="bg1"/>
          </a:solidFill>
          <a:ln w="12700" cap="sq">
            <a:noFill/>
            <a:miter/>
          </a:ln>
          <a:effectLst>
            <a:outerShdw blurRad="508000" sx="101000" sy="101000" algn="ctr" rotWithShape="0">
              <a:schemeClr val="tx1">
                <a:lumMod val="85000"/>
                <a:lumOff val="15000"/>
                <a:alpha val="2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2749691" y="2446219"/>
            <a:ext cx="7192949" cy="780741"/>
          </a:xfrm>
          <a:prstGeom prst="rect">
            <a:avLst/>
          </a:prstGeom>
          <a:noFill/>
          <a:ln>
            <a:noFill/>
          </a:ln>
        </p:spPr>
        <p:txBody>
          <a:bodyPr vert="horz" wrap="square" lIns="0" tIns="0" rIns="0" bIns="0" rtlCol="0" anchor="b"/>
          <a:lstStyle/>
          <a:p>
            <a:pPr algn="l">
              <a:lnSpc>
                <a:spcPct val="130000"/>
              </a:lnSpc>
            </a:pPr>
            <a:r>
              <a:rPr kumimoji="1" lang="en-US" altLang="zh-CN" sz="1600">
                <a:ln w="12700">
                  <a:noFill/>
                </a:ln>
                <a:solidFill>
                  <a:srgbClr val="0078E6">
                    <a:alpha val="100000"/>
                  </a:srgbClr>
                </a:solidFill>
                <a:latin typeface="Source Han Sans CN Bold"/>
                <a:ea typeface="Source Han Sans CN Bold"/>
                <a:cs typeface="Source Han Sans CN Bold"/>
              </a:rPr>
              <a:t>Summary</a:t>
            </a:r>
            <a:endParaRPr kumimoji="1" lang="zh-CN" altLang="en-US"/>
          </a:p>
        </p:txBody>
      </p:sp>
      <p:sp>
        <p:nvSpPr>
          <p:cNvPr id="8" name="标题 1"/>
          <p:cNvSpPr txBox="1"/>
          <p:nvPr/>
        </p:nvSpPr>
        <p:spPr>
          <a:xfrm>
            <a:off x="2749691" y="3328755"/>
            <a:ext cx="7192949" cy="1922181"/>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a:ea typeface="Source Han Sans"/>
                <a:cs typeface="Source Han Sans"/>
              </a:rPr>
              <a:t>RF’s high Recall (0.9668) ensures comprehensive screening and actionable policy insights. SVM’s low Recall (0.7407) and LSTM’s false positives limit their use. Recommendations include using RF for screening, SVM for precision tasks, and focusing on education and unemployment duration. Caveats include static data and potential bias from missing values.</a:t>
            </a:r>
            <a:endParaRPr kumimoji="1" lang="zh-CN" altLang="en-US"/>
          </a:p>
        </p:txBody>
      </p:sp>
      <p:sp>
        <p:nvSpPr>
          <p:cNvPr id="9" name="标题 1"/>
          <p:cNvSpPr txBox="1"/>
          <p:nvPr/>
        </p:nvSpPr>
        <p:spPr>
          <a:xfrm>
            <a:off x="2091669" y="2211404"/>
            <a:ext cx="61761" cy="5187545"/>
          </a:xfrm>
          <a:prstGeom prst="rect">
            <a:avLst/>
          </a:prstGeom>
          <a:gradFill>
            <a:gsLst>
              <a:gs pos="0">
                <a:schemeClr val="accent1"/>
              </a:gs>
              <a:gs pos="100000">
                <a:schemeClr val="accent1">
                  <a:lumMod val="60000"/>
                  <a:lumOff val="40000"/>
                </a:schemeClr>
              </a:gs>
            </a:gsLst>
            <a:lin ang="135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1859845" y="1976589"/>
            <a:ext cx="1276350" cy="469630"/>
          </a:xfrm>
          <a:prstGeom prst="roundRect">
            <a:avLst>
              <a:gd name="adj" fmla="val 50000"/>
            </a:avLst>
          </a:prstGeom>
          <a:gradFill>
            <a:gsLst>
              <a:gs pos="0">
                <a:schemeClr val="accent1"/>
              </a:gs>
              <a:gs pos="100000">
                <a:schemeClr val="accent1">
                  <a:lumMod val="60000"/>
                  <a:lumOff val="40000"/>
                </a:schemeClr>
              </a:gs>
            </a:gsLst>
            <a:lin ang="13500000" scaled="0"/>
          </a:gradFill>
          <a:ln w="12700" cap="sq">
            <a:noFill/>
            <a:miter/>
          </a:ln>
          <a:effectLst>
            <a:outerShdw blurRad="508000" sx="101000" sy="101000" algn="ctr" rotWithShape="0">
              <a:schemeClr val="tx1">
                <a:lumMod val="85000"/>
                <a:lumOff val="15000"/>
                <a:alpha val="2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2145687" y="2125266"/>
            <a:ext cx="704666" cy="172276"/>
          </a:xfrm>
          <a:custGeom>
            <a:avLst/>
            <a:gdLst>
              <a:gd name="connsiteX0" fmla="*/ 428294 w 529758"/>
              <a:gd name="connsiteY0" fmla="*/ 0 h 138037"/>
              <a:gd name="connsiteX1" fmla="*/ 529758 w 529758"/>
              <a:gd name="connsiteY1" fmla="*/ 0 h 138037"/>
              <a:gd name="connsiteX2" fmla="*/ 442461 w 529758"/>
              <a:gd name="connsiteY2" fmla="*/ 138037 h 138037"/>
              <a:gd name="connsiteX3" fmla="*/ 340997 w 529758"/>
              <a:gd name="connsiteY3" fmla="*/ 138037 h 138037"/>
              <a:gd name="connsiteX4" fmla="*/ 257796 w 529758"/>
              <a:gd name="connsiteY4" fmla="*/ 0 h 138037"/>
              <a:gd name="connsiteX5" fmla="*/ 359260 w 529758"/>
              <a:gd name="connsiteY5" fmla="*/ 0 h 138037"/>
              <a:gd name="connsiteX6" fmla="*/ 271963 w 529758"/>
              <a:gd name="connsiteY6" fmla="*/ 138037 h 138037"/>
              <a:gd name="connsiteX7" fmla="*/ 170499 w 529758"/>
              <a:gd name="connsiteY7" fmla="*/ 138037 h 138037"/>
              <a:gd name="connsiteX8" fmla="*/ 87297 w 529758"/>
              <a:gd name="connsiteY8" fmla="*/ 0 h 138037"/>
              <a:gd name="connsiteX9" fmla="*/ 188761 w 529758"/>
              <a:gd name="connsiteY9" fmla="*/ 0 h 138037"/>
              <a:gd name="connsiteX10" fmla="*/ 101464 w 529758"/>
              <a:gd name="connsiteY10" fmla="*/ 138037 h 138037"/>
              <a:gd name="connsiteX11" fmla="*/ 0 w 529758"/>
              <a:gd name="connsiteY11" fmla="*/ 138037 h 138037"/>
            </a:gdLst>
            <a:ahLst/>
            <a:cxnLst/>
            <a:rect l="l" t="t" r="r" b="b"/>
            <a:pathLst>
              <a:path w="529758" h="138037">
                <a:moveTo>
                  <a:pt x="428294" y="0"/>
                </a:moveTo>
                <a:lnTo>
                  <a:pt x="529758" y="0"/>
                </a:lnTo>
                <a:lnTo>
                  <a:pt x="442461" y="138037"/>
                </a:lnTo>
                <a:lnTo>
                  <a:pt x="340997" y="138037"/>
                </a:lnTo>
                <a:close/>
                <a:moveTo>
                  <a:pt x="257796" y="0"/>
                </a:moveTo>
                <a:lnTo>
                  <a:pt x="359260" y="0"/>
                </a:lnTo>
                <a:lnTo>
                  <a:pt x="271963" y="138037"/>
                </a:lnTo>
                <a:lnTo>
                  <a:pt x="170499" y="138037"/>
                </a:lnTo>
                <a:close/>
                <a:moveTo>
                  <a:pt x="87297" y="0"/>
                </a:moveTo>
                <a:lnTo>
                  <a:pt x="188761" y="0"/>
                </a:lnTo>
                <a:lnTo>
                  <a:pt x="101464" y="138037"/>
                </a:lnTo>
                <a:lnTo>
                  <a:pt x="0" y="138037"/>
                </a:lnTo>
                <a:close/>
              </a:path>
            </a:pathLst>
          </a:custGeom>
          <a:solidFill>
            <a:schemeClr val="bg1"/>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10270394" y="-60244"/>
            <a:ext cx="61761" cy="5706300"/>
          </a:xfrm>
          <a:prstGeom prst="rect">
            <a:avLst/>
          </a:prstGeom>
          <a:gradFill>
            <a:gsLst>
              <a:gs pos="0">
                <a:schemeClr val="accent1"/>
              </a:gs>
              <a:gs pos="100000">
                <a:schemeClr val="accent1">
                  <a:lumMod val="60000"/>
                  <a:lumOff val="40000"/>
                </a:schemeClr>
              </a:gs>
            </a:gsLst>
            <a:lin ang="135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446049" y="416700"/>
            <a:ext cx="4680000"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660400" y="488700"/>
            <a:ext cx="10858500" cy="468000"/>
          </a:xfrm>
          <a:prstGeom prst="rect">
            <a:avLst/>
          </a:prstGeom>
          <a:noFill/>
          <a:ln>
            <a:noFill/>
          </a:ln>
        </p:spPr>
        <p:txBody>
          <a:bodyPr vert="horz" wrap="square" lIns="0" tIns="0" rIns="0" bIns="0" rtlCol="0" anchor="ctr"/>
          <a:lstStyle/>
          <a:p>
            <a:pPr algn="l">
              <a:lnSpc>
                <a:spcPct val="110000"/>
              </a:lnSpc>
            </a:pPr>
            <a:r>
              <a:rPr kumimoji="1" lang="en-US" altLang="zh-CN" sz="3200">
                <a:ln w="12700">
                  <a:noFill/>
                </a:ln>
                <a:solidFill>
                  <a:srgbClr val="262626">
                    <a:alpha val="100000"/>
                  </a:srgbClr>
                </a:solidFill>
                <a:latin typeface="Source Han Sans CN Bold"/>
                <a:ea typeface="Source Han Sans CN Bold"/>
                <a:cs typeface="Source Han Sans CN Bold"/>
              </a:rPr>
              <a:t>Conclusion</a:t>
            </a:r>
            <a:endParaRPr kumimoji="1"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0" y="0"/>
            <a:ext cx="12192000" cy="6858000"/>
          </a:xfrm>
          <a:prstGeom prst="rect">
            <a:avLst/>
          </a:prstGeom>
          <a:gradFill>
            <a:gsLst>
              <a:gs pos="0">
                <a:schemeClr val="bg1"/>
              </a:gs>
              <a:gs pos="100000">
                <a:schemeClr val="accent1">
                  <a:lumMod val="20000"/>
                  <a:lumOff val="80000"/>
                </a:schemeClr>
              </a:gs>
            </a:gsLst>
            <a:lin ang="81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89186" y="6589986"/>
            <a:ext cx="11855667" cy="14714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flipH="1" flipV="1">
            <a:off x="189186" y="6369269"/>
            <a:ext cx="1282262" cy="13663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660400" y="671805"/>
            <a:ext cx="609600" cy="998662"/>
          </a:xfrm>
          <a:prstGeom prst="rect">
            <a:avLst/>
          </a:prstGeom>
          <a:noFill/>
          <a:ln w="12700" cap="sq">
            <a:solidFill>
              <a:schemeClr val="tx1">
                <a:lumMod val="85000"/>
                <a:lumOff val="15000"/>
              </a:schemeClr>
            </a:solid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2183606" y="1635878"/>
            <a:ext cx="455408" cy="395288"/>
          </a:xfrm>
          <a:prstGeom prst="rect">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927023" y="1120010"/>
            <a:ext cx="2044700" cy="444500"/>
          </a:xfrm>
          <a:prstGeom prst="rect">
            <a:avLst/>
          </a:prstGeom>
          <a:solidFill>
            <a:schemeClr val="bg1"/>
          </a:solidFill>
          <a:ln w="12700" cap="sq">
            <a:noFill/>
            <a:miter/>
          </a:ln>
        </p:spPr>
        <p:txBody>
          <a:bodyPr vert="horz" wrap="square" lIns="0" tIns="0" rIns="0" bIns="0" rtlCol="0" anchor="ctr">
            <a:spAutoFit/>
          </a:bodyPr>
          <a:lstStyle/>
          <a:p>
            <a:pPr algn="l">
              <a:lnSpc>
                <a:spcPct val="110000"/>
              </a:lnSpc>
            </a:pPr>
            <a:r>
              <a:rPr kumimoji="1" lang="en-US" altLang="zh-CN" sz="3200">
                <a:ln w="12700">
                  <a:noFill/>
                </a:ln>
                <a:solidFill>
                  <a:srgbClr val="0078E6">
                    <a:alpha val="100000"/>
                  </a:srgbClr>
                </a:solidFill>
                <a:latin typeface="Source Han Sans"/>
                <a:ea typeface="Source Han Sans"/>
                <a:cs typeface="Source Han Sans"/>
              </a:rPr>
              <a:t>C</a:t>
            </a:r>
            <a:r>
              <a:rPr kumimoji="1" lang="en-US" altLang="zh-CN" sz="3200">
                <a:ln w="12700">
                  <a:noFill/>
                </a:ln>
                <a:solidFill>
                  <a:srgbClr val="000000">
                    <a:alpha val="100000"/>
                  </a:srgbClr>
                </a:solidFill>
                <a:latin typeface="Source Han Sans"/>
                <a:ea typeface="Source Han Sans"/>
                <a:cs typeface="Source Han Sans"/>
              </a:rPr>
              <a:t>atalogue</a:t>
            </a:r>
            <a:endParaRPr kumimoji="1" lang="zh-CN" altLang="en-US"/>
          </a:p>
        </p:txBody>
      </p:sp>
      <p:sp>
        <p:nvSpPr>
          <p:cNvPr id="9" name="标题 1"/>
          <p:cNvSpPr txBox="1"/>
          <p:nvPr/>
        </p:nvSpPr>
        <p:spPr>
          <a:xfrm>
            <a:off x="4883953" y="2804073"/>
            <a:ext cx="2880000" cy="900000"/>
          </a:xfrm>
          <a:prstGeom prst="rect">
            <a:avLst/>
          </a:prstGeom>
          <a:noFill/>
          <a:ln>
            <a:noFill/>
          </a:ln>
        </p:spPr>
        <p:txBody>
          <a:bodyPr vert="horz" wrap="square" lIns="0" tIns="0" rIns="0" bIns="0" rtlCol="0" anchor="t"/>
          <a:lstStyle/>
          <a:p>
            <a:pPr algn="l">
              <a:lnSpc>
                <a:spcPct val="130000"/>
              </a:lnSpc>
            </a:pPr>
            <a:r>
              <a:rPr kumimoji="1" lang="en-US" altLang="zh-CN" sz="2000">
                <a:ln w="12700">
                  <a:noFill/>
                </a:ln>
                <a:solidFill>
                  <a:srgbClr val="262626">
                    <a:alpha val="100000"/>
                  </a:srgbClr>
                </a:solidFill>
                <a:latin typeface="Source Han Sans"/>
                <a:ea typeface="Source Han Sans"/>
                <a:cs typeface="Source Han Sans"/>
              </a:rPr>
              <a:t>Background</a:t>
            </a:r>
            <a:endParaRPr kumimoji="1" lang="zh-CN" altLang="en-US"/>
          </a:p>
        </p:txBody>
      </p:sp>
      <p:sp>
        <p:nvSpPr>
          <p:cNvPr id="10" name="标题 1"/>
          <p:cNvSpPr txBox="1"/>
          <p:nvPr/>
        </p:nvSpPr>
        <p:spPr>
          <a:xfrm>
            <a:off x="4415347" y="2774037"/>
            <a:ext cx="393700" cy="393700"/>
          </a:xfrm>
          <a:prstGeom prst="rect">
            <a:avLst/>
          </a:prstGeom>
          <a:noFill/>
          <a:ln w="12700" cap="sq">
            <a:noFill/>
            <a:miter/>
          </a:ln>
        </p:spPr>
        <p:txBody>
          <a:bodyPr vert="horz" wrap="square" lIns="0" tIns="0" rIns="0" bIns="0" rtlCol="0" anchor="ctr">
            <a:spAutoFit/>
          </a:bodyPr>
          <a:lstStyle/>
          <a:p>
            <a:pPr algn="l">
              <a:lnSpc>
                <a:spcPct val="110000"/>
              </a:lnSpc>
            </a:pPr>
            <a:r>
              <a:rPr kumimoji="1" lang="en-US" altLang="zh-CN" sz="2800">
                <a:ln w="12700">
                  <a:noFill/>
                </a:ln>
                <a:solidFill>
                  <a:srgbClr val="0078E6">
                    <a:alpha val="100000"/>
                  </a:srgbClr>
                </a:solidFill>
                <a:latin typeface="Source Han Sans"/>
                <a:ea typeface="Source Han Sans"/>
                <a:cs typeface="Source Han Sans"/>
              </a:rPr>
              <a:t>2.</a:t>
            </a:r>
            <a:endParaRPr kumimoji="1" lang="zh-CN" altLang="en-US"/>
          </a:p>
        </p:txBody>
      </p:sp>
      <p:sp>
        <p:nvSpPr>
          <p:cNvPr id="11" name="标题 1"/>
          <p:cNvSpPr txBox="1"/>
          <p:nvPr/>
        </p:nvSpPr>
        <p:spPr>
          <a:xfrm>
            <a:off x="660400" y="2774037"/>
            <a:ext cx="393700" cy="393700"/>
          </a:xfrm>
          <a:prstGeom prst="rect">
            <a:avLst/>
          </a:prstGeom>
          <a:noFill/>
          <a:ln w="12700" cap="sq">
            <a:noFill/>
            <a:miter/>
          </a:ln>
        </p:spPr>
        <p:txBody>
          <a:bodyPr vert="horz" wrap="square" lIns="0" tIns="0" rIns="0" bIns="0" rtlCol="0" anchor="ctr">
            <a:spAutoFit/>
          </a:bodyPr>
          <a:lstStyle/>
          <a:p>
            <a:pPr algn="l">
              <a:lnSpc>
                <a:spcPct val="110000"/>
              </a:lnSpc>
            </a:pPr>
            <a:r>
              <a:rPr kumimoji="1" lang="en-US" altLang="zh-CN" sz="2800">
                <a:ln w="12700">
                  <a:noFill/>
                </a:ln>
                <a:solidFill>
                  <a:srgbClr val="0078E6">
                    <a:alpha val="100000"/>
                  </a:srgbClr>
                </a:solidFill>
                <a:latin typeface="Source Han Sans"/>
                <a:ea typeface="Source Han Sans"/>
                <a:cs typeface="Source Han Sans"/>
              </a:rPr>
              <a:t>1.</a:t>
            </a:r>
            <a:endParaRPr kumimoji="1" lang="zh-CN" altLang="en-US"/>
          </a:p>
        </p:txBody>
      </p:sp>
      <p:sp>
        <p:nvSpPr>
          <p:cNvPr id="12" name="标题 1"/>
          <p:cNvSpPr txBox="1"/>
          <p:nvPr/>
        </p:nvSpPr>
        <p:spPr>
          <a:xfrm>
            <a:off x="1081477" y="2804073"/>
            <a:ext cx="2880000" cy="900000"/>
          </a:xfrm>
          <a:prstGeom prst="rect">
            <a:avLst/>
          </a:prstGeom>
          <a:noFill/>
          <a:ln>
            <a:noFill/>
          </a:ln>
        </p:spPr>
        <p:txBody>
          <a:bodyPr vert="horz" wrap="square" lIns="0" tIns="0" rIns="0" bIns="0" rtlCol="0" anchor="t"/>
          <a:lstStyle/>
          <a:p>
            <a:pPr algn="l">
              <a:lnSpc>
                <a:spcPct val="130000"/>
              </a:lnSpc>
            </a:pPr>
            <a:r>
              <a:rPr kumimoji="1" lang="en-US" altLang="zh-CN" sz="2000">
                <a:ln w="12700">
                  <a:noFill/>
                </a:ln>
                <a:solidFill>
                  <a:srgbClr val="262626">
                    <a:alpha val="100000"/>
                  </a:srgbClr>
                </a:solidFill>
                <a:latin typeface="Source Han Sans"/>
                <a:ea typeface="Source Han Sans"/>
                <a:cs typeface="Source Han Sans"/>
              </a:rPr>
              <a:t>Introduction</a:t>
            </a:r>
            <a:endParaRPr kumimoji="1" lang="zh-CN" altLang="en-US"/>
          </a:p>
        </p:txBody>
      </p:sp>
      <p:sp>
        <p:nvSpPr>
          <p:cNvPr id="13" name="标题 1"/>
          <p:cNvSpPr txBox="1"/>
          <p:nvPr/>
        </p:nvSpPr>
        <p:spPr>
          <a:xfrm>
            <a:off x="8638900" y="2804073"/>
            <a:ext cx="2880000" cy="900000"/>
          </a:xfrm>
          <a:prstGeom prst="rect">
            <a:avLst/>
          </a:prstGeom>
          <a:noFill/>
          <a:ln>
            <a:noFill/>
          </a:ln>
        </p:spPr>
        <p:txBody>
          <a:bodyPr vert="horz" wrap="square" lIns="0" tIns="0" rIns="0" bIns="0" rtlCol="0" anchor="t"/>
          <a:lstStyle/>
          <a:p>
            <a:pPr algn="l">
              <a:lnSpc>
                <a:spcPct val="130000"/>
              </a:lnSpc>
            </a:pPr>
            <a:r>
              <a:rPr kumimoji="1" lang="en-US" altLang="zh-CN" sz="2000">
                <a:ln w="12700">
                  <a:noFill/>
                </a:ln>
                <a:solidFill>
                  <a:srgbClr val="262626">
                    <a:alpha val="100000"/>
                  </a:srgbClr>
                </a:solidFill>
                <a:latin typeface="Source Han Sans"/>
                <a:ea typeface="Source Han Sans"/>
                <a:cs typeface="Source Han Sans"/>
              </a:rPr>
              <a:t>Data</a:t>
            </a:r>
            <a:endParaRPr kumimoji="1" lang="zh-CN" altLang="en-US"/>
          </a:p>
        </p:txBody>
      </p:sp>
      <p:sp>
        <p:nvSpPr>
          <p:cNvPr id="14" name="标题 1"/>
          <p:cNvSpPr txBox="1"/>
          <p:nvPr/>
        </p:nvSpPr>
        <p:spPr>
          <a:xfrm>
            <a:off x="8170293" y="2774037"/>
            <a:ext cx="393700" cy="393700"/>
          </a:xfrm>
          <a:prstGeom prst="rect">
            <a:avLst/>
          </a:prstGeom>
          <a:noFill/>
          <a:ln w="12700" cap="sq">
            <a:noFill/>
            <a:miter/>
          </a:ln>
        </p:spPr>
        <p:txBody>
          <a:bodyPr vert="horz" wrap="square" lIns="0" tIns="0" rIns="0" bIns="0" rtlCol="0" anchor="ctr">
            <a:spAutoFit/>
          </a:bodyPr>
          <a:lstStyle/>
          <a:p>
            <a:pPr algn="l">
              <a:lnSpc>
                <a:spcPct val="110000"/>
              </a:lnSpc>
            </a:pPr>
            <a:r>
              <a:rPr kumimoji="1" lang="en-US" altLang="zh-CN" sz="2800">
                <a:ln w="12700">
                  <a:noFill/>
                </a:ln>
                <a:solidFill>
                  <a:srgbClr val="0078E6">
                    <a:alpha val="100000"/>
                  </a:srgbClr>
                </a:solidFill>
                <a:latin typeface="Source Han Sans"/>
                <a:ea typeface="Source Han Sans"/>
                <a:cs typeface="Source Han Sans"/>
              </a:rPr>
              <a:t>3.</a:t>
            </a:r>
            <a:endParaRPr kumimoji="1" lang="zh-CN" altLang="en-US"/>
          </a:p>
        </p:txBody>
      </p:sp>
      <p:sp>
        <p:nvSpPr>
          <p:cNvPr id="15" name="标题 1"/>
          <p:cNvSpPr txBox="1"/>
          <p:nvPr/>
        </p:nvSpPr>
        <p:spPr>
          <a:xfrm>
            <a:off x="4883953" y="3950030"/>
            <a:ext cx="2880000" cy="900000"/>
          </a:xfrm>
          <a:prstGeom prst="rect">
            <a:avLst/>
          </a:prstGeom>
          <a:noFill/>
          <a:ln>
            <a:noFill/>
          </a:ln>
        </p:spPr>
        <p:txBody>
          <a:bodyPr vert="horz" wrap="square" lIns="0" tIns="0" rIns="0" bIns="0" rtlCol="0" anchor="t"/>
          <a:lstStyle/>
          <a:p>
            <a:pPr algn="l">
              <a:lnSpc>
                <a:spcPct val="130000"/>
              </a:lnSpc>
            </a:pPr>
            <a:r>
              <a:rPr kumimoji="1" lang="en-US" altLang="zh-CN" sz="2000">
                <a:ln w="12700">
                  <a:noFill/>
                </a:ln>
                <a:solidFill>
                  <a:srgbClr val="262626">
                    <a:alpha val="100000"/>
                  </a:srgbClr>
                </a:solidFill>
                <a:latin typeface="Source Han Sans"/>
                <a:ea typeface="Source Han Sans"/>
                <a:cs typeface="Source Han Sans"/>
              </a:rPr>
              <a:t>Results</a:t>
            </a:r>
            <a:endParaRPr kumimoji="1" lang="zh-CN" altLang="en-US"/>
          </a:p>
        </p:txBody>
      </p:sp>
      <p:sp>
        <p:nvSpPr>
          <p:cNvPr id="16" name="标题 1"/>
          <p:cNvSpPr txBox="1"/>
          <p:nvPr/>
        </p:nvSpPr>
        <p:spPr>
          <a:xfrm>
            <a:off x="1081477" y="3950030"/>
            <a:ext cx="2880000" cy="900000"/>
          </a:xfrm>
          <a:prstGeom prst="rect">
            <a:avLst/>
          </a:prstGeom>
          <a:noFill/>
          <a:ln>
            <a:noFill/>
          </a:ln>
        </p:spPr>
        <p:txBody>
          <a:bodyPr vert="horz" wrap="square" lIns="0" tIns="0" rIns="0" bIns="0" rtlCol="0" anchor="t"/>
          <a:lstStyle/>
          <a:p>
            <a:pPr algn="l">
              <a:lnSpc>
                <a:spcPct val="130000"/>
              </a:lnSpc>
            </a:pPr>
            <a:r>
              <a:rPr kumimoji="1" lang="en-US" altLang="zh-CN" sz="2000">
                <a:ln w="12700">
                  <a:noFill/>
                </a:ln>
                <a:solidFill>
                  <a:srgbClr val="262626">
                    <a:alpha val="100000"/>
                  </a:srgbClr>
                </a:solidFill>
                <a:latin typeface="Source Han Sans"/>
                <a:ea typeface="Source Han Sans"/>
                <a:cs typeface="Source Han Sans"/>
              </a:rPr>
              <a:t>Methodology</a:t>
            </a:r>
            <a:endParaRPr kumimoji="1" lang="zh-CN" altLang="en-US"/>
          </a:p>
        </p:txBody>
      </p:sp>
      <p:sp>
        <p:nvSpPr>
          <p:cNvPr id="17" name="标题 1"/>
          <p:cNvSpPr txBox="1"/>
          <p:nvPr/>
        </p:nvSpPr>
        <p:spPr>
          <a:xfrm>
            <a:off x="660400" y="3906645"/>
            <a:ext cx="393700" cy="393700"/>
          </a:xfrm>
          <a:prstGeom prst="rect">
            <a:avLst/>
          </a:prstGeom>
          <a:noFill/>
          <a:ln w="12700" cap="sq">
            <a:noFill/>
            <a:miter/>
          </a:ln>
        </p:spPr>
        <p:txBody>
          <a:bodyPr vert="horz" wrap="square" lIns="0" tIns="0" rIns="0" bIns="0" rtlCol="0" anchor="ctr">
            <a:spAutoFit/>
          </a:bodyPr>
          <a:lstStyle/>
          <a:p>
            <a:pPr algn="l">
              <a:lnSpc>
                <a:spcPct val="110000"/>
              </a:lnSpc>
            </a:pPr>
            <a:r>
              <a:rPr kumimoji="1" lang="en-US" altLang="zh-CN" sz="2800">
                <a:ln w="12700">
                  <a:noFill/>
                </a:ln>
                <a:solidFill>
                  <a:srgbClr val="0078E6">
                    <a:alpha val="100000"/>
                  </a:srgbClr>
                </a:solidFill>
                <a:latin typeface="Source Han Sans"/>
                <a:ea typeface="Source Han Sans"/>
                <a:cs typeface="Source Han Sans"/>
              </a:rPr>
              <a:t>4.</a:t>
            </a:r>
            <a:endParaRPr kumimoji="1" lang="zh-CN" altLang="en-US"/>
          </a:p>
        </p:txBody>
      </p:sp>
      <p:sp>
        <p:nvSpPr>
          <p:cNvPr id="18" name="标题 1"/>
          <p:cNvSpPr txBox="1"/>
          <p:nvPr/>
        </p:nvSpPr>
        <p:spPr>
          <a:xfrm>
            <a:off x="4415347" y="3906645"/>
            <a:ext cx="393700" cy="393700"/>
          </a:xfrm>
          <a:prstGeom prst="rect">
            <a:avLst/>
          </a:prstGeom>
          <a:noFill/>
          <a:ln w="12700" cap="sq">
            <a:noFill/>
            <a:miter/>
          </a:ln>
        </p:spPr>
        <p:txBody>
          <a:bodyPr vert="horz" wrap="square" lIns="0" tIns="0" rIns="0" bIns="0" rtlCol="0" anchor="ctr">
            <a:spAutoFit/>
          </a:bodyPr>
          <a:lstStyle/>
          <a:p>
            <a:pPr algn="l">
              <a:lnSpc>
                <a:spcPct val="110000"/>
              </a:lnSpc>
            </a:pPr>
            <a:r>
              <a:rPr kumimoji="1" lang="en-US" altLang="zh-CN" sz="2800">
                <a:ln w="12700">
                  <a:noFill/>
                </a:ln>
                <a:solidFill>
                  <a:srgbClr val="0078E6">
                    <a:alpha val="100000"/>
                  </a:srgbClr>
                </a:solidFill>
                <a:latin typeface="Source Han Sans"/>
                <a:ea typeface="Source Han Sans"/>
                <a:cs typeface="Source Han Sans"/>
              </a:rPr>
              <a:t>5.</a:t>
            </a:r>
            <a:endParaRPr kumimoji="1" lang="zh-CN" altLang="en-US"/>
          </a:p>
        </p:txBody>
      </p:sp>
      <p:sp>
        <p:nvSpPr>
          <p:cNvPr id="19" name="标题 1"/>
          <p:cNvSpPr txBox="1"/>
          <p:nvPr/>
        </p:nvSpPr>
        <p:spPr>
          <a:xfrm>
            <a:off x="8638900" y="3950030"/>
            <a:ext cx="2880000" cy="900000"/>
          </a:xfrm>
          <a:prstGeom prst="rect">
            <a:avLst/>
          </a:prstGeom>
          <a:noFill/>
          <a:ln>
            <a:noFill/>
          </a:ln>
        </p:spPr>
        <p:txBody>
          <a:bodyPr vert="horz" wrap="square" lIns="0" tIns="0" rIns="0" bIns="0" rtlCol="0" anchor="t"/>
          <a:lstStyle/>
          <a:p>
            <a:pPr algn="l">
              <a:lnSpc>
                <a:spcPct val="130000"/>
              </a:lnSpc>
            </a:pPr>
            <a:r>
              <a:rPr kumimoji="1" lang="en-US" altLang="zh-CN" sz="2000">
                <a:ln w="12700">
                  <a:noFill/>
                </a:ln>
                <a:solidFill>
                  <a:srgbClr val="262626">
                    <a:alpha val="100000"/>
                  </a:srgbClr>
                </a:solidFill>
                <a:latin typeface="Source Han Sans"/>
                <a:ea typeface="Source Han Sans"/>
                <a:cs typeface="Source Han Sans"/>
              </a:rPr>
              <a:t>Future Work</a:t>
            </a:r>
            <a:endParaRPr kumimoji="1" lang="zh-CN" altLang="en-US"/>
          </a:p>
        </p:txBody>
      </p:sp>
      <p:sp>
        <p:nvSpPr>
          <p:cNvPr id="20" name="标题 1"/>
          <p:cNvSpPr txBox="1"/>
          <p:nvPr/>
        </p:nvSpPr>
        <p:spPr>
          <a:xfrm>
            <a:off x="8170293" y="3906645"/>
            <a:ext cx="393700" cy="393700"/>
          </a:xfrm>
          <a:prstGeom prst="rect">
            <a:avLst/>
          </a:prstGeom>
          <a:noFill/>
          <a:ln w="12700" cap="sq">
            <a:noFill/>
            <a:miter/>
          </a:ln>
        </p:spPr>
        <p:txBody>
          <a:bodyPr vert="horz" wrap="square" lIns="0" tIns="0" rIns="0" bIns="0" rtlCol="0" anchor="ctr">
            <a:spAutoFit/>
          </a:bodyPr>
          <a:lstStyle/>
          <a:p>
            <a:pPr algn="l">
              <a:lnSpc>
                <a:spcPct val="110000"/>
              </a:lnSpc>
            </a:pPr>
            <a:r>
              <a:rPr kumimoji="1" lang="en-US" altLang="zh-CN" sz="2800">
                <a:ln w="12700">
                  <a:noFill/>
                </a:ln>
                <a:solidFill>
                  <a:srgbClr val="0078E6">
                    <a:alpha val="100000"/>
                  </a:srgbClr>
                </a:solidFill>
                <a:latin typeface="Source Han Sans"/>
                <a:ea typeface="Source Han Sans"/>
                <a:cs typeface="Source Han Sans"/>
              </a:rPr>
              <a:t>6.</a:t>
            </a:r>
            <a:endParaRPr kumimoji="1" lang="zh-CN" altLang="en-US"/>
          </a:p>
        </p:txBody>
      </p:sp>
      <p:sp>
        <p:nvSpPr>
          <p:cNvPr id="21" name="标题 1"/>
          <p:cNvSpPr txBox="1"/>
          <p:nvPr/>
        </p:nvSpPr>
        <p:spPr>
          <a:xfrm>
            <a:off x="1081477" y="5095987"/>
            <a:ext cx="2880000" cy="900000"/>
          </a:xfrm>
          <a:prstGeom prst="rect">
            <a:avLst/>
          </a:prstGeom>
          <a:noFill/>
          <a:ln>
            <a:noFill/>
          </a:ln>
        </p:spPr>
        <p:txBody>
          <a:bodyPr vert="horz" wrap="square" lIns="0" tIns="0" rIns="0" bIns="0" rtlCol="0" anchor="t"/>
          <a:lstStyle/>
          <a:p>
            <a:pPr algn="l">
              <a:lnSpc>
                <a:spcPct val="130000"/>
              </a:lnSpc>
            </a:pPr>
            <a:r>
              <a:rPr kumimoji="1" lang="en-US" altLang="zh-CN" sz="2000">
                <a:ln w="12700">
                  <a:noFill/>
                </a:ln>
                <a:solidFill>
                  <a:srgbClr val="262626">
                    <a:alpha val="100000"/>
                  </a:srgbClr>
                </a:solidFill>
                <a:latin typeface="Source Han Sans"/>
                <a:ea typeface="Source Han Sans"/>
                <a:cs typeface="Source Han Sans"/>
              </a:rPr>
              <a:t>Conclusion</a:t>
            </a:r>
            <a:endParaRPr kumimoji="1" lang="zh-CN" altLang="en-US"/>
          </a:p>
        </p:txBody>
      </p:sp>
      <p:sp>
        <p:nvSpPr>
          <p:cNvPr id="22" name="标题 1"/>
          <p:cNvSpPr txBox="1"/>
          <p:nvPr/>
        </p:nvSpPr>
        <p:spPr>
          <a:xfrm>
            <a:off x="660400" y="5052602"/>
            <a:ext cx="393700" cy="393700"/>
          </a:xfrm>
          <a:prstGeom prst="rect">
            <a:avLst/>
          </a:prstGeom>
          <a:noFill/>
          <a:ln w="12700" cap="sq">
            <a:noFill/>
            <a:miter/>
          </a:ln>
        </p:spPr>
        <p:txBody>
          <a:bodyPr vert="horz" wrap="square" lIns="0" tIns="0" rIns="0" bIns="0" rtlCol="0" anchor="ctr">
            <a:spAutoFit/>
          </a:bodyPr>
          <a:lstStyle/>
          <a:p>
            <a:pPr algn="l">
              <a:lnSpc>
                <a:spcPct val="110000"/>
              </a:lnSpc>
            </a:pPr>
            <a:r>
              <a:rPr kumimoji="1" lang="en-US" altLang="zh-CN" sz="2800">
                <a:ln w="12700">
                  <a:noFill/>
                </a:ln>
                <a:solidFill>
                  <a:srgbClr val="0078E6">
                    <a:alpha val="100000"/>
                  </a:srgbClr>
                </a:solidFill>
                <a:latin typeface="Source Han Sans"/>
                <a:ea typeface="Source Han Sans"/>
                <a:cs typeface="Source Han Sans"/>
              </a:rPr>
              <a:t>7.</a:t>
            </a:r>
            <a:endParaRPr kumimoji="1"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0" y="0"/>
            <a:ext cx="12192000" cy="6858000"/>
          </a:xfrm>
          <a:prstGeom prst="rect">
            <a:avLst/>
          </a:prstGeom>
          <a:gradFill>
            <a:gsLst>
              <a:gs pos="0">
                <a:schemeClr val="bg1"/>
              </a:gs>
              <a:gs pos="100000">
                <a:schemeClr val="accent1">
                  <a:lumMod val="20000"/>
                  <a:lumOff val="80000"/>
                </a:schemeClr>
              </a:gs>
            </a:gsLst>
            <a:lin ang="81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89186" y="6589986"/>
            <a:ext cx="11855667" cy="14714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flipH="1" flipV="1">
            <a:off x="189186" y="6369269"/>
            <a:ext cx="1282262" cy="13663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5399215">
            <a:off x="10434204" y="-1345769"/>
            <a:ext cx="2987112" cy="2987112"/>
          </a:xfrm>
          <a:prstGeom prst="donut">
            <a:avLst>
              <a:gd name="adj" fmla="val 13257"/>
            </a:avLst>
          </a:prstGeom>
          <a:gradFill>
            <a:gsLst>
              <a:gs pos="0">
                <a:schemeClr val="accent1">
                  <a:lumMod val="40000"/>
                  <a:lumOff val="60000"/>
                  <a:alpha val="0"/>
                </a:schemeClr>
              </a:gs>
              <a:gs pos="100000">
                <a:schemeClr val="accent1"/>
              </a:gs>
            </a:gsLst>
            <a:lin ang="189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0" y="4444986"/>
            <a:ext cx="12192000" cy="2413013"/>
          </a:xfrm>
          <a:prstGeom prst="rect">
            <a:avLst/>
          </a:prstGeom>
          <a:gradFill>
            <a:gsLst>
              <a:gs pos="0">
                <a:schemeClr val="accent1">
                  <a:lumMod val="40000"/>
                  <a:lumOff val="60000"/>
                  <a:alpha val="61000"/>
                </a:schemeClr>
              </a:gs>
              <a:gs pos="100000">
                <a:schemeClr val="accent1"/>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rot="10800000">
            <a:off x="655100" y="1278824"/>
            <a:ext cx="10863797" cy="1854900"/>
          </a:xfrm>
          <a:prstGeom prst="roundRect">
            <a:avLst>
              <a:gd name="adj" fmla="val 9428"/>
            </a:avLst>
          </a:prstGeom>
          <a:solidFill>
            <a:schemeClr val="bg1"/>
          </a:solidFill>
          <a:ln w="12700" cap="sq">
            <a:noFill/>
            <a:miter/>
          </a:ln>
          <a:effectLst>
            <a:outerShdw blurRad="190500" algn="ctr" rotWithShape="0">
              <a:srgbClr val="000000">
                <a:alpha val="8000"/>
              </a:srgbClr>
            </a:outerShdw>
          </a:effectLst>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rot="10800000">
            <a:off x="670919" y="3547254"/>
            <a:ext cx="10863797" cy="2413013"/>
          </a:xfrm>
          <a:prstGeom prst="roundRect">
            <a:avLst>
              <a:gd name="adj" fmla="val 9428"/>
            </a:avLst>
          </a:prstGeom>
          <a:solidFill>
            <a:schemeClr val="bg1"/>
          </a:solidFill>
          <a:ln w="12700" cap="sq">
            <a:noFill/>
            <a:miter/>
          </a:ln>
          <a:effectLst>
            <a:outerShdw blurRad="190500" algn="ctr" rotWithShape="0">
              <a:srgbClr val="000000">
                <a:alpha val="8000"/>
              </a:srgbClr>
            </a:outerShdw>
          </a:effectLst>
        </p:spPr>
        <p:txBody>
          <a:bodyPr vert="horz" wrap="square" lIns="91440" tIns="45720" rIns="91440" bIns="45720" rtlCol="0" anchor="ctr"/>
          <a:lstStyle/>
          <a:p>
            <a:pPr algn="ctr">
              <a:lnSpc>
                <a:spcPct val="110000"/>
              </a:lnSpc>
            </a:pPr>
            <a:endParaRPr kumimoji="1" lang="zh-CN" altLang="en-US" dirty="0"/>
          </a:p>
        </p:txBody>
      </p:sp>
      <p:sp>
        <p:nvSpPr>
          <p:cNvPr id="9" name="标题 1"/>
          <p:cNvSpPr txBox="1"/>
          <p:nvPr/>
        </p:nvSpPr>
        <p:spPr>
          <a:xfrm>
            <a:off x="761480" y="1498321"/>
            <a:ext cx="10382769" cy="373423"/>
          </a:xfrm>
          <a:prstGeom prst="rect">
            <a:avLst/>
          </a:prstGeom>
          <a:noFill/>
          <a:ln>
            <a:noFill/>
          </a:ln>
        </p:spPr>
        <p:txBody>
          <a:bodyPr vert="horz" wrap="square" lIns="91440" tIns="45720" rIns="91440" bIns="45720" rtlCol="0" anchor="t"/>
          <a:lstStyle/>
          <a:p>
            <a:pPr algn="l">
              <a:lnSpc>
                <a:spcPct val="110000"/>
              </a:lnSpc>
            </a:pPr>
            <a:r>
              <a:rPr kumimoji="1" lang="en-US" altLang="zh-CN" sz="1600">
                <a:ln w="12700">
                  <a:noFill/>
                </a:ln>
                <a:solidFill>
                  <a:srgbClr val="0078E6">
                    <a:alpha val="100000"/>
                  </a:srgbClr>
                </a:solidFill>
                <a:latin typeface="Source Han Sans CN Bold"/>
                <a:ea typeface="Source Han Sans CN Bold"/>
                <a:cs typeface="Source Han Sans CN Bold"/>
              </a:rPr>
              <a:t>Bibliography</a:t>
            </a:r>
            <a:endParaRPr kumimoji="1" lang="zh-CN" altLang="en-US"/>
          </a:p>
        </p:txBody>
      </p:sp>
      <p:sp>
        <p:nvSpPr>
          <p:cNvPr id="10" name="标题 1"/>
          <p:cNvSpPr txBox="1"/>
          <p:nvPr/>
        </p:nvSpPr>
        <p:spPr>
          <a:xfrm>
            <a:off x="761480" y="1871743"/>
            <a:ext cx="10382769" cy="1119107"/>
          </a:xfrm>
          <a:prstGeom prst="rect">
            <a:avLst/>
          </a:prstGeom>
          <a:noFill/>
          <a:ln>
            <a:noFill/>
          </a:ln>
        </p:spPr>
        <p:txBody>
          <a:bodyPr vert="horz" wrap="square" lIns="91440" tIns="45720" rIns="91440" bIns="45720" rtlCol="0" anchor="t"/>
          <a:lstStyle/>
          <a:p>
            <a:pPr algn="l">
              <a:lnSpc>
                <a:spcPct val="150000"/>
              </a:lnSpc>
            </a:pPr>
            <a:r>
              <a:rPr kumimoji="1" lang="en-US" altLang="zh-CN" sz="1400">
                <a:ln w="12700">
                  <a:noFill/>
                </a:ln>
                <a:solidFill>
                  <a:srgbClr val="262626">
                    <a:alpha val="100000"/>
                  </a:srgbClr>
                </a:solidFill>
                <a:latin typeface="Source Han Sans"/>
                <a:ea typeface="Source Han Sans"/>
                <a:cs typeface="Source Han Sans"/>
              </a:rPr>
              <a:t>Breiman, Leo. 2001. “Random Forests.” Machine Learning 45 (1): 5–32.
Cortes, Corinna, and Vladimir Vapnik. 1995. “Support- Vector Networks.” Machine Learning 20 (3): 273–97.
Hochreiter, Sepp, and Jürgen Schmidhuber. 1997. “Long Short- Term Memory.” Neural Computation 9 (8): 1735–80.</a:t>
            </a:r>
            <a:endParaRPr kumimoji="1" lang="zh-CN" altLang="en-US"/>
          </a:p>
        </p:txBody>
      </p:sp>
      <p:sp>
        <p:nvSpPr>
          <p:cNvPr id="11" name="标题 1"/>
          <p:cNvSpPr txBox="1"/>
          <p:nvPr/>
        </p:nvSpPr>
        <p:spPr>
          <a:xfrm>
            <a:off x="761480" y="3822415"/>
            <a:ext cx="10490199" cy="325692"/>
          </a:xfrm>
          <a:prstGeom prst="rect">
            <a:avLst/>
          </a:prstGeom>
          <a:noFill/>
          <a:ln>
            <a:noFill/>
          </a:ln>
        </p:spPr>
        <p:txBody>
          <a:bodyPr vert="horz" wrap="square" lIns="91440" tIns="45720" rIns="91440" bIns="45720" rtlCol="0" anchor="t"/>
          <a:lstStyle/>
          <a:p>
            <a:pPr algn="l">
              <a:lnSpc>
                <a:spcPct val="110000"/>
              </a:lnSpc>
            </a:pPr>
            <a:r>
              <a:rPr kumimoji="1" lang="en-US" altLang="zh-CN" sz="1600">
                <a:ln w="12700">
                  <a:noFill/>
                </a:ln>
                <a:solidFill>
                  <a:srgbClr val="262626">
                    <a:alpha val="100000"/>
                  </a:srgbClr>
                </a:solidFill>
                <a:latin typeface="Source Han Sans CN Bold"/>
                <a:ea typeface="Source Han Sans CN Bold"/>
                <a:cs typeface="Source Han Sans CN Bold"/>
              </a:rPr>
              <a:t>Contact</a:t>
            </a:r>
            <a:endParaRPr kumimoji="1" lang="zh-CN" altLang="en-US"/>
          </a:p>
        </p:txBody>
      </p:sp>
      <p:sp>
        <p:nvSpPr>
          <p:cNvPr id="13" name="标题 1"/>
          <p:cNvSpPr txBox="1"/>
          <p:nvPr/>
        </p:nvSpPr>
        <p:spPr>
          <a:xfrm>
            <a:off x="446049" y="416700"/>
            <a:ext cx="4680000"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660400" y="488700"/>
            <a:ext cx="10858500" cy="468000"/>
          </a:xfrm>
          <a:prstGeom prst="rect">
            <a:avLst/>
          </a:prstGeom>
          <a:noFill/>
          <a:ln>
            <a:noFill/>
          </a:ln>
        </p:spPr>
        <p:txBody>
          <a:bodyPr vert="horz" wrap="square" lIns="0" tIns="0" rIns="0" bIns="0" rtlCol="0" anchor="ctr"/>
          <a:lstStyle/>
          <a:p>
            <a:pPr algn="l">
              <a:lnSpc>
                <a:spcPct val="110000"/>
              </a:lnSpc>
            </a:pPr>
            <a:r>
              <a:rPr kumimoji="1" lang="en-US" altLang="zh-CN" sz="3200">
                <a:ln w="12700">
                  <a:noFill/>
                </a:ln>
                <a:solidFill>
                  <a:srgbClr val="262626">
                    <a:alpha val="100000"/>
                  </a:srgbClr>
                </a:solidFill>
                <a:latin typeface="Source Han Sans CN Bold"/>
                <a:ea typeface="Source Han Sans CN Bold"/>
                <a:cs typeface="Source Han Sans CN Bold"/>
              </a:rPr>
              <a:t>Bibliography &amp; Contact</a:t>
            </a:r>
            <a:endParaRPr kumimoji="1" lang="zh-CN" altLang="en-US"/>
          </a:p>
        </p:txBody>
      </p:sp>
      <p:sp>
        <p:nvSpPr>
          <p:cNvPr id="15" name="文本框 14">
            <a:extLst>
              <a:ext uri="{FF2B5EF4-FFF2-40B4-BE49-F238E27FC236}">
                <a16:creationId xmlns:a16="http://schemas.microsoft.com/office/drawing/2014/main" id="{55EEE5EB-996D-0451-1E2E-D7D7D143D0AA}"/>
              </a:ext>
            </a:extLst>
          </p:cNvPr>
          <p:cNvSpPr txBox="1"/>
          <p:nvPr/>
        </p:nvSpPr>
        <p:spPr>
          <a:xfrm>
            <a:off x="914399" y="4317885"/>
            <a:ext cx="3926910" cy="646331"/>
          </a:xfrm>
          <a:prstGeom prst="rect">
            <a:avLst/>
          </a:prstGeom>
          <a:noFill/>
        </p:spPr>
        <p:txBody>
          <a:bodyPr wrap="square" rtlCol="0">
            <a:spAutoFit/>
          </a:bodyPr>
          <a:lstStyle/>
          <a:p>
            <a:r>
              <a:rPr lang="en-US" altLang="zh-CN" dirty="0"/>
              <a:t>Zibo Nie</a:t>
            </a:r>
          </a:p>
          <a:p>
            <a:r>
              <a:rPr lang="en-US" altLang="zh-CN" dirty="0"/>
              <a:t>Email:niezibo0814@hotmail.com</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13325" y="0"/>
            <a:ext cx="12212101" cy="6858000"/>
          </a:xfrm>
          <a:prstGeom prst="rect">
            <a:avLst/>
          </a:prstGeom>
          <a:gradFill>
            <a:gsLst>
              <a:gs pos="0">
                <a:schemeClr val="accent1">
                  <a:alpha val="84000"/>
                </a:schemeClr>
              </a:gs>
              <a:gs pos="88000">
                <a:schemeClr val="accent1">
                  <a:lumMod val="75000"/>
                </a:schemeClr>
              </a:gs>
            </a:gsLst>
            <a:lin ang="1200000" scaled="0"/>
          </a:gradFill>
          <a:ln w="3175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rot="16200000" flipH="1">
            <a:off x="5947810" y="-1862655"/>
            <a:ext cx="4388310" cy="8113622"/>
          </a:xfrm>
          <a:prstGeom prst="rtTriangle">
            <a:avLst/>
          </a:prstGeom>
          <a:gradFill>
            <a:gsLst>
              <a:gs pos="0">
                <a:schemeClr val="accent1">
                  <a:lumMod val="60000"/>
                  <a:lumOff val="40000"/>
                  <a:alpha val="34000"/>
                </a:schemeClr>
              </a:gs>
              <a:gs pos="100000">
                <a:schemeClr val="accent1">
                  <a:alpha val="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16200000" flipH="1">
            <a:off x="10872288" y="-429910"/>
            <a:ext cx="931221" cy="1721751"/>
          </a:xfrm>
          <a:prstGeom prst="rtTriangle">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6200000" flipH="1">
            <a:off x="11181139" y="-260889"/>
            <a:ext cx="756743" cy="1278526"/>
          </a:xfrm>
          <a:prstGeom prst="rtTriangl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rot="1800000" flipH="1">
            <a:off x="10210949" y="909931"/>
            <a:ext cx="2193685" cy="350857"/>
          </a:xfrm>
          <a:prstGeom prst="hexagon">
            <a:avLst>
              <a:gd name="adj" fmla="val 38058"/>
              <a:gd name="vf" fmla="val 115470"/>
            </a:avLst>
          </a:prstGeom>
          <a:gradFill>
            <a:gsLst>
              <a:gs pos="19000">
                <a:schemeClr val="accent1">
                  <a:alpha val="0"/>
                </a:schemeClr>
              </a:gs>
              <a:gs pos="100000">
                <a:schemeClr val="accent1">
                  <a:lumMod val="60000"/>
                  <a:lumOff val="40000"/>
                  <a:alpha val="55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flipH="1">
            <a:off x="4014950" y="5139559"/>
            <a:ext cx="7103312" cy="420413"/>
          </a:xfrm>
          <a:prstGeom prst="roundRect">
            <a:avLst>
              <a:gd name="adj" fmla="val 11155"/>
            </a:avLst>
          </a:prstGeom>
          <a:gradFill>
            <a:gsLst>
              <a:gs pos="1000">
                <a:schemeClr val="accent2">
                  <a:lumMod val="60000"/>
                  <a:lumOff val="40000"/>
                </a:schemeClr>
              </a:gs>
              <a:gs pos="100000">
                <a:schemeClr val="accent1">
                  <a:lumMod val="40000"/>
                  <a:lumOff val="60000"/>
                  <a:alpha val="0"/>
                </a:schemeClr>
              </a:gs>
            </a:gsLst>
            <a:lin ang="0" scaled="0"/>
          </a:gradFill>
          <a:ln w="12700" cap="sq">
            <a:gradFill>
              <a:gsLst>
                <a:gs pos="0">
                  <a:schemeClr val="bg1"/>
                </a:gs>
                <a:gs pos="99000">
                  <a:schemeClr val="accent1">
                    <a:lumMod val="30000"/>
                    <a:lumOff val="70000"/>
                    <a:alpha val="0"/>
                  </a:schemeClr>
                </a:gs>
              </a:gsLst>
              <a:lin ang="0" scaled="0"/>
            </a:gradFill>
            <a:miter/>
          </a:ln>
        </p:spPr>
        <p:txBody>
          <a:bodyPr vert="horz" wrap="square" lIns="91440" tIns="45720" rIns="91440" bIns="45720" rtlCol="0" anchor="ctr"/>
          <a:lstStyle/>
          <a:p>
            <a:pPr algn="ctr">
              <a:lnSpc>
                <a:spcPct val="110000"/>
              </a:lnSpc>
            </a:pPr>
            <a:endParaRPr kumimoji="1" lang="zh-CN" altLang="en-US"/>
          </a:p>
        </p:txBody>
      </p:sp>
      <p:grpSp>
        <p:nvGrpSpPr>
          <p:cNvPr id="8" name="组合 7"/>
          <p:cNvGrpSpPr/>
          <p:nvPr/>
        </p:nvGrpSpPr>
        <p:grpSpPr>
          <a:xfrm>
            <a:off x="10878435" y="4907866"/>
            <a:ext cx="447291" cy="447291"/>
            <a:chOff x="10878435" y="4907866"/>
            <a:chExt cx="447291" cy="447291"/>
          </a:xfrm>
        </p:grpSpPr>
        <p:sp>
          <p:nvSpPr>
            <p:cNvPr id="9" name="标题 1"/>
            <p:cNvSpPr txBox="1"/>
            <p:nvPr/>
          </p:nvSpPr>
          <p:spPr>
            <a:xfrm>
              <a:off x="10878435" y="4907866"/>
              <a:ext cx="447291" cy="447291"/>
            </a:xfrm>
            <a:prstGeom prst="roundRect">
              <a:avLst/>
            </a:prstGeom>
            <a:gradFill>
              <a:gsLst>
                <a:gs pos="1000">
                  <a:schemeClr val="accent2">
                    <a:lumMod val="60000"/>
                    <a:lumOff val="40000"/>
                  </a:schemeClr>
                </a:gs>
                <a:gs pos="100000">
                  <a:schemeClr val="accent1"/>
                </a:gs>
              </a:gsLst>
              <a:lin ang="13500000" scaled="0"/>
            </a:gra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grpSp>
          <p:nvGrpSpPr>
            <p:cNvPr id="10" name="组合 9"/>
            <p:cNvGrpSpPr/>
            <p:nvPr/>
          </p:nvGrpSpPr>
          <p:grpSpPr>
            <a:xfrm>
              <a:off x="10960159" y="4991221"/>
              <a:ext cx="282795" cy="282795"/>
              <a:chOff x="10960159" y="4991221"/>
              <a:chExt cx="282795" cy="282795"/>
            </a:xfrm>
          </p:grpSpPr>
          <p:sp>
            <p:nvSpPr>
              <p:cNvPr id="11" name="标题 1"/>
              <p:cNvSpPr txBox="1"/>
              <p:nvPr/>
            </p:nvSpPr>
            <p:spPr>
              <a:xfrm>
                <a:off x="10960159" y="4991221"/>
                <a:ext cx="282795" cy="282795"/>
              </a:xfrm>
              <a:prstGeom prst="ellipse">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grpSp>
            <p:nvGrpSpPr>
              <p:cNvPr id="12" name="组合 11"/>
              <p:cNvGrpSpPr/>
              <p:nvPr/>
            </p:nvGrpSpPr>
            <p:grpSpPr>
              <a:xfrm>
                <a:off x="11030270" y="5064127"/>
                <a:ext cx="142574" cy="136983"/>
                <a:chOff x="11030270" y="5064127"/>
                <a:chExt cx="142574" cy="136983"/>
              </a:xfrm>
            </p:grpSpPr>
            <p:cxnSp>
              <p:nvCxnSpPr>
                <p:cNvPr id="13" name="标题 1"/>
                <p:cNvCxnSpPr/>
                <p:nvPr/>
              </p:nvCxnSpPr>
              <p:spPr>
                <a:xfrm>
                  <a:off x="11030270" y="5131220"/>
                  <a:ext cx="136983" cy="0"/>
                </a:xfrm>
                <a:prstGeom prst="line">
                  <a:avLst/>
                </a:prstGeom>
                <a:noFill/>
                <a:ln w="12700" cap="sq">
                  <a:solidFill>
                    <a:schemeClr val="bg1"/>
                  </a:solidFill>
                  <a:prstDash val="solid"/>
                  <a:miter/>
                </a:ln>
              </p:spPr>
            </p:cxnSp>
            <p:cxnSp>
              <p:nvCxnSpPr>
                <p:cNvPr id="14" name="标题 1"/>
                <p:cNvCxnSpPr/>
                <p:nvPr/>
              </p:nvCxnSpPr>
              <p:spPr>
                <a:xfrm flipV="1">
                  <a:off x="11119729" y="5131220"/>
                  <a:ext cx="53115" cy="69890"/>
                </a:xfrm>
                <a:prstGeom prst="line">
                  <a:avLst/>
                </a:prstGeom>
                <a:noFill/>
                <a:ln w="12700" cap="sq">
                  <a:solidFill>
                    <a:schemeClr val="bg1"/>
                  </a:solidFill>
                  <a:prstDash val="solid"/>
                  <a:miter/>
                </a:ln>
              </p:spPr>
            </p:cxnSp>
            <p:cxnSp>
              <p:nvCxnSpPr>
                <p:cNvPr id="15" name="标题 1"/>
                <p:cNvCxnSpPr/>
                <p:nvPr/>
              </p:nvCxnSpPr>
              <p:spPr>
                <a:xfrm>
                  <a:off x="11119729" y="5064127"/>
                  <a:ext cx="53115" cy="69890"/>
                </a:xfrm>
                <a:prstGeom prst="line">
                  <a:avLst/>
                </a:prstGeom>
                <a:noFill/>
                <a:ln w="12700" cap="sq">
                  <a:solidFill>
                    <a:schemeClr val="bg1"/>
                  </a:solidFill>
                  <a:prstDash val="solid"/>
                  <a:miter/>
                </a:ln>
              </p:spPr>
            </p:cxnSp>
          </p:grpSp>
        </p:grpSp>
      </p:grpSp>
      <p:sp>
        <p:nvSpPr>
          <p:cNvPr id="17" name="标题 1"/>
          <p:cNvSpPr txBox="1"/>
          <p:nvPr/>
        </p:nvSpPr>
        <p:spPr>
          <a:xfrm>
            <a:off x="5782128" y="3027947"/>
            <a:ext cx="5884414" cy="1672389"/>
          </a:xfrm>
          <a:prstGeom prst="rect">
            <a:avLst/>
          </a:prstGeom>
          <a:noFill/>
          <a:ln>
            <a:noFill/>
          </a:ln>
        </p:spPr>
        <p:txBody>
          <a:bodyPr vert="horz" wrap="square" lIns="0" tIns="0" rIns="0" bIns="0" rtlCol="0" anchor="t"/>
          <a:lstStyle/>
          <a:p>
            <a:pPr algn="l">
              <a:lnSpc>
                <a:spcPct val="130000"/>
              </a:lnSpc>
            </a:pPr>
            <a:r>
              <a:rPr kumimoji="1" lang="en-US" altLang="zh-CN" sz="4200">
                <a:ln w="12700">
                  <a:noFill/>
                </a:ln>
                <a:solidFill>
                  <a:srgbClr val="FFFFFF">
                    <a:alpha val="100000"/>
                  </a:srgbClr>
                </a:solidFill>
                <a:latin typeface="Source Han Sans CN Regular"/>
                <a:ea typeface="Source Han Sans CN Regular"/>
                <a:cs typeface="Source Han Sans CN Regular"/>
              </a:rPr>
              <a:t>Introduction</a:t>
            </a:r>
            <a:endParaRPr kumimoji="1" lang="zh-CN" altLang="en-US"/>
          </a:p>
        </p:txBody>
      </p:sp>
      <p:sp>
        <p:nvSpPr>
          <p:cNvPr id="18" name="标题 1"/>
          <p:cNvSpPr txBox="1"/>
          <p:nvPr/>
        </p:nvSpPr>
        <p:spPr>
          <a:xfrm rot="1800000" flipH="1">
            <a:off x="2590532" y="5671586"/>
            <a:ext cx="1624409" cy="18888"/>
          </a:xfrm>
          <a:prstGeom prst="rect">
            <a:avLst/>
          </a:prstGeom>
          <a:solidFill>
            <a:schemeClr val="bg1">
              <a:alpha val="89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1800000" flipH="1">
            <a:off x="859905" y="6307143"/>
            <a:ext cx="2612845" cy="417897"/>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1800000" flipH="1">
            <a:off x="-783928" y="5517921"/>
            <a:ext cx="2484000" cy="18000"/>
          </a:xfrm>
          <a:prstGeom prst="rect">
            <a:avLst/>
          </a:prstGeom>
          <a:solidFill>
            <a:schemeClr val="bg1">
              <a:alpha val="89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flipH="1">
            <a:off x="414589" y="833207"/>
            <a:ext cx="4062012" cy="5136377"/>
          </a:xfrm>
          <a:custGeom>
            <a:avLst/>
            <a:gdLst>
              <a:gd name="connsiteX0" fmla="*/ 0 w 3906771"/>
              <a:gd name="connsiteY0" fmla="*/ 0 h 4940076"/>
              <a:gd name="connsiteX1" fmla="*/ 3906771 w 3906771"/>
              <a:gd name="connsiteY1" fmla="*/ 2470038 h 4940076"/>
              <a:gd name="connsiteX2" fmla="*/ 0 w 3906771"/>
              <a:gd name="connsiteY2" fmla="*/ 4940076 h 4940076"/>
            </a:gdLst>
            <a:ahLst/>
            <a:cxnLst/>
            <a:rect l="l" t="t" r="r" b="b"/>
            <a:pathLst>
              <a:path w="3906771" h="4940076">
                <a:moveTo>
                  <a:pt x="0" y="0"/>
                </a:moveTo>
                <a:lnTo>
                  <a:pt x="3906771" y="2470038"/>
                </a:lnTo>
                <a:lnTo>
                  <a:pt x="0" y="4940076"/>
                </a:lnTo>
                <a:close/>
              </a:path>
            </a:pathLst>
          </a:custGeom>
          <a:solidFill>
            <a:schemeClr val="bg1"/>
          </a:solidFill>
          <a:ln w="184150" cap="sq">
            <a:solidFill>
              <a:schemeClr val="bg1"/>
            </a:solidFill>
            <a:miter/>
          </a:ln>
          <a:effectLst>
            <a:outerShdw blurRad="152400" dist="127000" dir="2700000" algn="tl" rotWithShape="0">
              <a:srgbClr val="000000">
                <a:alpha val="26000"/>
              </a:srgbClr>
            </a:outerShdw>
          </a:effectLst>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rot="16200000" flipH="1">
            <a:off x="1386132" y="4867391"/>
            <a:ext cx="397916" cy="343031"/>
          </a:xfrm>
          <a:prstGeom prst="triangle">
            <a:avLst/>
          </a:prstGeom>
          <a:solidFill>
            <a:schemeClr val="accent1">
              <a:lumMod val="60000"/>
              <a:lumOff val="40000"/>
            </a:schemeClr>
          </a:solidFill>
          <a:ln w="22225" cap="sq">
            <a:no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16200000" flipH="1">
            <a:off x="4082522" y="1336699"/>
            <a:ext cx="775331" cy="668389"/>
          </a:xfrm>
          <a:prstGeom prst="triangle">
            <a:avLst/>
          </a:prstGeom>
          <a:noFill/>
          <a:ln w="22225" cap="sq">
            <a:solidFill>
              <a:schemeClr val="bg1">
                <a:alpha val="36000"/>
              </a:schemeClr>
            </a:solid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5400000" flipH="1">
            <a:off x="362006" y="5494747"/>
            <a:ext cx="1008022" cy="1718481"/>
          </a:xfrm>
          <a:prstGeom prst="rtTriangl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rot="5400000" flipH="1">
            <a:off x="254013" y="5909183"/>
            <a:ext cx="701576" cy="1196051"/>
          </a:xfrm>
          <a:prstGeom prst="rtTriangle">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26" name="图片 25"/>
          <p:cNvPicPr>
            <a:picLocks noChangeAspect="1"/>
          </p:cNvPicPr>
          <p:nvPr/>
        </p:nvPicPr>
        <p:blipFill>
          <a:blip r:embed="rId2">
            <a:alphaModFix/>
          </a:blip>
          <a:srcRect l="523" t="927" r="40766" b="515"/>
          <a:stretch>
            <a:fillRect/>
          </a:stretch>
        </p:blipFill>
        <p:spPr>
          <a:xfrm>
            <a:off x="414589" y="825121"/>
            <a:ext cx="4066488" cy="5142037"/>
          </a:xfrm>
          <a:custGeom>
            <a:avLst/>
            <a:gdLst>
              <a:gd name="connsiteX0" fmla="*/ 4066488 w 4066488"/>
              <a:gd name="connsiteY0" fmla="*/ 0 h 5142037"/>
              <a:gd name="connsiteX1" fmla="*/ 4066488 w 4066488"/>
              <a:gd name="connsiteY1" fmla="*/ 5142037 h 5142037"/>
              <a:gd name="connsiteX2" fmla="*/ 0 w 4066488"/>
              <a:gd name="connsiteY2" fmla="*/ 2571019 h 5142037"/>
            </a:gdLst>
            <a:ahLst/>
            <a:cxnLst/>
            <a:rect l="l" t="t" r="r" b="b"/>
            <a:pathLst>
              <a:path w="4066488" h="5142037">
                <a:moveTo>
                  <a:pt x="4066488" y="0"/>
                </a:moveTo>
                <a:lnTo>
                  <a:pt x="4066488" y="5142037"/>
                </a:lnTo>
                <a:lnTo>
                  <a:pt x="0" y="2571019"/>
                </a:lnTo>
                <a:close/>
              </a:path>
            </a:pathLst>
          </a:custGeom>
          <a:noFill/>
          <a:ln>
            <a:noFill/>
          </a:ln>
        </p:spPr>
      </p:pic>
      <p:sp>
        <p:nvSpPr>
          <p:cNvPr id="27" name="标题 1"/>
          <p:cNvSpPr txBox="1"/>
          <p:nvPr/>
        </p:nvSpPr>
        <p:spPr>
          <a:xfrm rot="16200000" flipH="1">
            <a:off x="10143879" y="2311118"/>
            <a:ext cx="396145" cy="302631"/>
          </a:xfrm>
          <a:custGeom>
            <a:avLst/>
            <a:gdLst>
              <a:gd name="connsiteX0" fmla="*/ 876796 w 926772"/>
              <a:gd name="connsiteY0" fmla="*/ 683011 h 707999"/>
              <a:gd name="connsiteX1" fmla="*/ 901784 w 926772"/>
              <a:gd name="connsiteY1" fmla="*/ 658023 h 707999"/>
              <a:gd name="connsiteX2" fmla="*/ 926772 w 926772"/>
              <a:gd name="connsiteY2" fmla="*/ 683011 h 707999"/>
              <a:gd name="connsiteX3" fmla="*/ 901784 w 926772"/>
              <a:gd name="connsiteY3" fmla="*/ 707999 h 707999"/>
              <a:gd name="connsiteX4" fmla="*/ 876796 w 926772"/>
              <a:gd name="connsiteY4" fmla="*/ 683011 h 707999"/>
              <a:gd name="connsiteX5" fmla="*/ 820126 w 926772"/>
              <a:gd name="connsiteY5" fmla="*/ 589008 h 707999"/>
              <a:gd name="connsiteX6" fmla="*/ 845114 w 926772"/>
              <a:gd name="connsiteY6" fmla="*/ 564020 h 707999"/>
              <a:gd name="connsiteX7" fmla="*/ 870102 w 926772"/>
              <a:gd name="connsiteY7" fmla="*/ 589008 h 707999"/>
              <a:gd name="connsiteX8" fmla="*/ 845114 w 926772"/>
              <a:gd name="connsiteY8" fmla="*/ 613996 h 707999"/>
              <a:gd name="connsiteX9" fmla="*/ 820126 w 926772"/>
              <a:gd name="connsiteY9" fmla="*/ 589008 h 707999"/>
              <a:gd name="connsiteX10" fmla="*/ 756812 w 926772"/>
              <a:gd name="connsiteY10" fmla="*/ 495005 h 707999"/>
              <a:gd name="connsiteX11" fmla="*/ 781800 w 926772"/>
              <a:gd name="connsiteY11" fmla="*/ 470017 h 707999"/>
              <a:gd name="connsiteX12" fmla="*/ 806788 w 926772"/>
              <a:gd name="connsiteY12" fmla="*/ 495005 h 707999"/>
              <a:gd name="connsiteX13" fmla="*/ 781800 w 926772"/>
              <a:gd name="connsiteY13" fmla="*/ 519993 h 707999"/>
              <a:gd name="connsiteX14" fmla="*/ 756812 w 926772"/>
              <a:gd name="connsiteY14" fmla="*/ 495005 h 707999"/>
              <a:gd name="connsiteX15" fmla="*/ 751538 w 926772"/>
              <a:gd name="connsiteY15" fmla="*/ 683011 h 707999"/>
              <a:gd name="connsiteX16" fmla="*/ 776526 w 926772"/>
              <a:gd name="connsiteY16" fmla="*/ 658023 h 707999"/>
              <a:gd name="connsiteX17" fmla="*/ 801514 w 926772"/>
              <a:gd name="connsiteY17" fmla="*/ 683011 h 707999"/>
              <a:gd name="connsiteX18" fmla="*/ 776526 w 926772"/>
              <a:gd name="connsiteY18" fmla="*/ 707999 h 707999"/>
              <a:gd name="connsiteX19" fmla="*/ 751538 w 926772"/>
              <a:gd name="connsiteY19" fmla="*/ 683011 h 707999"/>
              <a:gd name="connsiteX20" fmla="*/ 694869 w 926772"/>
              <a:gd name="connsiteY20" fmla="*/ 589008 h 707999"/>
              <a:gd name="connsiteX21" fmla="*/ 719857 w 926772"/>
              <a:gd name="connsiteY21" fmla="*/ 564020 h 707999"/>
              <a:gd name="connsiteX22" fmla="*/ 744845 w 926772"/>
              <a:gd name="connsiteY22" fmla="*/ 589008 h 707999"/>
              <a:gd name="connsiteX23" fmla="*/ 719857 w 926772"/>
              <a:gd name="connsiteY23" fmla="*/ 613996 h 707999"/>
              <a:gd name="connsiteX24" fmla="*/ 694869 w 926772"/>
              <a:gd name="connsiteY24" fmla="*/ 589008 h 707999"/>
              <a:gd name="connsiteX25" fmla="*/ 689081 w 926772"/>
              <a:gd name="connsiteY25" fmla="*/ 401002 h 707999"/>
              <a:gd name="connsiteX26" fmla="*/ 714069 w 926772"/>
              <a:gd name="connsiteY26" fmla="*/ 376014 h 707999"/>
              <a:gd name="connsiteX27" fmla="*/ 739057 w 926772"/>
              <a:gd name="connsiteY27" fmla="*/ 401002 h 707999"/>
              <a:gd name="connsiteX28" fmla="*/ 714069 w 926772"/>
              <a:gd name="connsiteY28" fmla="*/ 425990 h 707999"/>
              <a:gd name="connsiteX29" fmla="*/ 689081 w 926772"/>
              <a:gd name="connsiteY29" fmla="*/ 401002 h 707999"/>
              <a:gd name="connsiteX30" fmla="*/ 631554 w 926772"/>
              <a:gd name="connsiteY30" fmla="*/ 495005 h 707999"/>
              <a:gd name="connsiteX31" fmla="*/ 656542 w 926772"/>
              <a:gd name="connsiteY31" fmla="*/ 470017 h 707999"/>
              <a:gd name="connsiteX32" fmla="*/ 681530 w 926772"/>
              <a:gd name="connsiteY32" fmla="*/ 495005 h 707999"/>
              <a:gd name="connsiteX33" fmla="*/ 656542 w 926772"/>
              <a:gd name="connsiteY33" fmla="*/ 519993 h 707999"/>
              <a:gd name="connsiteX34" fmla="*/ 631554 w 926772"/>
              <a:gd name="connsiteY34" fmla="*/ 495005 h 707999"/>
              <a:gd name="connsiteX35" fmla="*/ 626283 w 926772"/>
              <a:gd name="connsiteY35" fmla="*/ 683011 h 707999"/>
              <a:gd name="connsiteX36" fmla="*/ 651271 w 926772"/>
              <a:gd name="connsiteY36" fmla="*/ 658023 h 707999"/>
              <a:gd name="connsiteX37" fmla="*/ 676259 w 926772"/>
              <a:gd name="connsiteY37" fmla="*/ 683011 h 707999"/>
              <a:gd name="connsiteX38" fmla="*/ 651271 w 926772"/>
              <a:gd name="connsiteY38" fmla="*/ 707999 h 707999"/>
              <a:gd name="connsiteX39" fmla="*/ 626283 w 926772"/>
              <a:gd name="connsiteY39" fmla="*/ 683011 h 707999"/>
              <a:gd name="connsiteX40" fmla="*/ 621342 w 926772"/>
              <a:gd name="connsiteY40" fmla="*/ 306999 h 707999"/>
              <a:gd name="connsiteX41" fmla="*/ 646330 w 926772"/>
              <a:gd name="connsiteY41" fmla="*/ 282011 h 707999"/>
              <a:gd name="connsiteX42" fmla="*/ 671318 w 926772"/>
              <a:gd name="connsiteY42" fmla="*/ 306999 h 707999"/>
              <a:gd name="connsiteX43" fmla="*/ 646330 w 926772"/>
              <a:gd name="connsiteY43" fmla="*/ 331987 h 707999"/>
              <a:gd name="connsiteX44" fmla="*/ 621342 w 926772"/>
              <a:gd name="connsiteY44" fmla="*/ 306999 h 707999"/>
              <a:gd name="connsiteX45" fmla="*/ 569610 w 926772"/>
              <a:gd name="connsiteY45" fmla="*/ 589008 h 707999"/>
              <a:gd name="connsiteX46" fmla="*/ 594598 w 926772"/>
              <a:gd name="connsiteY46" fmla="*/ 564020 h 707999"/>
              <a:gd name="connsiteX47" fmla="*/ 619586 w 926772"/>
              <a:gd name="connsiteY47" fmla="*/ 589008 h 707999"/>
              <a:gd name="connsiteX48" fmla="*/ 594598 w 926772"/>
              <a:gd name="connsiteY48" fmla="*/ 613996 h 707999"/>
              <a:gd name="connsiteX49" fmla="*/ 569610 w 926772"/>
              <a:gd name="connsiteY49" fmla="*/ 589008 h 707999"/>
              <a:gd name="connsiteX50" fmla="*/ 563824 w 926772"/>
              <a:gd name="connsiteY50" fmla="*/ 401002 h 707999"/>
              <a:gd name="connsiteX51" fmla="*/ 588812 w 926772"/>
              <a:gd name="connsiteY51" fmla="*/ 376014 h 707999"/>
              <a:gd name="connsiteX52" fmla="*/ 613800 w 926772"/>
              <a:gd name="connsiteY52" fmla="*/ 401002 h 707999"/>
              <a:gd name="connsiteX53" fmla="*/ 588812 w 926772"/>
              <a:gd name="connsiteY53" fmla="*/ 425990 h 707999"/>
              <a:gd name="connsiteX54" fmla="*/ 563824 w 926772"/>
              <a:gd name="connsiteY54" fmla="*/ 401002 h 707999"/>
              <a:gd name="connsiteX55" fmla="*/ 553611 w 926772"/>
              <a:gd name="connsiteY55" fmla="*/ 212996 h 707999"/>
              <a:gd name="connsiteX56" fmla="*/ 578599 w 926772"/>
              <a:gd name="connsiteY56" fmla="*/ 188008 h 707999"/>
              <a:gd name="connsiteX57" fmla="*/ 603587 w 926772"/>
              <a:gd name="connsiteY57" fmla="*/ 212996 h 707999"/>
              <a:gd name="connsiteX58" fmla="*/ 578599 w 926772"/>
              <a:gd name="connsiteY58" fmla="*/ 237984 h 707999"/>
              <a:gd name="connsiteX59" fmla="*/ 553611 w 926772"/>
              <a:gd name="connsiteY59" fmla="*/ 212996 h 707999"/>
              <a:gd name="connsiteX60" fmla="*/ 506299 w 926772"/>
              <a:gd name="connsiteY60" fmla="*/ 495005 h 707999"/>
              <a:gd name="connsiteX61" fmla="*/ 531287 w 926772"/>
              <a:gd name="connsiteY61" fmla="*/ 470017 h 707999"/>
              <a:gd name="connsiteX62" fmla="*/ 556275 w 926772"/>
              <a:gd name="connsiteY62" fmla="*/ 495005 h 707999"/>
              <a:gd name="connsiteX63" fmla="*/ 531287 w 926772"/>
              <a:gd name="connsiteY63" fmla="*/ 519993 h 707999"/>
              <a:gd name="connsiteX64" fmla="*/ 506299 w 926772"/>
              <a:gd name="connsiteY64" fmla="*/ 495005 h 707999"/>
              <a:gd name="connsiteX65" fmla="*/ 501026 w 926772"/>
              <a:gd name="connsiteY65" fmla="*/ 683011 h 707999"/>
              <a:gd name="connsiteX66" fmla="*/ 526014 w 926772"/>
              <a:gd name="connsiteY66" fmla="*/ 658023 h 707999"/>
              <a:gd name="connsiteX67" fmla="*/ 551002 w 926772"/>
              <a:gd name="connsiteY67" fmla="*/ 683011 h 707999"/>
              <a:gd name="connsiteX68" fmla="*/ 526014 w 926772"/>
              <a:gd name="connsiteY68" fmla="*/ 707999 h 707999"/>
              <a:gd name="connsiteX69" fmla="*/ 501026 w 926772"/>
              <a:gd name="connsiteY69" fmla="*/ 683011 h 707999"/>
              <a:gd name="connsiteX70" fmla="*/ 496084 w 926772"/>
              <a:gd name="connsiteY70" fmla="*/ 306999 h 707999"/>
              <a:gd name="connsiteX71" fmla="*/ 521072 w 926772"/>
              <a:gd name="connsiteY71" fmla="*/ 282011 h 707999"/>
              <a:gd name="connsiteX72" fmla="*/ 546060 w 926772"/>
              <a:gd name="connsiteY72" fmla="*/ 306999 h 707999"/>
              <a:gd name="connsiteX73" fmla="*/ 521072 w 926772"/>
              <a:gd name="connsiteY73" fmla="*/ 331987 h 707999"/>
              <a:gd name="connsiteX74" fmla="*/ 496084 w 926772"/>
              <a:gd name="connsiteY74" fmla="*/ 306999 h 707999"/>
              <a:gd name="connsiteX75" fmla="*/ 488086 w 926772"/>
              <a:gd name="connsiteY75" fmla="*/ 118993 h 707999"/>
              <a:gd name="connsiteX76" fmla="*/ 513074 w 926772"/>
              <a:gd name="connsiteY76" fmla="*/ 94005 h 707999"/>
              <a:gd name="connsiteX77" fmla="*/ 538062 w 926772"/>
              <a:gd name="connsiteY77" fmla="*/ 118993 h 707999"/>
              <a:gd name="connsiteX78" fmla="*/ 513074 w 926772"/>
              <a:gd name="connsiteY78" fmla="*/ 143981 h 707999"/>
              <a:gd name="connsiteX79" fmla="*/ 488086 w 926772"/>
              <a:gd name="connsiteY79" fmla="*/ 118993 h 707999"/>
              <a:gd name="connsiteX80" fmla="*/ 444353 w 926772"/>
              <a:gd name="connsiteY80" fmla="*/ 589008 h 707999"/>
              <a:gd name="connsiteX81" fmla="*/ 469341 w 926772"/>
              <a:gd name="connsiteY81" fmla="*/ 564020 h 707999"/>
              <a:gd name="connsiteX82" fmla="*/ 494329 w 926772"/>
              <a:gd name="connsiteY82" fmla="*/ 589008 h 707999"/>
              <a:gd name="connsiteX83" fmla="*/ 469341 w 926772"/>
              <a:gd name="connsiteY83" fmla="*/ 613996 h 707999"/>
              <a:gd name="connsiteX84" fmla="*/ 444353 w 926772"/>
              <a:gd name="connsiteY84" fmla="*/ 589008 h 707999"/>
              <a:gd name="connsiteX85" fmla="*/ 438565 w 926772"/>
              <a:gd name="connsiteY85" fmla="*/ 401002 h 707999"/>
              <a:gd name="connsiteX86" fmla="*/ 463553 w 926772"/>
              <a:gd name="connsiteY86" fmla="*/ 376014 h 707999"/>
              <a:gd name="connsiteX87" fmla="*/ 488541 w 926772"/>
              <a:gd name="connsiteY87" fmla="*/ 401002 h 707999"/>
              <a:gd name="connsiteX88" fmla="*/ 463553 w 926772"/>
              <a:gd name="connsiteY88" fmla="*/ 425990 h 707999"/>
              <a:gd name="connsiteX89" fmla="*/ 438565 w 926772"/>
              <a:gd name="connsiteY89" fmla="*/ 401002 h 707999"/>
              <a:gd name="connsiteX90" fmla="*/ 428354 w 926772"/>
              <a:gd name="connsiteY90" fmla="*/ 212996 h 707999"/>
              <a:gd name="connsiteX91" fmla="*/ 453342 w 926772"/>
              <a:gd name="connsiteY91" fmla="*/ 188008 h 707999"/>
              <a:gd name="connsiteX92" fmla="*/ 478330 w 926772"/>
              <a:gd name="connsiteY92" fmla="*/ 212996 h 707999"/>
              <a:gd name="connsiteX93" fmla="*/ 453342 w 926772"/>
              <a:gd name="connsiteY93" fmla="*/ 237984 h 707999"/>
              <a:gd name="connsiteX94" fmla="*/ 428354 w 926772"/>
              <a:gd name="connsiteY94" fmla="*/ 212996 h 707999"/>
              <a:gd name="connsiteX95" fmla="*/ 423077 w 926772"/>
              <a:gd name="connsiteY95" fmla="*/ 24988 h 707999"/>
              <a:gd name="connsiteX96" fmla="*/ 448065 w 926772"/>
              <a:gd name="connsiteY96" fmla="*/ 0 h 707999"/>
              <a:gd name="connsiteX97" fmla="*/ 473053 w 926772"/>
              <a:gd name="connsiteY97" fmla="*/ 24988 h 707999"/>
              <a:gd name="connsiteX98" fmla="*/ 448065 w 926772"/>
              <a:gd name="connsiteY98" fmla="*/ 49976 h 707999"/>
              <a:gd name="connsiteX99" fmla="*/ 423077 w 926772"/>
              <a:gd name="connsiteY99" fmla="*/ 24988 h 707999"/>
              <a:gd name="connsiteX100" fmla="*/ 381042 w 926772"/>
              <a:gd name="connsiteY100" fmla="*/ 495005 h 707999"/>
              <a:gd name="connsiteX101" fmla="*/ 406030 w 926772"/>
              <a:gd name="connsiteY101" fmla="*/ 470017 h 707999"/>
              <a:gd name="connsiteX102" fmla="*/ 431018 w 926772"/>
              <a:gd name="connsiteY102" fmla="*/ 495005 h 707999"/>
              <a:gd name="connsiteX103" fmla="*/ 406030 w 926772"/>
              <a:gd name="connsiteY103" fmla="*/ 519993 h 707999"/>
              <a:gd name="connsiteX104" fmla="*/ 381042 w 926772"/>
              <a:gd name="connsiteY104" fmla="*/ 495005 h 707999"/>
              <a:gd name="connsiteX105" fmla="*/ 375770 w 926772"/>
              <a:gd name="connsiteY105" fmla="*/ 683011 h 707999"/>
              <a:gd name="connsiteX106" fmla="*/ 400758 w 926772"/>
              <a:gd name="connsiteY106" fmla="*/ 658023 h 707999"/>
              <a:gd name="connsiteX107" fmla="*/ 425746 w 926772"/>
              <a:gd name="connsiteY107" fmla="*/ 683011 h 707999"/>
              <a:gd name="connsiteX108" fmla="*/ 400758 w 926772"/>
              <a:gd name="connsiteY108" fmla="*/ 707999 h 707999"/>
              <a:gd name="connsiteX109" fmla="*/ 375770 w 926772"/>
              <a:gd name="connsiteY109" fmla="*/ 683011 h 707999"/>
              <a:gd name="connsiteX110" fmla="*/ 370829 w 926772"/>
              <a:gd name="connsiteY110" fmla="*/ 306999 h 707999"/>
              <a:gd name="connsiteX111" fmla="*/ 395817 w 926772"/>
              <a:gd name="connsiteY111" fmla="*/ 282011 h 707999"/>
              <a:gd name="connsiteX112" fmla="*/ 420805 w 926772"/>
              <a:gd name="connsiteY112" fmla="*/ 306999 h 707999"/>
              <a:gd name="connsiteX113" fmla="*/ 395817 w 926772"/>
              <a:gd name="connsiteY113" fmla="*/ 331987 h 707999"/>
              <a:gd name="connsiteX114" fmla="*/ 370829 w 926772"/>
              <a:gd name="connsiteY114" fmla="*/ 306999 h 707999"/>
              <a:gd name="connsiteX115" fmla="*/ 362827 w 926772"/>
              <a:gd name="connsiteY115" fmla="*/ 118993 h 707999"/>
              <a:gd name="connsiteX116" fmla="*/ 387815 w 926772"/>
              <a:gd name="connsiteY116" fmla="*/ 94005 h 707999"/>
              <a:gd name="connsiteX117" fmla="*/ 412803 w 926772"/>
              <a:gd name="connsiteY117" fmla="*/ 118993 h 707999"/>
              <a:gd name="connsiteX118" fmla="*/ 387815 w 926772"/>
              <a:gd name="connsiteY118" fmla="*/ 143981 h 707999"/>
              <a:gd name="connsiteX119" fmla="*/ 362827 w 926772"/>
              <a:gd name="connsiteY119" fmla="*/ 118993 h 707999"/>
              <a:gd name="connsiteX120" fmla="*/ 319096 w 926772"/>
              <a:gd name="connsiteY120" fmla="*/ 589008 h 707999"/>
              <a:gd name="connsiteX121" fmla="*/ 344084 w 926772"/>
              <a:gd name="connsiteY121" fmla="*/ 564020 h 707999"/>
              <a:gd name="connsiteX122" fmla="*/ 369072 w 926772"/>
              <a:gd name="connsiteY122" fmla="*/ 589008 h 707999"/>
              <a:gd name="connsiteX123" fmla="*/ 344084 w 926772"/>
              <a:gd name="connsiteY123" fmla="*/ 613996 h 707999"/>
              <a:gd name="connsiteX124" fmla="*/ 319096 w 926772"/>
              <a:gd name="connsiteY124" fmla="*/ 589008 h 707999"/>
              <a:gd name="connsiteX125" fmla="*/ 313307 w 926772"/>
              <a:gd name="connsiteY125" fmla="*/ 401002 h 707999"/>
              <a:gd name="connsiteX126" fmla="*/ 338295 w 926772"/>
              <a:gd name="connsiteY126" fmla="*/ 376014 h 707999"/>
              <a:gd name="connsiteX127" fmla="*/ 363283 w 926772"/>
              <a:gd name="connsiteY127" fmla="*/ 401002 h 707999"/>
              <a:gd name="connsiteX128" fmla="*/ 338295 w 926772"/>
              <a:gd name="connsiteY128" fmla="*/ 425990 h 707999"/>
              <a:gd name="connsiteX129" fmla="*/ 313307 w 926772"/>
              <a:gd name="connsiteY129" fmla="*/ 401002 h 707999"/>
              <a:gd name="connsiteX130" fmla="*/ 303095 w 926772"/>
              <a:gd name="connsiteY130" fmla="*/ 212996 h 707999"/>
              <a:gd name="connsiteX131" fmla="*/ 328083 w 926772"/>
              <a:gd name="connsiteY131" fmla="*/ 188008 h 707999"/>
              <a:gd name="connsiteX132" fmla="*/ 353071 w 926772"/>
              <a:gd name="connsiteY132" fmla="*/ 212996 h 707999"/>
              <a:gd name="connsiteX133" fmla="*/ 328083 w 926772"/>
              <a:gd name="connsiteY133" fmla="*/ 237984 h 707999"/>
              <a:gd name="connsiteX134" fmla="*/ 303095 w 926772"/>
              <a:gd name="connsiteY134" fmla="*/ 212996 h 707999"/>
              <a:gd name="connsiteX135" fmla="*/ 255786 w 926772"/>
              <a:gd name="connsiteY135" fmla="*/ 495005 h 707999"/>
              <a:gd name="connsiteX136" fmla="*/ 280774 w 926772"/>
              <a:gd name="connsiteY136" fmla="*/ 470017 h 707999"/>
              <a:gd name="connsiteX137" fmla="*/ 305762 w 926772"/>
              <a:gd name="connsiteY137" fmla="*/ 495005 h 707999"/>
              <a:gd name="connsiteX138" fmla="*/ 280774 w 926772"/>
              <a:gd name="connsiteY138" fmla="*/ 519993 h 707999"/>
              <a:gd name="connsiteX139" fmla="*/ 255786 w 926772"/>
              <a:gd name="connsiteY139" fmla="*/ 495005 h 707999"/>
              <a:gd name="connsiteX140" fmla="*/ 250513 w 926772"/>
              <a:gd name="connsiteY140" fmla="*/ 683011 h 707999"/>
              <a:gd name="connsiteX141" fmla="*/ 275501 w 926772"/>
              <a:gd name="connsiteY141" fmla="*/ 658023 h 707999"/>
              <a:gd name="connsiteX142" fmla="*/ 300489 w 926772"/>
              <a:gd name="connsiteY142" fmla="*/ 683011 h 707999"/>
              <a:gd name="connsiteX143" fmla="*/ 275501 w 926772"/>
              <a:gd name="connsiteY143" fmla="*/ 707999 h 707999"/>
              <a:gd name="connsiteX144" fmla="*/ 250513 w 926772"/>
              <a:gd name="connsiteY144" fmla="*/ 683011 h 707999"/>
              <a:gd name="connsiteX145" fmla="*/ 245572 w 926772"/>
              <a:gd name="connsiteY145" fmla="*/ 306999 h 707999"/>
              <a:gd name="connsiteX146" fmla="*/ 270560 w 926772"/>
              <a:gd name="connsiteY146" fmla="*/ 282011 h 707999"/>
              <a:gd name="connsiteX147" fmla="*/ 295548 w 926772"/>
              <a:gd name="connsiteY147" fmla="*/ 306999 h 707999"/>
              <a:gd name="connsiteX148" fmla="*/ 270560 w 926772"/>
              <a:gd name="connsiteY148" fmla="*/ 331987 h 707999"/>
              <a:gd name="connsiteX149" fmla="*/ 245572 w 926772"/>
              <a:gd name="connsiteY149" fmla="*/ 306999 h 707999"/>
              <a:gd name="connsiteX150" fmla="*/ 193839 w 926772"/>
              <a:gd name="connsiteY150" fmla="*/ 589008 h 707999"/>
              <a:gd name="connsiteX151" fmla="*/ 218827 w 926772"/>
              <a:gd name="connsiteY151" fmla="*/ 564020 h 707999"/>
              <a:gd name="connsiteX152" fmla="*/ 243815 w 926772"/>
              <a:gd name="connsiteY152" fmla="*/ 589008 h 707999"/>
              <a:gd name="connsiteX153" fmla="*/ 218827 w 926772"/>
              <a:gd name="connsiteY153" fmla="*/ 613996 h 707999"/>
              <a:gd name="connsiteX154" fmla="*/ 193839 w 926772"/>
              <a:gd name="connsiteY154" fmla="*/ 589008 h 707999"/>
              <a:gd name="connsiteX155" fmla="*/ 188051 w 926772"/>
              <a:gd name="connsiteY155" fmla="*/ 401002 h 707999"/>
              <a:gd name="connsiteX156" fmla="*/ 213039 w 926772"/>
              <a:gd name="connsiteY156" fmla="*/ 376014 h 707999"/>
              <a:gd name="connsiteX157" fmla="*/ 238027 w 926772"/>
              <a:gd name="connsiteY157" fmla="*/ 401002 h 707999"/>
              <a:gd name="connsiteX158" fmla="*/ 213039 w 926772"/>
              <a:gd name="connsiteY158" fmla="*/ 425990 h 707999"/>
              <a:gd name="connsiteX159" fmla="*/ 188051 w 926772"/>
              <a:gd name="connsiteY159" fmla="*/ 401002 h 707999"/>
              <a:gd name="connsiteX160" fmla="*/ 130529 w 926772"/>
              <a:gd name="connsiteY160" fmla="*/ 495005 h 707999"/>
              <a:gd name="connsiteX161" fmla="*/ 155517 w 926772"/>
              <a:gd name="connsiteY161" fmla="*/ 470017 h 707999"/>
              <a:gd name="connsiteX162" fmla="*/ 180505 w 926772"/>
              <a:gd name="connsiteY162" fmla="*/ 495005 h 707999"/>
              <a:gd name="connsiteX163" fmla="*/ 155517 w 926772"/>
              <a:gd name="connsiteY163" fmla="*/ 519993 h 707999"/>
              <a:gd name="connsiteX164" fmla="*/ 130529 w 926772"/>
              <a:gd name="connsiteY164" fmla="*/ 495005 h 707999"/>
              <a:gd name="connsiteX165" fmla="*/ 125257 w 926772"/>
              <a:gd name="connsiteY165" fmla="*/ 683011 h 707999"/>
              <a:gd name="connsiteX166" fmla="*/ 150245 w 926772"/>
              <a:gd name="connsiteY166" fmla="*/ 658023 h 707999"/>
              <a:gd name="connsiteX167" fmla="*/ 175233 w 926772"/>
              <a:gd name="connsiteY167" fmla="*/ 683011 h 707999"/>
              <a:gd name="connsiteX168" fmla="*/ 150245 w 926772"/>
              <a:gd name="connsiteY168" fmla="*/ 707999 h 707999"/>
              <a:gd name="connsiteX169" fmla="*/ 125257 w 926772"/>
              <a:gd name="connsiteY169" fmla="*/ 683011 h 707999"/>
              <a:gd name="connsiteX170" fmla="*/ 68583 w 926772"/>
              <a:gd name="connsiteY170" fmla="*/ 589008 h 707999"/>
              <a:gd name="connsiteX171" fmla="*/ 93571 w 926772"/>
              <a:gd name="connsiteY171" fmla="*/ 564020 h 707999"/>
              <a:gd name="connsiteX172" fmla="*/ 118559 w 926772"/>
              <a:gd name="connsiteY172" fmla="*/ 589008 h 707999"/>
              <a:gd name="connsiteX173" fmla="*/ 93571 w 926772"/>
              <a:gd name="connsiteY173" fmla="*/ 613996 h 707999"/>
              <a:gd name="connsiteX174" fmla="*/ 68583 w 926772"/>
              <a:gd name="connsiteY174" fmla="*/ 589008 h 707999"/>
              <a:gd name="connsiteX175" fmla="*/ 0 w 926772"/>
              <a:gd name="connsiteY175" fmla="*/ 683011 h 707999"/>
              <a:gd name="connsiteX176" fmla="*/ 24988 w 926772"/>
              <a:gd name="connsiteY176" fmla="*/ 658023 h 707999"/>
              <a:gd name="connsiteX177" fmla="*/ 49976 w 926772"/>
              <a:gd name="connsiteY177" fmla="*/ 683011 h 707999"/>
              <a:gd name="connsiteX178" fmla="*/ 24988 w 926772"/>
              <a:gd name="connsiteY178" fmla="*/ 707999 h 707999"/>
              <a:gd name="connsiteX179" fmla="*/ 0 w 926772"/>
              <a:gd name="connsiteY179" fmla="*/ 683011 h 707999"/>
            </a:gdLst>
            <a:ahLst/>
            <a:cxnLst/>
            <a:rect l="l" t="t" r="r" b="b"/>
            <a:pathLst>
              <a:path w="926772" h="707999">
                <a:moveTo>
                  <a:pt x="876796" y="683011"/>
                </a:moveTo>
                <a:cubicBezTo>
                  <a:pt x="876796" y="669211"/>
                  <a:pt x="887984" y="658023"/>
                  <a:pt x="901784" y="658023"/>
                </a:cubicBezTo>
                <a:cubicBezTo>
                  <a:pt x="915584" y="658023"/>
                  <a:pt x="926772" y="669211"/>
                  <a:pt x="926772" y="683011"/>
                </a:cubicBezTo>
                <a:cubicBezTo>
                  <a:pt x="926772" y="696811"/>
                  <a:pt x="915584" y="707999"/>
                  <a:pt x="901784" y="707999"/>
                </a:cubicBezTo>
                <a:cubicBezTo>
                  <a:pt x="887984" y="707999"/>
                  <a:pt x="876796" y="696811"/>
                  <a:pt x="876796" y="683011"/>
                </a:cubicBezTo>
                <a:close/>
                <a:moveTo>
                  <a:pt x="820126" y="589008"/>
                </a:moveTo>
                <a:cubicBezTo>
                  <a:pt x="820126" y="575208"/>
                  <a:pt x="831314" y="564020"/>
                  <a:pt x="845114" y="564020"/>
                </a:cubicBezTo>
                <a:cubicBezTo>
                  <a:pt x="858914" y="564020"/>
                  <a:pt x="870102" y="575208"/>
                  <a:pt x="870102" y="589008"/>
                </a:cubicBezTo>
                <a:cubicBezTo>
                  <a:pt x="870102" y="602808"/>
                  <a:pt x="858914" y="613996"/>
                  <a:pt x="845114" y="613996"/>
                </a:cubicBezTo>
                <a:cubicBezTo>
                  <a:pt x="831314" y="613996"/>
                  <a:pt x="820126" y="602808"/>
                  <a:pt x="820126" y="589008"/>
                </a:cubicBezTo>
                <a:close/>
                <a:moveTo>
                  <a:pt x="756812" y="495005"/>
                </a:moveTo>
                <a:cubicBezTo>
                  <a:pt x="756812" y="481205"/>
                  <a:pt x="768000" y="470017"/>
                  <a:pt x="781800" y="470017"/>
                </a:cubicBezTo>
                <a:cubicBezTo>
                  <a:pt x="795600" y="470017"/>
                  <a:pt x="806788" y="481205"/>
                  <a:pt x="806788" y="495005"/>
                </a:cubicBezTo>
                <a:cubicBezTo>
                  <a:pt x="806788" y="508805"/>
                  <a:pt x="795600" y="519993"/>
                  <a:pt x="781800" y="519993"/>
                </a:cubicBezTo>
                <a:cubicBezTo>
                  <a:pt x="768000" y="519993"/>
                  <a:pt x="756812" y="508805"/>
                  <a:pt x="756812" y="495005"/>
                </a:cubicBezTo>
                <a:close/>
                <a:moveTo>
                  <a:pt x="751538" y="683011"/>
                </a:moveTo>
                <a:cubicBezTo>
                  <a:pt x="751538" y="669211"/>
                  <a:pt x="762726" y="658023"/>
                  <a:pt x="776526" y="658023"/>
                </a:cubicBezTo>
                <a:cubicBezTo>
                  <a:pt x="790326" y="658023"/>
                  <a:pt x="801514" y="669211"/>
                  <a:pt x="801514" y="683011"/>
                </a:cubicBezTo>
                <a:cubicBezTo>
                  <a:pt x="801514" y="696811"/>
                  <a:pt x="790326" y="707999"/>
                  <a:pt x="776526" y="707999"/>
                </a:cubicBezTo>
                <a:cubicBezTo>
                  <a:pt x="762726" y="707999"/>
                  <a:pt x="751538" y="696811"/>
                  <a:pt x="751538" y="683011"/>
                </a:cubicBezTo>
                <a:close/>
                <a:moveTo>
                  <a:pt x="694869" y="589008"/>
                </a:moveTo>
                <a:cubicBezTo>
                  <a:pt x="694869" y="575208"/>
                  <a:pt x="706057" y="564020"/>
                  <a:pt x="719857" y="564020"/>
                </a:cubicBezTo>
                <a:cubicBezTo>
                  <a:pt x="733657" y="564020"/>
                  <a:pt x="744845" y="575208"/>
                  <a:pt x="744845" y="589008"/>
                </a:cubicBezTo>
                <a:cubicBezTo>
                  <a:pt x="744845" y="602808"/>
                  <a:pt x="733657" y="613996"/>
                  <a:pt x="719857" y="613996"/>
                </a:cubicBezTo>
                <a:cubicBezTo>
                  <a:pt x="706057" y="613996"/>
                  <a:pt x="694869" y="602808"/>
                  <a:pt x="694869" y="589008"/>
                </a:cubicBezTo>
                <a:close/>
                <a:moveTo>
                  <a:pt x="689081" y="401002"/>
                </a:moveTo>
                <a:cubicBezTo>
                  <a:pt x="689081" y="387202"/>
                  <a:pt x="700269" y="376014"/>
                  <a:pt x="714069" y="376014"/>
                </a:cubicBezTo>
                <a:cubicBezTo>
                  <a:pt x="727869" y="376014"/>
                  <a:pt x="739057" y="387202"/>
                  <a:pt x="739057" y="401002"/>
                </a:cubicBezTo>
                <a:cubicBezTo>
                  <a:pt x="739057" y="414802"/>
                  <a:pt x="727869" y="425990"/>
                  <a:pt x="714069" y="425990"/>
                </a:cubicBezTo>
                <a:cubicBezTo>
                  <a:pt x="700269" y="425990"/>
                  <a:pt x="689081" y="414802"/>
                  <a:pt x="689081" y="401002"/>
                </a:cubicBezTo>
                <a:close/>
                <a:moveTo>
                  <a:pt x="631554" y="495005"/>
                </a:moveTo>
                <a:cubicBezTo>
                  <a:pt x="631554" y="481205"/>
                  <a:pt x="642742" y="470017"/>
                  <a:pt x="656542" y="470017"/>
                </a:cubicBezTo>
                <a:cubicBezTo>
                  <a:pt x="670342" y="470017"/>
                  <a:pt x="681530" y="481205"/>
                  <a:pt x="681530" y="495005"/>
                </a:cubicBezTo>
                <a:cubicBezTo>
                  <a:pt x="681530" y="508805"/>
                  <a:pt x="670342" y="519993"/>
                  <a:pt x="656542" y="519993"/>
                </a:cubicBezTo>
                <a:cubicBezTo>
                  <a:pt x="642742" y="519993"/>
                  <a:pt x="631554" y="508805"/>
                  <a:pt x="631554" y="495005"/>
                </a:cubicBezTo>
                <a:close/>
                <a:moveTo>
                  <a:pt x="626283" y="683011"/>
                </a:moveTo>
                <a:cubicBezTo>
                  <a:pt x="626283" y="669211"/>
                  <a:pt x="637471" y="658023"/>
                  <a:pt x="651271" y="658023"/>
                </a:cubicBezTo>
                <a:cubicBezTo>
                  <a:pt x="665071" y="658023"/>
                  <a:pt x="676259" y="669211"/>
                  <a:pt x="676259" y="683011"/>
                </a:cubicBezTo>
                <a:cubicBezTo>
                  <a:pt x="676259" y="696811"/>
                  <a:pt x="665071" y="707999"/>
                  <a:pt x="651271" y="707999"/>
                </a:cubicBezTo>
                <a:cubicBezTo>
                  <a:pt x="637471" y="707999"/>
                  <a:pt x="626283" y="696811"/>
                  <a:pt x="626283" y="683011"/>
                </a:cubicBezTo>
                <a:close/>
                <a:moveTo>
                  <a:pt x="621342" y="306999"/>
                </a:moveTo>
                <a:cubicBezTo>
                  <a:pt x="621342" y="293199"/>
                  <a:pt x="632530" y="282011"/>
                  <a:pt x="646330" y="282011"/>
                </a:cubicBezTo>
                <a:cubicBezTo>
                  <a:pt x="660130" y="282011"/>
                  <a:pt x="671318" y="293199"/>
                  <a:pt x="671318" y="306999"/>
                </a:cubicBezTo>
                <a:cubicBezTo>
                  <a:pt x="671318" y="320799"/>
                  <a:pt x="660130" y="331987"/>
                  <a:pt x="646330" y="331987"/>
                </a:cubicBezTo>
                <a:cubicBezTo>
                  <a:pt x="632530" y="331987"/>
                  <a:pt x="621342" y="320799"/>
                  <a:pt x="621342" y="306999"/>
                </a:cubicBezTo>
                <a:close/>
                <a:moveTo>
                  <a:pt x="569610" y="589008"/>
                </a:moveTo>
                <a:cubicBezTo>
                  <a:pt x="569610" y="575208"/>
                  <a:pt x="580798" y="564020"/>
                  <a:pt x="594598" y="564020"/>
                </a:cubicBezTo>
                <a:cubicBezTo>
                  <a:pt x="608398" y="564020"/>
                  <a:pt x="619586" y="575208"/>
                  <a:pt x="619586" y="589008"/>
                </a:cubicBezTo>
                <a:cubicBezTo>
                  <a:pt x="619586" y="602808"/>
                  <a:pt x="608398" y="613996"/>
                  <a:pt x="594598" y="613996"/>
                </a:cubicBezTo>
                <a:cubicBezTo>
                  <a:pt x="580798" y="613996"/>
                  <a:pt x="569610" y="602808"/>
                  <a:pt x="569610" y="589008"/>
                </a:cubicBezTo>
                <a:close/>
                <a:moveTo>
                  <a:pt x="563824" y="401002"/>
                </a:moveTo>
                <a:cubicBezTo>
                  <a:pt x="563824" y="387202"/>
                  <a:pt x="575012" y="376014"/>
                  <a:pt x="588812" y="376014"/>
                </a:cubicBezTo>
                <a:cubicBezTo>
                  <a:pt x="602612" y="376014"/>
                  <a:pt x="613800" y="387202"/>
                  <a:pt x="613800" y="401002"/>
                </a:cubicBezTo>
                <a:cubicBezTo>
                  <a:pt x="613800" y="414802"/>
                  <a:pt x="602612" y="425990"/>
                  <a:pt x="588812" y="425990"/>
                </a:cubicBezTo>
                <a:cubicBezTo>
                  <a:pt x="575012" y="425990"/>
                  <a:pt x="563824" y="414802"/>
                  <a:pt x="563824" y="401002"/>
                </a:cubicBezTo>
                <a:close/>
                <a:moveTo>
                  <a:pt x="553611" y="212996"/>
                </a:moveTo>
                <a:cubicBezTo>
                  <a:pt x="553611" y="199196"/>
                  <a:pt x="564799" y="188008"/>
                  <a:pt x="578599" y="188008"/>
                </a:cubicBezTo>
                <a:cubicBezTo>
                  <a:pt x="592399" y="188008"/>
                  <a:pt x="603587" y="199196"/>
                  <a:pt x="603587" y="212996"/>
                </a:cubicBezTo>
                <a:cubicBezTo>
                  <a:pt x="603587" y="226796"/>
                  <a:pt x="592399" y="237984"/>
                  <a:pt x="578599" y="237984"/>
                </a:cubicBezTo>
                <a:cubicBezTo>
                  <a:pt x="564799" y="237984"/>
                  <a:pt x="553611" y="226796"/>
                  <a:pt x="553611" y="212996"/>
                </a:cubicBezTo>
                <a:close/>
                <a:moveTo>
                  <a:pt x="506299" y="495005"/>
                </a:moveTo>
                <a:cubicBezTo>
                  <a:pt x="506299" y="481205"/>
                  <a:pt x="517487" y="470017"/>
                  <a:pt x="531287" y="470017"/>
                </a:cubicBezTo>
                <a:cubicBezTo>
                  <a:pt x="545087" y="470017"/>
                  <a:pt x="556275" y="481205"/>
                  <a:pt x="556275" y="495005"/>
                </a:cubicBezTo>
                <a:cubicBezTo>
                  <a:pt x="556275" y="508805"/>
                  <a:pt x="545087" y="519993"/>
                  <a:pt x="531287" y="519993"/>
                </a:cubicBezTo>
                <a:cubicBezTo>
                  <a:pt x="517487" y="519993"/>
                  <a:pt x="506299" y="508805"/>
                  <a:pt x="506299" y="495005"/>
                </a:cubicBezTo>
                <a:close/>
                <a:moveTo>
                  <a:pt x="501026" y="683011"/>
                </a:moveTo>
                <a:cubicBezTo>
                  <a:pt x="501026" y="669211"/>
                  <a:pt x="512214" y="658023"/>
                  <a:pt x="526014" y="658023"/>
                </a:cubicBezTo>
                <a:cubicBezTo>
                  <a:pt x="539814" y="658023"/>
                  <a:pt x="551002" y="669211"/>
                  <a:pt x="551002" y="683011"/>
                </a:cubicBezTo>
                <a:cubicBezTo>
                  <a:pt x="551002" y="696811"/>
                  <a:pt x="539814" y="707999"/>
                  <a:pt x="526014" y="707999"/>
                </a:cubicBezTo>
                <a:cubicBezTo>
                  <a:pt x="512214" y="707999"/>
                  <a:pt x="501026" y="696811"/>
                  <a:pt x="501026" y="683011"/>
                </a:cubicBezTo>
                <a:close/>
                <a:moveTo>
                  <a:pt x="496084" y="306999"/>
                </a:moveTo>
                <a:cubicBezTo>
                  <a:pt x="496084" y="293199"/>
                  <a:pt x="507272" y="282011"/>
                  <a:pt x="521072" y="282011"/>
                </a:cubicBezTo>
                <a:cubicBezTo>
                  <a:pt x="534872" y="282011"/>
                  <a:pt x="546060" y="293199"/>
                  <a:pt x="546060" y="306999"/>
                </a:cubicBezTo>
                <a:cubicBezTo>
                  <a:pt x="546060" y="320799"/>
                  <a:pt x="534872" y="331987"/>
                  <a:pt x="521072" y="331987"/>
                </a:cubicBezTo>
                <a:cubicBezTo>
                  <a:pt x="507272" y="331987"/>
                  <a:pt x="496084" y="320799"/>
                  <a:pt x="496084" y="306999"/>
                </a:cubicBezTo>
                <a:close/>
                <a:moveTo>
                  <a:pt x="488086" y="118993"/>
                </a:moveTo>
                <a:cubicBezTo>
                  <a:pt x="488086" y="105193"/>
                  <a:pt x="499274" y="94005"/>
                  <a:pt x="513074" y="94005"/>
                </a:cubicBezTo>
                <a:cubicBezTo>
                  <a:pt x="526874" y="94005"/>
                  <a:pt x="538062" y="105193"/>
                  <a:pt x="538062" y="118993"/>
                </a:cubicBezTo>
                <a:cubicBezTo>
                  <a:pt x="538062" y="132793"/>
                  <a:pt x="526874" y="143981"/>
                  <a:pt x="513074" y="143981"/>
                </a:cubicBezTo>
                <a:cubicBezTo>
                  <a:pt x="499274" y="143981"/>
                  <a:pt x="488086" y="132793"/>
                  <a:pt x="488086" y="118993"/>
                </a:cubicBezTo>
                <a:close/>
                <a:moveTo>
                  <a:pt x="444353" y="589008"/>
                </a:moveTo>
                <a:cubicBezTo>
                  <a:pt x="444353" y="575208"/>
                  <a:pt x="455541" y="564020"/>
                  <a:pt x="469341" y="564020"/>
                </a:cubicBezTo>
                <a:cubicBezTo>
                  <a:pt x="483141" y="564020"/>
                  <a:pt x="494329" y="575208"/>
                  <a:pt x="494329" y="589008"/>
                </a:cubicBezTo>
                <a:cubicBezTo>
                  <a:pt x="494329" y="602808"/>
                  <a:pt x="483141" y="613996"/>
                  <a:pt x="469341" y="613996"/>
                </a:cubicBezTo>
                <a:cubicBezTo>
                  <a:pt x="455541" y="613996"/>
                  <a:pt x="444353" y="602808"/>
                  <a:pt x="444353" y="589008"/>
                </a:cubicBezTo>
                <a:close/>
                <a:moveTo>
                  <a:pt x="438565" y="401002"/>
                </a:moveTo>
                <a:cubicBezTo>
                  <a:pt x="438565" y="387202"/>
                  <a:pt x="449753" y="376014"/>
                  <a:pt x="463553" y="376014"/>
                </a:cubicBezTo>
                <a:cubicBezTo>
                  <a:pt x="477353" y="376014"/>
                  <a:pt x="488541" y="387202"/>
                  <a:pt x="488541" y="401002"/>
                </a:cubicBezTo>
                <a:cubicBezTo>
                  <a:pt x="488541" y="414802"/>
                  <a:pt x="477353" y="425990"/>
                  <a:pt x="463553" y="425990"/>
                </a:cubicBezTo>
                <a:cubicBezTo>
                  <a:pt x="449753" y="425990"/>
                  <a:pt x="438565" y="414802"/>
                  <a:pt x="438565" y="401002"/>
                </a:cubicBezTo>
                <a:close/>
                <a:moveTo>
                  <a:pt x="428354" y="212996"/>
                </a:moveTo>
                <a:cubicBezTo>
                  <a:pt x="428354" y="199196"/>
                  <a:pt x="439542" y="188008"/>
                  <a:pt x="453342" y="188008"/>
                </a:cubicBezTo>
                <a:cubicBezTo>
                  <a:pt x="467142" y="188008"/>
                  <a:pt x="478330" y="199196"/>
                  <a:pt x="478330" y="212996"/>
                </a:cubicBezTo>
                <a:cubicBezTo>
                  <a:pt x="478330" y="226796"/>
                  <a:pt x="467142" y="237984"/>
                  <a:pt x="453342" y="237984"/>
                </a:cubicBezTo>
                <a:cubicBezTo>
                  <a:pt x="439542" y="237984"/>
                  <a:pt x="428354" y="226796"/>
                  <a:pt x="428354" y="212996"/>
                </a:cubicBezTo>
                <a:close/>
                <a:moveTo>
                  <a:pt x="423077" y="24988"/>
                </a:moveTo>
                <a:cubicBezTo>
                  <a:pt x="423077" y="11188"/>
                  <a:pt x="434265" y="0"/>
                  <a:pt x="448065" y="0"/>
                </a:cubicBezTo>
                <a:cubicBezTo>
                  <a:pt x="461865" y="0"/>
                  <a:pt x="473053" y="11188"/>
                  <a:pt x="473053" y="24988"/>
                </a:cubicBezTo>
                <a:cubicBezTo>
                  <a:pt x="473053" y="38788"/>
                  <a:pt x="461865" y="49976"/>
                  <a:pt x="448065" y="49976"/>
                </a:cubicBezTo>
                <a:cubicBezTo>
                  <a:pt x="434265" y="49976"/>
                  <a:pt x="423077" y="38788"/>
                  <a:pt x="423077" y="24988"/>
                </a:cubicBezTo>
                <a:close/>
                <a:moveTo>
                  <a:pt x="381042" y="495005"/>
                </a:moveTo>
                <a:cubicBezTo>
                  <a:pt x="381042" y="481205"/>
                  <a:pt x="392230" y="470017"/>
                  <a:pt x="406030" y="470017"/>
                </a:cubicBezTo>
                <a:cubicBezTo>
                  <a:pt x="419830" y="470017"/>
                  <a:pt x="431018" y="481205"/>
                  <a:pt x="431018" y="495005"/>
                </a:cubicBezTo>
                <a:cubicBezTo>
                  <a:pt x="431018" y="508805"/>
                  <a:pt x="419830" y="519993"/>
                  <a:pt x="406030" y="519993"/>
                </a:cubicBezTo>
                <a:cubicBezTo>
                  <a:pt x="392230" y="519993"/>
                  <a:pt x="381042" y="508805"/>
                  <a:pt x="381042" y="495005"/>
                </a:cubicBezTo>
                <a:close/>
                <a:moveTo>
                  <a:pt x="375770" y="683011"/>
                </a:moveTo>
                <a:cubicBezTo>
                  <a:pt x="375770" y="669211"/>
                  <a:pt x="386958" y="658023"/>
                  <a:pt x="400758" y="658023"/>
                </a:cubicBezTo>
                <a:cubicBezTo>
                  <a:pt x="414558" y="658023"/>
                  <a:pt x="425746" y="669211"/>
                  <a:pt x="425746" y="683011"/>
                </a:cubicBezTo>
                <a:cubicBezTo>
                  <a:pt x="425746" y="696811"/>
                  <a:pt x="414558" y="707999"/>
                  <a:pt x="400758" y="707999"/>
                </a:cubicBezTo>
                <a:cubicBezTo>
                  <a:pt x="386958" y="707999"/>
                  <a:pt x="375770" y="696811"/>
                  <a:pt x="375770" y="683011"/>
                </a:cubicBezTo>
                <a:close/>
                <a:moveTo>
                  <a:pt x="370829" y="306999"/>
                </a:moveTo>
                <a:cubicBezTo>
                  <a:pt x="370829" y="293199"/>
                  <a:pt x="382017" y="282011"/>
                  <a:pt x="395817" y="282011"/>
                </a:cubicBezTo>
                <a:cubicBezTo>
                  <a:pt x="409617" y="282011"/>
                  <a:pt x="420805" y="293199"/>
                  <a:pt x="420805" y="306999"/>
                </a:cubicBezTo>
                <a:cubicBezTo>
                  <a:pt x="420805" y="320799"/>
                  <a:pt x="409617" y="331987"/>
                  <a:pt x="395817" y="331987"/>
                </a:cubicBezTo>
                <a:cubicBezTo>
                  <a:pt x="382017" y="331987"/>
                  <a:pt x="370829" y="320799"/>
                  <a:pt x="370829" y="306999"/>
                </a:cubicBezTo>
                <a:close/>
                <a:moveTo>
                  <a:pt x="362827" y="118993"/>
                </a:moveTo>
                <a:cubicBezTo>
                  <a:pt x="362827" y="105193"/>
                  <a:pt x="374015" y="94005"/>
                  <a:pt x="387815" y="94005"/>
                </a:cubicBezTo>
                <a:cubicBezTo>
                  <a:pt x="401615" y="94005"/>
                  <a:pt x="412803" y="105193"/>
                  <a:pt x="412803" y="118993"/>
                </a:cubicBezTo>
                <a:cubicBezTo>
                  <a:pt x="412803" y="132793"/>
                  <a:pt x="401615" y="143981"/>
                  <a:pt x="387815" y="143981"/>
                </a:cubicBezTo>
                <a:cubicBezTo>
                  <a:pt x="374015" y="143981"/>
                  <a:pt x="362827" y="132793"/>
                  <a:pt x="362827" y="118993"/>
                </a:cubicBezTo>
                <a:close/>
                <a:moveTo>
                  <a:pt x="319096" y="589008"/>
                </a:moveTo>
                <a:cubicBezTo>
                  <a:pt x="319096" y="575208"/>
                  <a:pt x="330284" y="564020"/>
                  <a:pt x="344084" y="564020"/>
                </a:cubicBezTo>
                <a:cubicBezTo>
                  <a:pt x="357884" y="564020"/>
                  <a:pt x="369072" y="575208"/>
                  <a:pt x="369072" y="589008"/>
                </a:cubicBezTo>
                <a:cubicBezTo>
                  <a:pt x="369072" y="602808"/>
                  <a:pt x="357884" y="613996"/>
                  <a:pt x="344084" y="613996"/>
                </a:cubicBezTo>
                <a:cubicBezTo>
                  <a:pt x="330284" y="613996"/>
                  <a:pt x="319096" y="602808"/>
                  <a:pt x="319096" y="589008"/>
                </a:cubicBezTo>
                <a:close/>
                <a:moveTo>
                  <a:pt x="313307" y="401002"/>
                </a:moveTo>
                <a:cubicBezTo>
                  <a:pt x="313307" y="387202"/>
                  <a:pt x="324495" y="376014"/>
                  <a:pt x="338295" y="376014"/>
                </a:cubicBezTo>
                <a:cubicBezTo>
                  <a:pt x="352095" y="376014"/>
                  <a:pt x="363283" y="387202"/>
                  <a:pt x="363283" y="401002"/>
                </a:cubicBezTo>
                <a:cubicBezTo>
                  <a:pt x="363283" y="414802"/>
                  <a:pt x="352095" y="425990"/>
                  <a:pt x="338295" y="425990"/>
                </a:cubicBezTo>
                <a:cubicBezTo>
                  <a:pt x="324495" y="425990"/>
                  <a:pt x="313307" y="414802"/>
                  <a:pt x="313307" y="401002"/>
                </a:cubicBezTo>
                <a:close/>
                <a:moveTo>
                  <a:pt x="303095" y="212996"/>
                </a:moveTo>
                <a:cubicBezTo>
                  <a:pt x="303095" y="199196"/>
                  <a:pt x="314283" y="188008"/>
                  <a:pt x="328083" y="188008"/>
                </a:cubicBezTo>
                <a:cubicBezTo>
                  <a:pt x="341883" y="188008"/>
                  <a:pt x="353071" y="199196"/>
                  <a:pt x="353071" y="212996"/>
                </a:cubicBezTo>
                <a:cubicBezTo>
                  <a:pt x="353071" y="226796"/>
                  <a:pt x="341883" y="237984"/>
                  <a:pt x="328083" y="237984"/>
                </a:cubicBezTo>
                <a:cubicBezTo>
                  <a:pt x="314283" y="237984"/>
                  <a:pt x="303095" y="226796"/>
                  <a:pt x="303095" y="212996"/>
                </a:cubicBezTo>
                <a:close/>
                <a:moveTo>
                  <a:pt x="255786" y="495005"/>
                </a:moveTo>
                <a:cubicBezTo>
                  <a:pt x="255786" y="481205"/>
                  <a:pt x="266974" y="470017"/>
                  <a:pt x="280774" y="470017"/>
                </a:cubicBezTo>
                <a:cubicBezTo>
                  <a:pt x="294574" y="470017"/>
                  <a:pt x="305762" y="481205"/>
                  <a:pt x="305762" y="495005"/>
                </a:cubicBezTo>
                <a:cubicBezTo>
                  <a:pt x="305762" y="508805"/>
                  <a:pt x="294574" y="519993"/>
                  <a:pt x="280774" y="519993"/>
                </a:cubicBezTo>
                <a:cubicBezTo>
                  <a:pt x="266974" y="519993"/>
                  <a:pt x="255786" y="508805"/>
                  <a:pt x="255786" y="495005"/>
                </a:cubicBezTo>
                <a:close/>
                <a:moveTo>
                  <a:pt x="250513" y="683011"/>
                </a:moveTo>
                <a:cubicBezTo>
                  <a:pt x="250513" y="669211"/>
                  <a:pt x="261701" y="658023"/>
                  <a:pt x="275501" y="658023"/>
                </a:cubicBezTo>
                <a:cubicBezTo>
                  <a:pt x="289301" y="658023"/>
                  <a:pt x="300489" y="669211"/>
                  <a:pt x="300489" y="683011"/>
                </a:cubicBezTo>
                <a:cubicBezTo>
                  <a:pt x="300489" y="696811"/>
                  <a:pt x="289301" y="707999"/>
                  <a:pt x="275501" y="707999"/>
                </a:cubicBezTo>
                <a:cubicBezTo>
                  <a:pt x="261701" y="707999"/>
                  <a:pt x="250513" y="696811"/>
                  <a:pt x="250513" y="683011"/>
                </a:cubicBezTo>
                <a:close/>
                <a:moveTo>
                  <a:pt x="245572" y="306999"/>
                </a:moveTo>
                <a:cubicBezTo>
                  <a:pt x="245572" y="293199"/>
                  <a:pt x="256760" y="282011"/>
                  <a:pt x="270560" y="282011"/>
                </a:cubicBezTo>
                <a:cubicBezTo>
                  <a:pt x="284360" y="282011"/>
                  <a:pt x="295548" y="293199"/>
                  <a:pt x="295548" y="306999"/>
                </a:cubicBezTo>
                <a:cubicBezTo>
                  <a:pt x="295548" y="320799"/>
                  <a:pt x="284360" y="331987"/>
                  <a:pt x="270560" y="331987"/>
                </a:cubicBezTo>
                <a:cubicBezTo>
                  <a:pt x="256760" y="331987"/>
                  <a:pt x="245572" y="320799"/>
                  <a:pt x="245572" y="306999"/>
                </a:cubicBezTo>
                <a:close/>
                <a:moveTo>
                  <a:pt x="193839" y="589008"/>
                </a:moveTo>
                <a:cubicBezTo>
                  <a:pt x="193839" y="575208"/>
                  <a:pt x="205027" y="564020"/>
                  <a:pt x="218827" y="564020"/>
                </a:cubicBezTo>
                <a:cubicBezTo>
                  <a:pt x="232627" y="564020"/>
                  <a:pt x="243815" y="575208"/>
                  <a:pt x="243815" y="589008"/>
                </a:cubicBezTo>
                <a:cubicBezTo>
                  <a:pt x="243815" y="602808"/>
                  <a:pt x="232627" y="613996"/>
                  <a:pt x="218827" y="613996"/>
                </a:cubicBezTo>
                <a:cubicBezTo>
                  <a:pt x="205027" y="613996"/>
                  <a:pt x="193839" y="602808"/>
                  <a:pt x="193839" y="589008"/>
                </a:cubicBezTo>
                <a:close/>
                <a:moveTo>
                  <a:pt x="188051" y="401002"/>
                </a:moveTo>
                <a:cubicBezTo>
                  <a:pt x="188051" y="387202"/>
                  <a:pt x="199239" y="376014"/>
                  <a:pt x="213039" y="376014"/>
                </a:cubicBezTo>
                <a:cubicBezTo>
                  <a:pt x="226839" y="376014"/>
                  <a:pt x="238027" y="387202"/>
                  <a:pt x="238027" y="401002"/>
                </a:cubicBezTo>
                <a:cubicBezTo>
                  <a:pt x="238027" y="414802"/>
                  <a:pt x="226839" y="425990"/>
                  <a:pt x="213039" y="425990"/>
                </a:cubicBezTo>
                <a:cubicBezTo>
                  <a:pt x="199239" y="425990"/>
                  <a:pt x="188051" y="414802"/>
                  <a:pt x="188051" y="401002"/>
                </a:cubicBezTo>
                <a:close/>
                <a:moveTo>
                  <a:pt x="130529" y="495005"/>
                </a:moveTo>
                <a:cubicBezTo>
                  <a:pt x="130529" y="481205"/>
                  <a:pt x="141717" y="470017"/>
                  <a:pt x="155517" y="470017"/>
                </a:cubicBezTo>
                <a:cubicBezTo>
                  <a:pt x="169317" y="470017"/>
                  <a:pt x="180505" y="481205"/>
                  <a:pt x="180505" y="495005"/>
                </a:cubicBezTo>
                <a:cubicBezTo>
                  <a:pt x="180505" y="508805"/>
                  <a:pt x="169317" y="519993"/>
                  <a:pt x="155517" y="519993"/>
                </a:cubicBezTo>
                <a:cubicBezTo>
                  <a:pt x="141717" y="519993"/>
                  <a:pt x="130529" y="508805"/>
                  <a:pt x="130529" y="495005"/>
                </a:cubicBezTo>
                <a:close/>
                <a:moveTo>
                  <a:pt x="125257" y="683011"/>
                </a:moveTo>
                <a:cubicBezTo>
                  <a:pt x="125257" y="669211"/>
                  <a:pt x="136445" y="658023"/>
                  <a:pt x="150245" y="658023"/>
                </a:cubicBezTo>
                <a:cubicBezTo>
                  <a:pt x="164045" y="658023"/>
                  <a:pt x="175233" y="669211"/>
                  <a:pt x="175233" y="683011"/>
                </a:cubicBezTo>
                <a:cubicBezTo>
                  <a:pt x="175233" y="696811"/>
                  <a:pt x="164045" y="707999"/>
                  <a:pt x="150245" y="707999"/>
                </a:cubicBezTo>
                <a:cubicBezTo>
                  <a:pt x="136445" y="707999"/>
                  <a:pt x="125257" y="696811"/>
                  <a:pt x="125257" y="683011"/>
                </a:cubicBezTo>
                <a:close/>
                <a:moveTo>
                  <a:pt x="68583" y="589008"/>
                </a:moveTo>
                <a:cubicBezTo>
                  <a:pt x="68583" y="575208"/>
                  <a:pt x="79771" y="564020"/>
                  <a:pt x="93571" y="564020"/>
                </a:cubicBezTo>
                <a:cubicBezTo>
                  <a:pt x="107371" y="564020"/>
                  <a:pt x="118559" y="575208"/>
                  <a:pt x="118559" y="589008"/>
                </a:cubicBezTo>
                <a:cubicBezTo>
                  <a:pt x="118559" y="602808"/>
                  <a:pt x="107371" y="613996"/>
                  <a:pt x="93571" y="613996"/>
                </a:cubicBezTo>
                <a:cubicBezTo>
                  <a:pt x="79771" y="613996"/>
                  <a:pt x="68583" y="602808"/>
                  <a:pt x="68583" y="589008"/>
                </a:cubicBezTo>
                <a:close/>
                <a:moveTo>
                  <a:pt x="0" y="683011"/>
                </a:moveTo>
                <a:cubicBezTo>
                  <a:pt x="0" y="669211"/>
                  <a:pt x="11188" y="658023"/>
                  <a:pt x="24988" y="658023"/>
                </a:cubicBezTo>
                <a:cubicBezTo>
                  <a:pt x="38788" y="658023"/>
                  <a:pt x="49976" y="669211"/>
                  <a:pt x="49976" y="683011"/>
                </a:cubicBezTo>
                <a:cubicBezTo>
                  <a:pt x="49976" y="696811"/>
                  <a:pt x="38788" y="707999"/>
                  <a:pt x="24988" y="707999"/>
                </a:cubicBezTo>
                <a:cubicBezTo>
                  <a:pt x="11188" y="707999"/>
                  <a:pt x="0" y="696811"/>
                  <a:pt x="0" y="683011"/>
                </a:cubicBezTo>
                <a:close/>
              </a:path>
            </a:pathLst>
          </a:custGeom>
          <a:solidFill>
            <a:schemeClr val="accent1">
              <a:lumMod val="7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8" name="标题 1"/>
          <p:cNvSpPr txBox="1"/>
          <p:nvPr/>
        </p:nvSpPr>
        <p:spPr>
          <a:xfrm>
            <a:off x="5843588" y="4727815"/>
            <a:ext cx="529758" cy="138037"/>
          </a:xfrm>
          <a:custGeom>
            <a:avLst/>
            <a:gdLst>
              <a:gd name="connsiteX0" fmla="*/ 428294 w 529758"/>
              <a:gd name="connsiteY0" fmla="*/ 0 h 138037"/>
              <a:gd name="connsiteX1" fmla="*/ 529758 w 529758"/>
              <a:gd name="connsiteY1" fmla="*/ 0 h 138037"/>
              <a:gd name="connsiteX2" fmla="*/ 442461 w 529758"/>
              <a:gd name="connsiteY2" fmla="*/ 138037 h 138037"/>
              <a:gd name="connsiteX3" fmla="*/ 340997 w 529758"/>
              <a:gd name="connsiteY3" fmla="*/ 138037 h 138037"/>
              <a:gd name="connsiteX4" fmla="*/ 257796 w 529758"/>
              <a:gd name="connsiteY4" fmla="*/ 0 h 138037"/>
              <a:gd name="connsiteX5" fmla="*/ 359260 w 529758"/>
              <a:gd name="connsiteY5" fmla="*/ 0 h 138037"/>
              <a:gd name="connsiteX6" fmla="*/ 271963 w 529758"/>
              <a:gd name="connsiteY6" fmla="*/ 138037 h 138037"/>
              <a:gd name="connsiteX7" fmla="*/ 170499 w 529758"/>
              <a:gd name="connsiteY7" fmla="*/ 138037 h 138037"/>
              <a:gd name="connsiteX8" fmla="*/ 87297 w 529758"/>
              <a:gd name="connsiteY8" fmla="*/ 0 h 138037"/>
              <a:gd name="connsiteX9" fmla="*/ 188761 w 529758"/>
              <a:gd name="connsiteY9" fmla="*/ 0 h 138037"/>
              <a:gd name="connsiteX10" fmla="*/ 101464 w 529758"/>
              <a:gd name="connsiteY10" fmla="*/ 138037 h 138037"/>
              <a:gd name="connsiteX11" fmla="*/ 0 w 529758"/>
              <a:gd name="connsiteY11" fmla="*/ 138037 h 138037"/>
            </a:gdLst>
            <a:ahLst/>
            <a:cxnLst/>
            <a:rect l="l" t="t" r="r" b="b"/>
            <a:pathLst>
              <a:path w="529758" h="138037">
                <a:moveTo>
                  <a:pt x="428294" y="0"/>
                </a:moveTo>
                <a:lnTo>
                  <a:pt x="529758" y="0"/>
                </a:lnTo>
                <a:lnTo>
                  <a:pt x="442461" y="138037"/>
                </a:lnTo>
                <a:lnTo>
                  <a:pt x="340997" y="138037"/>
                </a:lnTo>
                <a:close/>
                <a:moveTo>
                  <a:pt x="257796" y="0"/>
                </a:moveTo>
                <a:lnTo>
                  <a:pt x="359260" y="0"/>
                </a:lnTo>
                <a:lnTo>
                  <a:pt x="271963" y="138037"/>
                </a:lnTo>
                <a:lnTo>
                  <a:pt x="170499" y="138037"/>
                </a:lnTo>
                <a:close/>
                <a:moveTo>
                  <a:pt x="87297" y="0"/>
                </a:moveTo>
                <a:lnTo>
                  <a:pt x="188761" y="0"/>
                </a:lnTo>
                <a:lnTo>
                  <a:pt x="101464" y="138037"/>
                </a:lnTo>
                <a:lnTo>
                  <a:pt x="0" y="138037"/>
                </a:lnTo>
                <a:close/>
              </a:path>
            </a:pathLst>
          </a:custGeom>
          <a:solidFill>
            <a:schemeClr val="bg1"/>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29" name="标题 1"/>
          <p:cNvSpPr txBox="1"/>
          <p:nvPr/>
        </p:nvSpPr>
        <p:spPr>
          <a:xfrm>
            <a:off x="6395015" y="4782433"/>
            <a:ext cx="4584032" cy="28800"/>
          </a:xfrm>
          <a:prstGeom prst="rect">
            <a:avLst/>
          </a:prstGeom>
          <a:gradFill>
            <a:gsLst>
              <a:gs pos="0">
                <a:schemeClr val="bg1"/>
              </a:gs>
              <a:gs pos="88000">
                <a:schemeClr val="bg1">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cxnSp>
        <p:nvCxnSpPr>
          <p:cNvPr id="31" name="标题 1"/>
          <p:cNvCxnSpPr/>
          <p:nvPr/>
        </p:nvCxnSpPr>
        <p:spPr>
          <a:xfrm>
            <a:off x="7186863" y="5374105"/>
            <a:ext cx="3481137" cy="0"/>
          </a:xfrm>
          <a:prstGeom prst="line">
            <a:avLst/>
          </a:prstGeom>
          <a:noFill/>
          <a:ln w="6350" cap="sq">
            <a:solidFill>
              <a:schemeClr val="bg1"/>
            </a:solidFill>
            <a:prstDash val="lgDash"/>
            <a:miter/>
          </a:ln>
        </p:spPr>
      </p:cxnSp>
      <p:sp>
        <p:nvSpPr>
          <p:cNvPr id="32" name="标题 1"/>
          <p:cNvSpPr txBox="1"/>
          <p:nvPr/>
        </p:nvSpPr>
        <p:spPr>
          <a:xfrm>
            <a:off x="5811504" y="1930960"/>
            <a:ext cx="2703140" cy="1075448"/>
          </a:xfrm>
          <a:prstGeom prst="rect">
            <a:avLst/>
          </a:prstGeom>
          <a:noFill/>
          <a:ln>
            <a:noFill/>
          </a:ln>
        </p:spPr>
        <p:txBody>
          <a:bodyPr vert="horz" wrap="square" lIns="0" tIns="0" rIns="0" bIns="0" rtlCol="0" anchor="b"/>
          <a:lstStyle/>
          <a:p>
            <a:pPr algn="l">
              <a:lnSpc>
                <a:spcPct val="110000"/>
              </a:lnSpc>
            </a:pPr>
            <a:r>
              <a:rPr kumimoji="1" lang="en-US" altLang="zh-CN" sz="7200">
                <a:ln w="12700">
                  <a:noFill/>
                </a:ln>
                <a:solidFill>
                  <a:srgbClr val="FFFFFF">
                    <a:alpha val="100000"/>
                  </a:srgbClr>
                </a:solidFill>
                <a:latin typeface="Source Han Sans CN Regular"/>
                <a:ea typeface="Source Han Sans CN Regular"/>
                <a:cs typeface="Source Han Sans CN Regular"/>
              </a:rPr>
              <a:t>Part</a:t>
            </a:r>
            <a:endParaRPr kumimoji="1" lang="zh-CN" altLang="en-US"/>
          </a:p>
        </p:txBody>
      </p:sp>
      <p:sp>
        <p:nvSpPr>
          <p:cNvPr id="33" name="标题 1"/>
          <p:cNvSpPr txBox="1"/>
          <p:nvPr/>
        </p:nvSpPr>
        <p:spPr>
          <a:xfrm>
            <a:off x="8044341" y="628236"/>
            <a:ext cx="1772100" cy="2378172"/>
          </a:xfrm>
          <a:prstGeom prst="rect">
            <a:avLst/>
          </a:prstGeom>
          <a:noFill/>
          <a:ln>
            <a:noFill/>
          </a:ln>
        </p:spPr>
        <p:txBody>
          <a:bodyPr vert="horz" wrap="square" lIns="0" tIns="0" rIns="0" bIns="0" rtlCol="0" anchor="b"/>
          <a:lstStyle/>
          <a:p>
            <a:pPr algn="l">
              <a:lnSpc>
                <a:spcPct val="110000"/>
              </a:lnSpc>
            </a:pPr>
            <a:r>
              <a:rPr kumimoji="1" lang="en-US" altLang="zh-CN" sz="7200">
                <a:ln w="12700">
                  <a:noFill/>
                </a:ln>
                <a:solidFill>
                  <a:srgbClr val="FFFFFF">
                    <a:alpha val="100000"/>
                  </a:srgbClr>
                </a:solidFill>
                <a:latin typeface="Source Han Sans CN Regular"/>
                <a:ea typeface="Source Han Sans CN Regular"/>
                <a:cs typeface="Source Han Sans CN Regular"/>
              </a:rPr>
              <a:t>01</a:t>
            </a:r>
            <a:endParaRPr kumimoji="1" lang="zh-CN" altLang="en-US"/>
          </a:p>
        </p:txBody>
      </p:sp>
      <p:sp>
        <p:nvSpPr>
          <p:cNvPr id="34" name="标题 1"/>
          <p:cNvSpPr txBox="1"/>
          <p:nvPr/>
        </p:nvSpPr>
        <p:spPr>
          <a:xfrm rot="16200000" flipH="1">
            <a:off x="828642" y="1325235"/>
            <a:ext cx="926772" cy="707999"/>
          </a:xfrm>
          <a:custGeom>
            <a:avLst/>
            <a:gdLst>
              <a:gd name="connsiteX0" fmla="*/ 876796 w 926772"/>
              <a:gd name="connsiteY0" fmla="*/ 683011 h 707999"/>
              <a:gd name="connsiteX1" fmla="*/ 901784 w 926772"/>
              <a:gd name="connsiteY1" fmla="*/ 658023 h 707999"/>
              <a:gd name="connsiteX2" fmla="*/ 926772 w 926772"/>
              <a:gd name="connsiteY2" fmla="*/ 683011 h 707999"/>
              <a:gd name="connsiteX3" fmla="*/ 901784 w 926772"/>
              <a:gd name="connsiteY3" fmla="*/ 707999 h 707999"/>
              <a:gd name="connsiteX4" fmla="*/ 876796 w 926772"/>
              <a:gd name="connsiteY4" fmla="*/ 683011 h 707999"/>
              <a:gd name="connsiteX5" fmla="*/ 820126 w 926772"/>
              <a:gd name="connsiteY5" fmla="*/ 589008 h 707999"/>
              <a:gd name="connsiteX6" fmla="*/ 845114 w 926772"/>
              <a:gd name="connsiteY6" fmla="*/ 564020 h 707999"/>
              <a:gd name="connsiteX7" fmla="*/ 870102 w 926772"/>
              <a:gd name="connsiteY7" fmla="*/ 589008 h 707999"/>
              <a:gd name="connsiteX8" fmla="*/ 845114 w 926772"/>
              <a:gd name="connsiteY8" fmla="*/ 613996 h 707999"/>
              <a:gd name="connsiteX9" fmla="*/ 820126 w 926772"/>
              <a:gd name="connsiteY9" fmla="*/ 589008 h 707999"/>
              <a:gd name="connsiteX10" fmla="*/ 756812 w 926772"/>
              <a:gd name="connsiteY10" fmla="*/ 495005 h 707999"/>
              <a:gd name="connsiteX11" fmla="*/ 781800 w 926772"/>
              <a:gd name="connsiteY11" fmla="*/ 470017 h 707999"/>
              <a:gd name="connsiteX12" fmla="*/ 806788 w 926772"/>
              <a:gd name="connsiteY12" fmla="*/ 495005 h 707999"/>
              <a:gd name="connsiteX13" fmla="*/ 781800 w 926772"/>
              <a:gd name="connsiteY13" fmla="*/ 519993 h 707999"/>
              <a:gd name="connsiteX14" fmla="*/ 756812 w 926772"/>
              <a:gd name="connsiteY14" fmla="*/ 495005 h 707999"/>
              <a:gd name="connsiteX15" fmla="*/ 751538 w 926772"/>
              <a:gd name="connsiteY15" fmla="*/ 683011 h 707999"/>
              <a:gd name="connsiteX16" fmla="*/ 776526 w 926772"/>
              <a:gd name="connsiteY16" fmla="*/ 658023 h 707999"/>
              <a:gd name="connsiteX17" fmla="*/ 801514 w 926772"/>
              <a:gd name="connsiteY17" fmla="*/ 683011 h 707999"/>
              <a:gd name="connsiteX18" fmla="*/ 776526 w 926772"/>
              <a:gd name="connsiteY18" fmla="*/ 707999 h 707999"/>
              <a:gd name="connsiteX19" fmla="*/ 751538 w 926772"/>
              <a:gd name="connsiteY19" fmla="*/ 683011 h 707999"/>
              <a:gd name="connsiteX20" fmla="*/ 694869 w 926772"/>
              <a:gd name="connsiteY20" fmla="*/ 589008 h 707999"/>
              <a:gd name="connsiteX21" fmla="*/ 719857 w 926772"/>
              <a:gd name="connsiteY21" fmla="*/ 564020 h 707999"/>
              <a:gd name="connsiteX22" fmla="*/ 744845 w 926772"/>
              <a:gd name="connsiteY22" fmla="*/ 589008 h 707999"/>
              <a:gd name="connsiteX23" fmla="*/ 719857 w 926772"/>
              <a:gd name="connsiteY23" fmla="*/ 613996 h 707999"/>
              <a:gd name="connsiteX24" fmla="*/ 694869 w 926772"/>
              <a:gd name="connsiteY24" fmla="*/ 589008 h 707999"/>
              <a:gd name="connsiteX25" fmla="*/ 689081 w 926772"/>
              <a:gd name="connsiteY25" fmla="*/ 401002 h 707999"/>
              <a:gd name="connsiteX26" fmla="*/ 714069 w 926772"/>
              <a:gd name="connsiteY26" fmla="*/ 376014 h 707999"/>
              <a:gd name="connsiteX27" fmla="*/ 739057 w 926772"/>
              <a:gd name="connsiteY27" fmla="*/ 401002 h 707999"/>
              <a:gd name="connsiteX28" fmla="*/ 714069 w 926772"/>
              <a:gd name="connsiteY28" fmla="*/ 425990 h 707999"/>
              <a:gd name="connsiteX29" fmla="*/ 689081 w 926772"/>
              <a:gd name="connsiteY29" fmla="*/ 401002 h 707999"/>
              <a:gd name="connsiteX30" fmla="*/ 631554 w 926772"/>
              <a:gd name="connsiteY30" fmla="*/ 495005 h 707999"/>
              <a:gd name="connsiteX31" fmla="*/ 656542 w 926772"/>
              <a:gd name="connsiteY31" fmla="*/ 470017 h 707999"/>
              <a:gd name="connsiteX32" fmla="*/ 681530 w 926772"/>
              <a:gd name="connsiteY32" fmla="*/ 495005 h 707999"/>
              <a:gd name="connsiteX33" fmla="*/ 656542 w 926772"/>
              <a:gd name="connsiteY33" fmla="*/ 519993 h 707999"/>
              <a:gd name="connsiteX34" fmla="*/ 631554 w 926772"/>
              <a:gd name="connsiteY34" fmla="*/ 495005 h 707999"/>
              <a:gd name="connsiteX35" fmla="*/ 626283 w 926772"/>
              <a:gd name="connsiteY35" fmla="*/ 683011 h 707999"/>
              <a:gd name="connsiteX36" fmla="*/ 651271 w 926772"/>
              <a:gd name="connsiteY36" fmla="*/ 658023 h 707999"/>
              <a:gd name="connsiteX37" fmla="*/ 676259 w 926772"/>
              <a:gd name="connsiteY37" fmla="*/ 683011 h 707999"/>
              <a:gd name="connsiteX38" fmla="*/ 651271 w 926772"/>
              <a:gd name="connsiteY38" fmla="*/ 707999 h 707999"/>
              <a:gd name="connsiteX39" fmla="*/ 626283 w 926772"/>
              <a:gd name="connsiteY39" fmla="*/ 683011 h 707999"/>
              <a:gd name="connsiteX40" fmla="*/ 621342 w 926772"/>
              <a:gd name="connsiteY40" fmla="*/ 306999 h 707999"/>
              <a:gd name="connsiteX41" fmla="*/ 646330 w 926772"/>
              <a:gd name="connsiteY41" fmla="*/ 282011 h 707999"/>
              <a:gd name="connsiteX42" fmla="*/ 671318 w 926772"/>
              <a:gd name="connsiteY42" fmla="*/ 306999 h 707999"/>
              <a:gd name="connsiteX43" fmla="*/ 646330 w 926772"/>
              <a:gd name="connsiteY43" fmla="*/ 331987 h 707999"/>
              <a:gd name="connsiteX44" fmla="*/ 621342 w 926772"/>
              <a:gd name="connsiteY44" fmla="*/ 306999 h 707999"/>
              <a:gd name="connsiteX45" fmla="*/ 569610 w 926772"/>
              <a:gd name="connsiteY45" fmla="*/ 589008 h 707999"/>
              <a:gd name="connsiteX46" fmla="*/ 594598 w 926772"/>
              <a:gd name="connsiteY46" fmla="*/ 564020 h 707999"/>
              <a:gd name="connsiteX47" fmla="*/ 619586 w 926772"/>
              <a:gd name="connsiteY47" fmla="*/ 589008 h 707999"/>
              <a:gd name="connsiteX48" fmla="*/ 594598 w 926772"/>
              <a:gd name="connsiteY48" fmla="*/ 613996 h 707999"/>
              <a:gd name="connsiteX49" fmla="*/ 569610 w 926772"/>
              <a:gd name="connsiteY49" fmla="*/ 589008 h 707999"/>
              <a:gd name="connsiteX50" fmla="*/ 563824 w 926772"/>
              <a:gd name="connsiteY50" fmla="*/ 401002 h 707999"/>
              <a:gd name="connsiteX51" fmla="*/ 588812 w 926772"/>
              <a:gd name="connsiteY51" fmla="*/ 376014 h 707999"/>
              <a:gd name="connsiteX52" fmla="*/ 613800 w 926772"/>
              <a:gd name="connsiteY52" fmla="*/ 401002 h 707999"/>
              <a:gd name="connsiteX53" fmla="*/ 588812 w 926772"/>
              <a:gd name="connsiteY53" fmla="*/ 425990 h 707999"/>
              <a:gd name="connsiteX54" fmla="*/ 563824 w 926772"/>
              <a:gd name="connsiteY54" fmla="*/ 401002 h 707999"/>
              <a:gd name="connsiteX55" fmla="*/ 553611 w 926772"/>
              <a:gd name="connsiteY55" fmla="*/ 212996 h 707999"/>
              <a:gd name="connsiteX56" fmla="*/ 578599 w 926772"/>
              <a:gd name="connsiteY56" fmla="*/ 188008 h 707999"/>
              <a:gd name="connsiteX57" fmla="*/ 603587 w 926772"/>
              <a:gd name="connsiteY57" fmla="*/ 212996 h 707999"/>
              <a:gd name="connsiteX58" fmla="*/ 578599 w 926772"/>
              <a:gd name="connsiteY58" fmla="*/ 237984 h 707999"/>
              <a:gd name="connsiteX59" fmla="*/ 553611 w 926772"/>
              <a:gd name="connsiteY59" fmla="*/ 212996 h 707999"/>
              <a:gd name="connsiteX60" fmla="*/ 506299 w 926772"/>
              <a:gd name="connsiteY60" fmla="*/ 495005 h 707999"/>
              <a:gd name="connsiteX61" fmla="*/ 531287 w 926772"/>
              <a:gd name="connsiteY61" fmla="*/ 470017 h 707999"/>
              <a:gd name="connsiteX62" fmla="*/ 556275 w 926772"/>
              <a:gd name="connsiteY62" fmla="*/ 495005 h 707999"/>
              <a:gd name="connsiteX63" fmla="*/ 531287 w 926772"/>
              <a:gd name="connsiteY63" fmla="*/ 519993 h 707999"/>
              <a:gd name="connsiteX64" fmla="*/ 506299 w 926772"/>
              <a:gd name="connsiteY64" fmla="*/ 495005 h 707999"/>
              <a:gd name="connsiteX65" fmla="*/ 501026 w 926772"/>
              <a:gd name="connsiteY65" fmla="*/ 683011 h 707999"/>
              <a:gd name="connsiteX66" fmla="*/ 526014 w 926772"/>
              <a:gd name="connsiteY66" fmla="*/ 658023 h 707999"/>
              <a:gd name="connsiteX67" fmla="*/ 551002 w 926772"/>
              <a:gd name="connsiteY67" fmla="*/ 683011 h 707999"/>
              <a:gd name="connsiteX68" fmla="*/ 526014 w 926772"/>
              <a:gd name="connsiteY68" fmla="*/ 707999 h 707999"/>
              <a:gd name="connsiteX69" fmla="*/ 501026 w 926772"/>
              <a:gd name="connsiteY69" fmla="*/ 683011 h 707999"/>
              <a:gd name="connsiteX70" fmla="*/ 496084 w 926772"/>
              <a:gd name="connsiteY70" fmla="*/ 306999 h 707999"/>
              <a:gd name="connsiteX71" fmla="*/ 521072 w 926772"/>
              <a:gd name="connsiteY71" fmla="*/ 282011 h 707999"/>
              <a:gd name="connsiteX72" fmla="*/ 546060 w 926772"/>
              <a:gd name="connsiteY72" fmla="*/ 306999 h 707999"/>
              <a:gd name="connsiteX73" fmla="*/ 521072 w 926772"/>
              <a:gd name="connsiteY73" fmla="*/ 331987 h 707999"/>
              <a:gd name="connsiteX74" fmla="*/ 496084 w 926772"/>
              <a:gd name="connsiteY74" fmla="*/ 306999 h 707999"/>
              <a:gd name="connsiteX75" fmla="*/ 488086 w 926772"/>
              <a:gd name="connsiteY75" fmla="*/ 118993 h 707999"/>
              <a:gd name="connsiteX76" fmla="*/ 513074 w 926772"/>
              <a:gd name="connsiteY76" fmla="*/ 94005 h 707999"/>
              <a:gd name="connsiteX77" fmla="*/ 538062 w 926772"/>
              <a:gd name="connsiteY77" fmla="*/ 118993 h 707999"/>
              <a:gd name="connsiteX78" fmla="*/ 513074 w 926772"/>
              <a:gd name="connsiteY78" fmla="*/ 143981 h 707999"/>
              <a:gd name="connsiteX79" fmla="*/ 488086 w 926772"/>
              <a:gd name="connsiteY79" fmla="*/ 118993 h 707999"/>
              <a:gd name="connsiteX80" fmla="*/ 444353 w 926772"/>
              <a:gd name="connsiteY80" fmla="*/ 589008 h 707999"/>
              <a:gd name="connsiteX81" fmla="*/ 469341 w 926772"/>
              <a:gd name="connsiteY81" fmla="*/ 564020 h 707999"/>
              <a:gd name="connsiteX82" fmla="*/ 494329 w 926772"/>
              <a:gd name="connsiteY82" fmla="*/ 589008 h 707999"/>
              <a:gd name="connsiteX83" fmla="*/ 469341 w 926772"/>
              <a:gd name="connsiteY83" fmla="*/ 613996 h 707999"/>
              <a:gd name="connsiteX84" fmla="*/ 444353 w 926772"/>
              <a:gd name="connsiteY84" fmla="*/ 589008 h 707999"/>
              <a:gd name="connsiteX85" fmla="*/ 438565 w 926772"/>
              <a:gd name="connsiteY85" fmla="*/ 401002 h 707999"/>
              <a:gd name="connsiteX86" fmla="*/ 463553 w 926772"/>
              <a:gd name="connsiteY86" fmla="*/ 376014 h 707999"/>
              <a:gd name="connsiteX87" fmla="*/ 488541 w 926772"/>
              <a:gd name="connsiteY87" fmla="*/ 401002 h 707999"/>
              <a:gd name="connsiteX88" fmla="*/ 463553 w 926772"/>
              <a:gd name="connsiteY88" fmla="*/ 425990 h 707999"/>
              <a:gd name="connsiteX89" fmla="*/ 438565 w 926772"/>
              <a:gd name="connsiteY89" fmla="*/ 401002 h 707999"/>
              <a:gd name="connsiteX90" fmla="*/ 428354 w 926772"/>
              <a:gd name="connsiteY90" fmla="*/ 212996 h 707999"/>
              <a:gd name="connsiteX91" fmla="*/ 453342 w 926772"/>
              <a:gd name="connsiteY91" fmla="*/ 188008 h 707999"/>
              <a:gd name="connsiteX92" fmla="*/ 478330 w 926772"/>
              <a:gd name="connsiteY92" fmla="*/ 212996 h 707999"/>
              <a:gd name="connsiteX93" fmla="*/ 453342 w 926772"/>
              <a:gd name="connsiteY93" fmla="*/ 237984 h 707999"/>
              <a:gd name="connsiteX94" fmla="*/ 428354 w 926772"/>
              <a:gd name="connsiteY94" fmla="*/ 212996 h 707999"/>
              <a:gd name="connsiteX95" fmla="*/ 423077 w 926772"/>
              <a:gd name="connsiteY95" fmla="*/ 24988 h 707999"/>
              <a:gd name="connsiteX96" fmla="*/ 448065 w 926772"/>
              <a:gd name="connsiteY96" fmla="*/ 0 h 707999"/>
              <a:gd name="connsiteX97" fmla="*/ 473053 w 926772"/>
              <a:gd name="connsiteY97" fmla="*/ 24988 h 707999"/>
              <a:gd name="connsiteX98" fmla="*/ 448065 w 926772"/>
              <a:gd name="connsiteY98" fmla="*/ 49976 h 707999"/>
              <a:gd name="connsiteX99" fmla="*/ 423077 w 926772"/>
              <a:gd name="connsiteY99" fmla="*/ 24988 h 707999"/>
              <a:gd name="connsiteX100" fmla="*/ 381042 w 926772"/>
              <a:gd name="connsiteY100" fmla="*/ 495005 h 707999"/>
              <a:gd name="connsiteX101" fmla="*/ 406030 w 926772"/>
              <a:gd name="connsiteY101" fmla="*/ 470017 h 707999"/>
              <a:gd name="connsiteX102" fmla="*/ 431018 w 926772"/>
              <a:gd name="connsiteY102" fmla="*/ 495005 h 707999"/>
              <a:gd name="connsiteX103" fmla="*/ 406030 w 926772"/>
              <a:gd name="connsiteY103" fmla="*/ 519993 h 707999"/>
              <a:gd name="connsiteX104" fmla="*/ 381042 w 926772"/>
              <a:gd name="connsiteY104" fmla="*/ 495005 h 707999"/>
              <a:gd name="connsiteX105" fmla="*/ 375770 w 926772"/>
              <a:gd name="connsiteY105" fmla="*/ 683011 h 707999"/>
              <a:gd name="connsiteX106" fmla="*/ 400758 w 926772"/>
              <a:gd name="connsiteY106" fmla="*/ 658023 h 707999"/>
              <a:gd name="connsiteX107" fmla="*/ 425746 w 926772"/>
              <a:gd name="connsiteY107" fmla="*/ 683011 h 707999"/>
              <a:gd name="connsiteX108" fmla="*/ 400758 w 926772"/>
              <a:gd name="connsiteY108" fmla="*/ 707999 h 707999"/>
              <a:gd name="connsiteX109" fmla="*/ 375770 w 926772"/>
              <a:gd name="connsiteY109" fmla="*/ 683011 h 707999"/>
              <a:gd name="connsiteX110" fmla="*/ 370829 w 926772"/>
              <a:gd name="connsiteY110" fmla="*/ 306999 h 707999"/>
              <a:gd name="connsiteX111" fmla="*/ 395817 w 926772"/>
              <a:gd name="connsiteY111" fmla="*/ 282011 h 707999"/>
              <a:gd name="connsiteX112" fmla="*/ 420805 w 926772"/>
              <a:gd name="connsiteY112" fmla="*/ 306999 h 707999"/>
              <a:gd name="connsiteX113" fmla="*/ 395817 w 926772"/>
              <a:gd name="connsiteY113" fmla="*/ 331987 h 707999"/>
              <a:gd name="connsiteX114" fmla="*/ 370829 w 926772"/>
              <a:gd name="connsiteY114" fmla="*/ 306999 h 707999"/>
              <a:gd name="connsiteX115" fmla="*/ 362827 w 926772"/>
              <a:gd name="connsiteY115" fmla="*/ 118993 h 707999"/>
              <a:gd name="connsiteX116" fmla="*/ 387815 w 926772"/>
              <a:gd name="connsiteY116" fmla="*/ 94005 h 707999"/>
              <a:gd name="connsiteX117" fmla="*/ 412803 w 926772"/>
              <a:gd name="connsiteY117" fmla="*/ 118993 h 707999"/>
              <a:gd name="connsiteX118" fmla="*/ 387815 w 926772"/>
              <a:gd name="connsiteY118" fmla="*/ 143981 h 707999"/>
              <a:gd name="connsiteX119" fmla="*/ 362827 w 926772"/>
              <a:gd name="connsiteY119" fmla="*/ 118993 h 707999"/>
              <a:gd name="connsiteX120" fmla="*/ 319096 w 926772"/>
              <a:gd name="connsiteY120" fmla="*/ 589008 h 707999"/>
              <a:gd name="connsiteX121" fmla="*/ 344084 w 926772"/>
              <a:gd name="connsiteY121" fmla="*/ 564020 h 707999"/>
              <a:gd name="connsiteX122" fmla="*/ 369072 w 926772"/>
              <a:gd name="connsiteY122" fmla="*/ 589008 h 707999"/>
              <a:gd name="connsiteX123" fmla="*/ 344084 w 926772"/>
              <a:gd name="connsiteY123" fmla="*/ 613996 h 707999"/>
              <a:gd name="connsiteX124" fmla="*/ 319096 w 926772"/>
              <a:gd name="connsiteY124" fmla="*/ 589008 h 707999"/>
              <a:gd name="connsiteX125" fmla="*/ 313307 w 926772"/>
              <a:gd name="connsiteY125" fmla="*/ 401002 h 707999"/>
              <a:gd name="connsiteX126" fmla="*/ 338295 w 926772"/>
              <a:gd name="connsiteY126" fmla="*/ 376014 h 707999"/>
              <a:gd name="connsiteX127" fmla="*/ 363283 w 926772"/>
              <a:gd name="connsiteY127" fmla="*/ 401002 h 707999"/>
              <a:gd name="connsiteX128" fmla="*/ 338295 w 926772"/>
              <a:gd name="connsiteY128" fmla="*/ 425990 h 707999"/>
              <a:gd name="connsiteX129" fmla="*/ 313307 w 926772"/>
              <a:gd name="connsiteY129" fmla="*/ 401002 h 707999"/>
              <a:gd name="connsiteX130" fmla="*/ 303095 w 926772"/>
              <a:gd name="connsiteY130" fmla="*/ 212996 h 707999"/>
              <a:gd name="connsiteX131" fmla="*/ 328083 w 926772"/>
              <a:gd name="connsiteY131" fmla="*/ 188008 h 707999"/>
              <a:gd name="connsiteX132" fmla="*/ 353071 w 926772"/>
              <a:gd name="connsiteY132" fmla="*/ 212996 h 707999"/>
              <a:gd name="connsiteX133" fmla="*/ 328083 w 926772"/>
              <a:gd name="connsiteY133" fmla="*/ 237984 h 707999"/>
              <a:gd name="connsiteX134" fmla="*/ 303095 w 926772"/>
              <a:gd name="connsiteY134" fmla="*/ 212996 h 707999"/>
              <a:gd name="connsiteX135" fmla="*/ 255786 w 926772"/>
              <a:gd name="connsiteY135" fmla="*/ 495005 h 707999"/>
              <a:gd name="connsiteX136" fmla="*/ 280774 w 926772"/>
              <a:gd name="connsiteY136" fmla="*/ 470017 h 707999"/>
              <a:gd name="connsiteX137" fmla="*/ 305762 w 926772"/>
              <a:gd name="connsiteY137" fmla="*/ 495005 h 707999"/>
              <a:gd name="connsiteX138" fmla="*/ 280774 w 926772"/>
              <a:gd name="connsiteY138" fmla="*/ 519993 h 707999"/>
              <a:gd name="connsiteX139" fmla="*/ 255786 w 926772"/>
              <a:gd name="connsiteY139" fmla="*/ 495005 h 707999"/>
              <a:gd name="connsiteX140" fmla="*/ 250513 w 926772"/>
              <a:gd name="connsiteY140" fmla="*/ 683011 h 707999"/>
              <a:gd name="connsiteX141" fmla="*/ 275501 w 926772"/>
              <a:gd name="connsiteY141" fmla="*/ 658023 h 707999"/>
              <a:gd name="connsiteX142" fmla="*/ 300489 w 926772"/>
              <a:gd name="connsiteY142" fmla="*/ 683011 h 707999"/>
              <a:gd name="connsiteX143" fmla="*/ 275501 w 926772"/>
              <a:gd name="connsiteY143" fmla="*/ 707999 h 707999"/>
              <a:gd name="connsiteX144" fmla="*/ 250513 w 926772"/>
              <a:gd name="connsiteY144" fmla="*/ 683011 h 707999"/>
              <a:gd name="connsiteX145" fmla="*/ 245572 w 926772"/>
              <a:gd name="connsiteY145" fmla="*/ 306999 h 707999"/>
              <a:gd name="connsiteX146" fmla="*/ 270560 w 926772"/>
              <a:gd name="connsiteY146" fmla="*/ 282011 h 707999"/>
              <a:gd name="connsiteX147" fmla="*/ 295548 w 926772"/>
              <a:gd name="connsiteY147" fmla="*/ 306999 h 707999"/>
              <a:gd name="connsiteX148" fmla="*/ 270560 w 926772"/>
              <a:gd name="connsiteY148" fmla="*/ 331987 h 707999"/>
              <a:gd name="connsiteX149" fmla="*/ 245572 w 926772"/>
              <a:gd name="connsiteY149" fmla="*/ 306999 h 707999"/>
              <a:gd name="connsiteX150" fmla="*/ 193839 w 926772"/>
              <a:gd name="connsiteY150" fmla="*/ 589008 h 707999"/>
              <a:gd name="connsiteX151" fmla="*/ 218827 w 926772"/>
              <a:gd name="connsiteY151" fmla="*/ 564020 h 707999"/>
              <a:gd name="connsiteX152" fmla="*/ 243815 w 926772"/>
              <a:gd name="connsiteY152" fmla="*/ 589008 h 707999"/>
              <a:gd name="connsiteX153" fmla="*/ 218827 w 926772"/>
              <a:gd name="connsiteY153" fmla="*/ 613996 h 707999"/>
              <a:gd name="connsiteX154" fmla="*/ 193839 w 926772"/>
              <a:gd name="connsiteY154" fmla="*/ 589008 h 707999"/>
              <a:gd name="connsiteX155" fmla="*/ 188051 w 926772"/>
              <a:gd name="connsiteY155" fmla="*/ 401002 h 707999"/>
              <a:gd name="connsiteX156" fmla="*/ 213039 w 926772"/>
              <a:gd name="connsiteY156" fmla="*/ 376014 h 707999"/>
              <a:gd name="connsiteX157" fmla="*/ 238027 w 926772"/>
              <a:gd name="connsiteY157" fmla="*/ 401002 h 707999"/>
              <a:gd name="connsiteX158" fmla="*/ 213039 w 926772"/>
              <a:gd name="connsiteY158" fmla="*/ 425990 h 707999"/>
              <a:gd name="connsiteX159" fmla="*/ 188051 w 926772"/>
              <a:gd name="connsiteY159" fmla="*/ 401002 h 707999"/>
              <a:gd name="connsiteX160" fmla="*/ 130529 w 926772"/>
              <a:gd name="connsiteY160" fmla="*/ 495005 h 707999"/>
              <a:gd name="connsiteX161" fmla="*/ 155517 w 926772"/>
              <a:gd name="connsiteY161" fmla="*/ 470017 h 707999"/>
              <a:gd name="connsiteX162" fmla="*/ 180505 w 926772"/>
              <a:gd name="connsiteY162" fmla="*/ 495005 h 707999"/>
              <a:gd name="connsiteX163" fmla="*/ 155517 w 926772"/>
              <a:gd name="connsiteY163" fmla="*/ 519993 h 707999"/>
              <a:gd name="connsiteX164" fmla="*/ 130529 w 926772"/>
              <a:gd name="connsiteY164" fmla="*/ 495005 h 707999"/>
              <a:gd name="connsiteX165" fmla="*/ 125257 w 926772"/>
              <a:gd name="connsiteY165" fmla="*/ 683011 h 707999"/>
              <a:gd name="connsiteX166" fmla="*/ 150245 w 926772"/>
              <a:gd name="connsiteY166" fmla="*/ 658023 h 707999"/>
              <a:gd name="connsiteX167" fmla="*/ 175233 w 926772"/>
              <a:gd name="connsiteY167" fmla="*/ 683011 h 707999"/>
              <a:gd name="connsiteX168" fmla="*/ 150245 w 926772"/>
              <a:gd name="connsiteY168" fmla="*/ 707999 h 707999"/>
              <a:gd name="connsiteX169" fmla="*/ 125257 w 926772"/>
              <a:gd name="connsiteY169" fmla="*/ 683011 h 707999"/>
              <a:gd name="connsiteX170" fmla="*/ 68583 w 926772"/>
              <a:gd name="connsiteY170" fmla="*/ 589008 h 707999"/>
              <a:gd name="connsiteX171" fmla="*/ 93571 w 926772"/>
              <a:gd name="connsiteY171" fmla="*/ 564020 h 707999"/>
              <a:gd name="connsiteX172" fmla="*/ 118559 w 926772"/>
              <a:gd name="connsiteY172" fmla="*/ 589008 h 707999"/>
              <a:gd name="connsiteX173" fmla="*/ 93571 w 926772"/>
              <a:gd name="connsiteY173" fmla="*/ 613996 h 707999"/>
              <a:gd name="connsiteX174" fmla="*/ 68583 w 926772"/>
              <a:gd name="connsiteY174" fmla="*/ 589008 h 707999"/>
              <a:gd name="connsiteX175" fmla="*/ 0 w 926772"/>
              <a:gd name="connsiteY175" fmla="*/ 683011 h 707999"/>
              <a:gd name="connsiteX176" fmla="*/ 24988 w 926772"/>
              <a:gd name="connsiteY176" fmla="*/ 658023 h 707999"/>
              <a:gd name="connsiteX177" fmla="*/ 49976 w 926772"/>
              <a:gd name="connsiteY177" fmla="*/ 683011 h 707999"/>
              <a:gd name="connsiteX178" fmla="*/ 24988 w 926772"/>
              <a:gd name="connsiteY178" fmla="*/ 707999 h 707999"/>
              <a:gd name="connsiteX179" fmla="*/ 0 w 926772"/>
              <a:gd name="connsiteY179" fmla="*/ 683011 h 707999"/>
            </a:gdLst>
            <a:ahLst/>
            <a:cxnLst/>
            <a:rect l="l" t="t" r="r" b="b"/>
            <a:pathLst>
              <a:path w="926772" h="707999">
                <a:moveTo>
                  <a:pt x="876796" y="683011"/>
                </a:moveTo>
                <a:cubicBezTo>
                  <a:pt x="876796" y="669211"/>
                  <a:pt x="887984" y="658023"/>
                  <a:pt x="901784" y="658023"/>
                </a:cubicBezTo>
                <a:cubicBezTo>
                  <a:pt x="915584" y="658023"/>
                  <a:pt x="926772" y="669211"/>
                  <a:pt x="926772" y="683011"/>
                </a:cubicBezTo>
                <a:cubicBezTo>
                  <a:pt x="926772" y="696811"/>
                  <a:pt x="915584" y="707999"/>
                  <a:pt x="901784" y="707999"/>
                </a:cubicBezTo>
                <a:cubicBezTo>
                  <a:pt x="887984" y="707999"/>
                  <a:pt x="876796" y="696811"/>
                  <a:pt x="876796" y="683011"/>
                </a:cubicBezTo>
                <a:close/>
                <a:moveTo>
                  <a:pt x="820126" y="589008"/>
                </a:moveTo>
                <a:cubicBezTo>
                  <a:pt x="820126" y="575208"/>
                  <a:pt x="831314" y="564020"/>
                  <a:pt x="845114" y="564020"/>
                </a:cubicBezTo>
                <a:cubicBezTo>
                  <a:pt x="858914" y="564020"/>
                  <a:pt x="870102" y="575208"/>
                  <a:pt x="870102" y="589008"/>
                </a:cubicBezTo>
                <a:cubicBezTo>
                  <a:pt x="870102" y="602808"/>
                  <a:pt x="858914" y="613996"/>
                  <a:pt x="845114" y="613996"/>
                </a:cubicBezTo>
                <a:cubicBezTo>
                  <a:pt x="831314" y="613996"/>
                  <a:pt x="820126" y="602808"/>
                  <a:pt x="820126" y="589008"/>
                </a:cubicBezTo>
                <a:close/>
                <a:moveTo>
                  <a:pt x="756812" y="495005"/>
                </a:moveTo>
                <a:cubicBezTo>
                  <a:pt x="756812" y="481205"/>
                  <a:pt x="768000" y="470017"/>
                  <a:pt x="781800" y="470017"/>
                </a:cubicBezTo>
                <a:cubicBezTo>
                  <a:pt x="795600" y="470017"/>
                  <a:pt x="806788" y="481205"/>
                  <a:pt x="806788" y="495005"/>
                </a:cubicBezTo>
                <a:cubicBezTo>
                  <a:pt x="806788" y="508805"/>
                  <a:pt x="795600" y="519993"/>
                  <a:pt x="781800" y="519993"/>
                </a:cubicBezTo>
                <a:cubicBezTo>
                  <a:pt x="768000" y="519993"/>
                  <a:pt x="756812" y="508805"/>
                  <a:pt x="756812" y="495005"/>
                </a:cubicBezTo>
                <a:close/>
                <a:moveTo>
                  <a:pt x="751538" y="683011"/>
                </a:moveTo>
                <a:cubicBezTo>
                  <a:pt x="751538" y="669211"/>
                  <a:pt x="762726" y="658023"/>
                  <a:pt x="776526" y="658023"/>
                </a:cubicBezTo>
                <a:cubicBezTo>
                  <a:pt x="790326" y="658023"/>
                  <a:pt x="801514" y="669211"/>
                  <a:pt x="801514" y="683011"/>
                </a:cubicBezTo>
                <a:cubicBezTo>
                  <a:pt x="801514" y="696811"/>
                  <a:pt x="790326" y="707999"/>
                  <a:pt x="776526" y="707999"/>
                </a:cubicBezTo>
                <a:cubicBezTo>
                  <a:pt x="762726" y="707999"/>
                  <a:pt x="751538" y="696811"/>
                  <a:pt x="751538" y="683011"/>
                </a:cubicBezTo>
                <a:close/>
                <a:moveTo>
                  <a:pt x="694869" y="589008"/>
                </a:moveTo>
                <a:cubicBezTo>
                  <a:pt x="694869" y="575208"/>
                  <a:pt x="706057" y="564020"/>
                  <a:pt x="719857" y="564020"/>
                </a:cubicBezTo>
                <a:cubicBezTo>
                  <a:pt x="733657" y="564020"/>
                  <a:pt x="744845" y="575208"/>
                  <a:pt x="744845" y="589008"/>
                </a:cubicBezTo>
                <a:cubicBezTo>
                  <a:pt x="744845" y="602808"/>
                  <a:pt x="733657" y="613996"/>
                  <a:pt x="719857" y="613996"/>
                </a:cubicBezTo>
                <a:cubicBezTo>
                  <a:pt x="706057" y="613996"/>
                  <a:pt x="694869" y="602808"/>
                  <a:pt x="694869" y="589008"/>
                </a:cubicBezTo>
                <a:close/>
                <a:moveTo>
                  <a:pt x="689081" y="401002"/>
                </a:moveTo>
                <a:cubicBezTo>
                  <a:pt x="689081" y="387202"/>
                  <a:pt x="700269" y="376014"/>
                  <a:pt x="714069" y="376014"/>
                </a:cubicBezTo>
                <a:cubicBezTo>
                  <a:pt x="727869" y="376014"/>
                  <a:pt x="739057" y="387202"/>
                  <a:pt x="739057" y="401002"/>
                </a:cubicBezTo>
                <a:cubicBezTo>
                  <a:pt x="739057" y="414802"/>
                  <a:pt x="727869" y="425990"/>
                  <a:pt x="714069" y="425990"/>
                </a:cubicBezTo>
                <a:cubicBezTo>
                  <a:pt x="700269" y="425990"/>
                  <a:pt x="689081" y="414802"/>
                  <a:pt x="689081" y="401002"/>
                </a:cubicBezTo>
                <a:close/>
                <a:moveTo>
                  <a:pt x="631554" y="495005"/>
                </a:moveTo>
                <a:cubicBezTo>
                  <a:pt x="631554" y="481205"/>
                  <a:pt x="642742" y="470017"/>
                  <a:pt x="656542" y="470017"/>
                </a:cubicBezTo>
                <a:cubicBezTo>
                  <a:pt x="670342" y="470017"/>
                  <a:pt x="681530" y="481205"/>
                  <a:pt x="681530" y="495005"/>
                </a:cubicBezTo>
                <a:cubicBezTo>
                  <a:pt x="681530" y="508805"/>
                  <a:pt x="670342" y="519993"/>
                  <a:pt x="656542" y="519993"/>
                </a:cubicBezTo>
                <a:cubicBezTo>
                  <a:pt x="642742" y="519993"/>
                  <a:pt x="631554" y="508805"/>
                  <a:pt x="631554" y="495005"/>
                </a:cubicBezTo>
                <a:close/>
                <a:moveTo>
                  <a:pt x="626283" y="683011"/>
                </a:moveTo>
                <a:cubicBezTo>
                  <a:pt x="626283" y="669211"/>
                  <a:pt x="637471" y="658023"/>
                  <a:pt x="651271" y="658023"/>
                </a:cubicBezTo>
                <a:cubicBezTo>
                  <a:pt x="665071" y="658023"/>
                  <a:pt x="676259" y="669211"/>
                  <a:pt x="676259" y="683011"/>
                </a:cubicBezTo>
                <a:cubicBezTo>
                  <a:pt x="676259" y="696811"/>
                  <a:pt x="665071" y="707999"/>
                  <a:pt x="651271" y="707999"/>
                </a:cubicBezTo>
                <a:cubicBezTo>
                  <a:pt x="637471" y="707999"/>
                  <a:pt x="626283" y="696811"/>
                  <a:pt x="626283" y="683011"/>
                </a:cubicBezTo>
                <a:close/>
                <a:moveTo>
                  <a:pt x="621342" y="306999"/>
                </a:moveTo>
                <a:cubicBezTo>
                  <a:pt x="621342" y="293199"/>
                  <a:pt x="632530" y="282011"/>
                  <a:pt x="646330" y="282011"/>
                </a:cubicBezTo>
                <a:cubicBezTo>
                  <a:pt x="660130" y="282011"/>
                  <a:pt x="671318" y="293199"/>
                  <a:pt x="671318" y="306999"/>
                </a:cubicBezTo>
                <a:cubicBezTo>
                  <a:pt x="671318" y="320799"/>
                  <a:pt x="660130" y="331987"/>
                  <a:pt x="646330" y="331987"/>
                </a:cubicBezTo>
                <a:cubicBezTo>
                  <a:pt x="632530" y="331987"/>
                  <a:pt x="621342" y="320799"/>
                  <a:pt x="621342" y="306999"/>
                </a:cubicBezTo>
                <a:close/>
                <a:moveTo>
                  <a:pt x="569610" y="589008"/>
                </a:moveTo>
                <a:cubicBezTo>
                  <a:pt x="569610" y="575208"/>
                  <a:pt x="580798" y="564020"/>
                  <a:pt x="594598" y="564020"/>
                </a:cubicBezTo>
                <a:cubicBezTo>
                  <a:pt x="608398" y="564020"/>
                  <a:pt x="619586" y="575208"/>
                  <a:pt x="619586" y="589008"/>
                </a:cubicBezTo>
                <a:cubicBezTo>
                  <a:pt x="619586" y="602808"/>
                  <a:pt x="608398" y="613996"/>
                  <a:pt x="594598" y="613996"/>
                </a:cubicBezTo>
                <a:cubicBezTo>
                  <a:pt x="580798" y="613996"/>
                  <a:pt x="569610" y="602808"/>
                  <a:pt x="569610" y="589008"/>
                </a:cubicBezTo>
                <a:close/>
                <a:moveTo>
                  <a:pt x="563824" y="401002"/>
                </a:moveTo>
                <a:cubicBezTo>
                  <a:pt x="563824" y="387202"/>
                  <a:pt x="575012" y="376014"/>
                  <a:pt x="588812" y="376014"/>
                </a:cubicBezTo>
                <a:cubicBezTo>
                  <a:pt x="602612" y="376014"/>
                  <a:pt x="613800" y="387202"/>
                  <a:pt x="613800" y="401002"/>
                </a:cubicBezTo>
                <a:cubicBezTo>
                  <a:pt x="613800" y="414802"/>
                  <a:pt x="602612" y="425990"/>
                  <a:pt x="588812" y="425990"/>
                </a:cubicBezTo>
                <a:cubicBezTo>
                  <a:pt x="575012" y="425990"/>
                  <a:pt x="563824" y="414802"/>
                  <a:pt x="563824" y="401002"/>
                </a:cubicBezTo>
                <a:close/>
                <a:moveTo>
                  <a:pt x="553611" y="212996"/>
                </a:moveTo>
                <a:cubicBezTo>
                  <a:pt x="553611" y="199196"/>
                  <a:pt x="564799" y="188008"/>
                  <a:pt x="578599" y="188008"/>
                </a:cubicBezTo>
                <a:cubicBezTo>
                  <a:pt x="592399" y="188008"/>
                  <a:pt x="603587" y="199196"/>
                  <a:pt x="603587" y="212996"/>
                </a:cubicBezTo>
                <a:cubicBezTo>
                  <a:pt x="603587" y="226796"/>
                  <a:pt x="592399" y="237984"/>
                  <a:pt x="578599" y="237984"/>
                </a:cubicBezTo>
                <a:cubicBezTo>
                  <a:pt x="564799" y="237984"/>
                  <a:pt x="553611" y="226796"/>
                  <a:pt x="553611" y="212996"/>
                </a:cubicBezTo>
                <a:close/>
                <a:moveTo>
                  <a:pt x="506299" y="495005"/>
                </a:moveTo>
                <a:cubicBezTo>
                  <a:pt x="506299" y="481205"/>
                  <a:pt x="517487" y="470017"/>
                  <a:pt x="531287" y="470017"/>
                </a:cubicBezTo>
                <a:cubicBezTo>
                  <a:pt x="545087" y="470017"/>
                  <a:pt x="556275" y="481205"/>
                  <a:pt x="556275" y="495005"/>
                </a:cubicBezTo>
                <a:cubicBezTo>
                  <a:pt x="556275" y="508805"/>
                  <a:pt x="545087" y="519993"/>
                  <a:pt x="531287" y="519993"/>
                </a:cubicBezTo>
                <a:cubicBezTo>
                  <a:pt x="517487" y="519993"/>
                  <a:pt x="506299" y="508805"/>
                  <a:pt x="506299" y="495005"/>
                </a:cubicBezTo>
                <a:close/>
                <a:moveTo>
                  <a:pt x="501026" y="683011"/>
                </a:moveTo>
                <a:cubicBezTo>
                  <a:pt x="501026" y="669211"/>
                  <a:pt x="512214" y="658023"/>
                  <a:pt x="526014" y="658023"/>
                </a:cubicBezTo>
                <a:cubicBezTo>
                  <a:pt x="539814" y="658023"/>
                  <a:pt x="551002" y="669211"/>
                  <a:pt x="551002" y="683011"/>
                </a:cubicBezTo>
                <a:cubicBezTo>
                  <a:pt x="551002" y="696811"/>
                  <a:pt x="539814" y="707999"/>
                  <a:pt x="526014" y="707999"/>
                </a:cubicBezTo>
                <a:cubicBezTo>
                  <a:pt x="512214" y="707999"/>
                  <a:pt x="501026" y="696811"/>
                  <a:pt x="501026" y="683011"/>
                </a:cubicBezTo>
                <a:close/>
                <a:moveTo>
                  <a:pt x="496084" y="306999"/>
                </a:moveTo>
                <a:cubicBezTo>
                  <a:pt x="496084" y="293199"/>
                  <a:pt x="507272" y="282011"/>
                  <a:pt x="521072" y="282011"/>
                </a:cubicBezTo>
                <a:cubicBezTo>
                  <a:pt x="534872" y="282011"/>
                  <a:pt x="546060" y="293199"/>
                  <a:pt x="546060" y="306999"/>
                </a:cubicBezTo>
                <a:cubicBezTo>
                  <a:pt x="546060" y="320799"/>
                  <a:pt x="534872" y="331987"/>
                  <a:pt x="521072" y="331987"/>
                </a:cubicBezTo>
                <a:cubicBezTo>
                  <a:pt x="507272" y="331987"/>
                  <a:pt x="496084" y="320799"/>
                  <a:pt x="496084" y="306999"/>
                </a:cubicBezTo>
                <a:close/>
                <a:moveTo>
                  <a:pt x="488086" y="118993"/>
                </a:moveTo>
                <a:cubicBezTo>
                  <a:pt x="488086" y="105193"/>
                  <a:pt x="499274" y="94005"/>
                  <a:pt x="513074" y="94005"/>
                </a:cubicBezTo>
                <a:cubicBezTo>
                  <a:pt x="526874" y="94005"/>
                  <a:pt x="538062" y="105193"/>
                  <a:pt x="538062" y="118993"/>
                </a:cubicBezTo>
                <a:cubicBezTo>
                  <a:pt x="538062" y="132793"/>
                  <a:pt x="526874" y="143981"/>
                  <a:pt x="513074" y="143981"/>
                </a:cubicBezTo>
                <a:cubicBezTo>
                  <a:pt x="499274" y="143981"/>
                  <a:pt x="488086" y="132793"/>
                  <a:pt x="488086" y="118993"/>
                </a:cubicBezTo>
                <a:close/>
                <a:moveTo>
                  <a:pt x="444353" y="589008"/>
                </a:moveTo>
                <a:cubicBezTo>
                  <a:pt x="444353" y="575208"/>
                  <a:pt x="455541" y="564020"/>
                  <a:pt x="469341" y="564020"/>
                </a:cubicBezTo>
                <a:cubicBezTo>
                  <a:pt x="483141" y="564020"/>
                  <a:pt x="494329" y="575208"/>
                  <a:pt x="494329" y="589008"/>
                </a:cubicBezTo>
                <a:cubicBezTo>
                  <a:pt x="494329" y="602808"/>
                  <a:pt x="483141" y="613996"/>
                  <a:pt x="469341" y="613996"/>
                </a:cubicBezTo>
                <a:cubicBezTo>
                  <a:pt x="455541" y="613996"/>
                  <a:pt x="444353" y="602808"/>
                  <a:pt x="444353" y="589008"/>
                </a:cubicBezTo>
                <a:close/>
                <a:moveTo>
                  <a:pt x="438565" y="401002"/>
                </a:moveTo>
                <a:cubicBezTo>
                  <a:pt x="438565" y="387202"/>
                  <a:pt x="449753" y="376014"/>
                  <a:pt x="463553" y="376014"/>
                </a:cubicBezTo>
                <a:cubicBezTo>
                  <a:pt x="477353" y="376014"/>
                  <a:pt x="488541" y="387202"/>
                  <a:pt x="488541" y="401002"/>
                </a:cubicBezTo>
                <a:cubicBezTo>
                  <a:pt x="488541" y="414802"/>
                  <a:pt x="477353" y="425990"/>
                  <a:pt x="463553" y="425990"/>
                </a:cubicBezTo>
                <a:cubicBezTo>
                  <a:pt x="449753" y="425990"/>
                  <a:pt x="438565" y="414802"/>
                  <a:pt x="438565" y="401002"/>
                </a:cubicBezTo>
                <a:close/>
                <a:moveTo>
                  <a:pt x="428354" y="212996"/>
                </a:moveTo>
                <a:cubicBezTo>
                  <a:pt x="428354" y="199196"/>
                  <a:pt x="439542" y="188008"/>
                  <a:pt x="453342" y="188008"/>
                </a:cubicBezTo>
                <a:cubicBezTo>
                  <a:pt x="467142" y="188008"/>
                  <a:pt x="478330" y="199196"/>
                  <a:pt x="478330" y="212996"/>
                </a:cubicBezTo>
                <a:cubicBezTo>
                  <a:pt x="478330" y="226796"/>
                  <a:pt x="467142" y="237984"/>
                  <a:pt x="453342" y="237984"/>
                </a:cubicBezTo>
                <a:cubicBezTo>
                  <a:pt x="439542" y="237984"/>
                  <a:pt x="428354" y="226796"/>
                  <a:pt x="428354" y="212996"/>
                </a:cubicBezTo>
                <a:close/>
                <a:moveTo>
                  <a:pt x="423077" y="24988"/>
                </a:moveTo>
                <a:cubicBezTo>
                  <a:pt x="423077" y="11188"/>
                  <a:pt x="434265" y="0"/>
                  <a:pt x="448065" y="0"/>
                </a:cubicBezTo>
                <a:cubicBezTo>
                  <a:pt x="461865" y="0"/>
                  <a:pt x="473053" y="11188"/>
                  <a:pt x="473053" y="24988"/>
                </a:cubicBezTo>
                <a:cubicBezTo>
                  <a:pt x="473053" y="38788"/>
                  <a:pt x="461865" y="49976"/>
                  <a:pt x="448065" y="49976"/>
                </a:cubicBezTo>
                <a:cubicBezTo>
                  <a:pt x="434265" y="49976"/>
                  <a:pt x="423077" y="38788"/>
                  <a:pt x="423077" y="24988"/>
                </a:cubicBezTo>
                <a:close/>
                <a:moveTo>
                  <a:pt x="381042" y="495005"/>
                </a:moveTo>
                <a:cubicBezTo>
                  <a:pt x="381042" y="481205"/>
                  <a:pt x="392230" y="470017"/>
                  <a:pt x="406030" y="470017"/>
                </a:cubicBezTo>
                <a:cubicBezTo>
                  <a:pt x="419830" y="470017"/>
                  <a:pt x="431018" y="481205"/>
                  <a:pt x="431018" y="495005"/>
                </a:cubicBezTo>
                <a:cubicBezTo>
                  <a:pt x="431018" y="508805"/>
                  <a:pt x="419830" y="519993"/>
                  <a:pt x="406030" y="519993"/>
                </a:cubicBezTo>
                <a:cubicBezTo>
                  <a:pt x="392230" y="519993"/>
                  <a:pt x="381042" y="508805"/>
                  <a:pt x="381042" y="495005"/>
                </a:cubicBezTo>
                <a:close/>
                <a:moveTo>
                  <a:pt x="375770" y="683011"/>
                </a:moveTo>
                <a:cubicBezTo>
                  <a:pt x="375770" y="669211"/>
                  <a:pt x="386958" y="658023"/>
                  <a:pt x="400758" y="658023"/>
                </a:cubicBezTo>
                <a:cubicBezTo>
                  <a:pt x="414558" y="658023"/>
                  <a:pt x="425746" y="669211"/>
                  <a:pt x="425746" y="683011"/>
                </a:cubicBezTo>
                <a:cubicBezTo>
                  <a:pt x="425746" y="696811"/>
                  <a:pt x="414558" y="707999"/>
                  <a:pt x="400758" y="707999"/>
                </a:cubicBezTo>
                <a:cubicBezTo>
                  <a:pt x="386958" y="707999"/>
                  <a:pt x="375770" y="696811"/>
                  <a:pt x="375770" y="683011"/>
                </a:cubicBezTo>
                <a:close/>
                <a:moveTo>
                  <a:pt x="370829" y="306999"/>
                </a:moveTo>
                <a:cubicBezTo>
                  <a:pt x="370829" y="293199"/>
                  <a:pt x="382017" y="282011"/>
                  <a:pt x="395817" y="282011"/>
                </a:cubicBezTo>
                <a:cubicBezTo>
                  <a:pt x="409617" y="282011"/>
                  <a:pt x="420805" y="293199"/>
                  <a:pt x="420805" y="306999"/>
                </a:cubicBezTo>
                <a:cubicBezTo>
                  <a:pt x="420805" y="320799"/>
                  <a:pt x="409617" y="331987"/>
                  <a:pt x="395817" y="331987"/>
                </a:cubicBezTo>
                <a:cubicBezTo>
                  <a:pt x="382017" y="331987"/>
                  <a:pt x="370829" y="320799"/>
                  <a:pt x="370829" y="306999"/>
                </a:cubicBezTo>
                <a:close/>
                <a:moveTo>
                  <a:pt x="362827" y="118993"/>
                </a:moveTo>
                <a:cubicBezTo>
                  <a:pt x="362827" y="105193"/>
                  <a:pt x="374015" y="94005"/>
                  <a:pt x="387815" y="94005"/>
                </a:cubicBezTo>
                <a:cubicBezTo>
                  <a:pt x="401615" y="94005"/>
                  <a:pt x="412803" y="105193"/>
                  <a:pt x="412803" y="118993"/>
                </a:cubicBezTo>
                <a:cubicBezTo>
                  <a:pt x="412803" y="132793"/>
                  <a:pt x="401615" y="143981"/>
                  <a:pt x="387815" y="143981"/>
                </a:cubicBezTo>
                <a:cubicBezTo>
                  <a:pt x="374015" y="143981"/>
                  <a:pt x="362827" y="132793"/>
                  <a:pt x="362827" y="118993"/>
                </a:cubicBezTo>
                <a:close/>
                <a:moveTo>
                  <a:pt x="319096" y="589008"/>
                </a:moveTo>
                <a:cubicBezTo>
                  <a:pt x="319096" y="575208"/>
                  <a:pt x="330284" y="564020"/>
                  <a:pt x="344084" y="564020"/>
                </a:cubicBezTo>
                <a:cubicBezTo>
                  <a:pt x="357884" y="564020"/>
                  <a:pt x="369072" y="575208"/>
                  <a:pt x="369072" y="589008"/>
                </a:cubicBezTo>
                <a:cubicBezTo>
                  <a:pt x="369072" y="602808"/>
                  <a:pt x="357884" y="613996"/>
                  <a:pt x="344084" y="613996"/>
                </a:cubicBezTo>
                <a:cubicBezTo>
                  <a:pt x="330284" y="613996"/>
                  <a:pt x="319096" y="602808"/>
                  <a:pt x="319096" y="589008"/>
                </a:cubicBezTo>
                <a:close/>
                <a:moveTo>
                  <a:pt x="313307" y="401002"/>
                </a:moveTo>
                <a:cubicBezTo>
                  <a:pt x="313307" y="387202"/>
                  <a:pt x="324495" y="376014"/>
                  <a:pt x="338295" y="376014"/>
                </a:cubicBezTo>
                <a:cubicBezTo>
                  <a:pt x="352095" y="376014"/>
                  <a:pt x="363283" y="387202"/>
                  <a:pt x="363283" y="401002"/>
                </a:cubicBezTo>
                <a:cubicBezTo>
                  <a:pt x="363283" y="414802"/>
                  <a:pt x="352095" y="425990"/>
                  <a:pt x="338295" y="425990"/>
                </a:cubicBezTo>
                <a:cubicBezTo>
                  <a:pt x="324495" y="425990"/>
                  <a:pt x="313307" y="414802"/>
                  <a:pt x="313307" y="401002"/>
                </a:cubicBezTo>
                <a:close/>
                <a:moveTo>
                  <a:pt x="303095" y="212996"/>
                </a:moveTo>
                <a:cubicBezTo>
                  <a:pt x="303095" y="199196"/>
                  <a:pt x="314283" y="188008"/>
                  <a:pt x="328083" y="188008"/>
                </a:cubicBezTo>
                <a:cubicBezTo>
                  <a:pt x="341883" y="188008"/>
                  <a:pt x="353071" y="199196"/>
                  <a:pt x="353071" y="212996"/>
                </a:cubicBezTo>
                <a:cubicBezTo>
                  <a:pt x="353071" y="226796"/>
                  <a:pt x="341883" y="237984"/>
                  <a:pt x="328083" y="237984"/>
                </a:cubicBezTo>
                <a:cubicBezTo>
                  <a:pt x="314283" y="237984"/>
                  <a:pt x="303095" y="226796"/>
                  <a:pt x="303095" y="212996"/>
                </a:cubicBezTo>
                <a:close/>
                <a:moveTo>
                  <a:pt x="255786" y="495005"/>
                </a:moveTo>
                <a:cubicBezTo>
                  <a:pt x="255786" y="481205"/>
                  <a:pt x="266974" y="470017"/>
                  <a:pt x="280774" y="470017"/>
                </a:cubicBezTo>
                <a:cubicBezTo>
                  <a:pt x="294574" y="470017"/>
                  <a:pt x="305762" y="481205"/>
                  <a:pt x="305762" y="495005"/>
                </a:cubicBezTo>
                <a:cubicBezTo>
                  <a:pt x="305762" y="508805"/>
                  <a:pt x="294574" y="519993"/>
                  <a:pt x="280774" y="519993"/>
                </a:cubicBezTo>
                <a:cubicBezTo>
                  <a:pt x="266974" y="519993"/>
                  <a:pt x="255786" y="508805"/>
                  <a:pt x="255786" y="495005"/>
                </a:cubicBezTo>
                <a:close/>
                <a:moveTo>
                  <a:pt x="250513" y="683011"/>
                </a:moveTo>
                <a:cubicBezTo>
                  <a:pt x="250513" y="669211"/>
                  <a:pt x="261701" y="658023"/>
                  <a:pt x="275501" y="658023"/>
                </a:cubicBezTo>
                <a:cubicBezTo>
                  <a:pt x="289301" y="658023"/>
                  <a:pt x="300489" y="669211"/>
                  <a:pt x="300489" y="683011"/>
                </a:cubicBezTo>
                <a:cubicBezTo>
                  <a:pt x="300489" y="696811"/>
                  <a:pt x="289301" y="707999"/>
                  <a:pt x="275501" y="707999"/>
                </a:cubicBezTo>
                <a:cubicBezTo>
                  <a:pt x="261701" y="707999"/>
                  <a:pt x="250513" y="696811"/>
                  <a:pt x="250513" y="683011"/>
                </a:cubicBezTo>
                <a:close/>
                <a:moveTo>
                  <a:pt x="245572" y="306999"/>
                </a:moveTo>
                <a:cubicBezTo>
                  <a:pt x="245572" y="293199"/>
                  <a:pt x="256760" y="282011"/>
                  <a:pt x="270560" y="282011"/>
                </a:cubicBezTo>
                <a:cubicBezTo>
                  <a:pt x="284360" y="282011"/>
                  <a:pt x="295548" y="293199"/>
                  <a:pt x="295548" y="306999"/>
                </a:cubicBezTo>
                <a:cubicBezTo>
                  <a:pt x="295548" y="320799"/>
                  <a:pt x="284360" y="331987"/>
                  <a:pt x="270560" y="331987"/>
                </a:cubicBezTo>
                <a:cubicBezTo>
                  <a:pt x="256760" y="331987"/>
                  <a:pt x="245572" y="320799"/>
                  <a:pt x="245572" y="306999"/>
                </a:cubicBezTo>
                <a:close/>
                <a:moveTo>
                  <a:pt x="193839" y="589008"/>
                </a:moveTo>
                <a:cubicBezTo>
                  <a:pt x="193839" y="575208"/>
                  <a:pt x="205027" y="564020"/>
                  <a:pt x="218827" y="564020"/>
                </a:cubicBezTo>
                <a:cubicBezTo>
                  <a:pt x="232627" y="564020"/>
                  <a:pt x="243815" y="575208"/>
                  <a:pt x="243815" y="589008"/>
                </a:cubicBezTo>
                <a:cubicBezTo>
                  <a:pt x="243815" y="602808"/>
                  <a:pt x="232627" y="613996"/>
                  <a:pt x="218827" y="613996"/>
                </a:cubicBezTo>
                <a:cubicBezTo>
                  <a:pt x="205027" y="613996"/>
                  <a:pt x="193839" y="602808"/>
                  <a:pt x="193839" y="589008"/>
                </a:cubicBezTo>
                <a:close/>
                <a:moveTo>
                  <a:pt x="188051" y="401002"/>
                </a:moveTo>
                <a:cubicBezTo>
                  <a:pt x="188051" y="387202"/>
                  <a:pt x="199239" y="376014"/>
                  <a:pt x="213039" y="376014"/>
                </a:cubicBezTo>
                <a:cubicBezTo>
                  <a:pt x="226839" y="376014"/>
                  <a:pt x="238027" y="387202"/>
                  <a:pt x="238027" y="401002"/>
                </a:cubicBezTo>
                <a:cubicBezTo>
                  <a:pt x="238027" y="414802"/>
                  <a:pt x="226839" y="425990"/>
                  <a:pt x="213039" y="425990"/>
                </a:cubicBezTo>
                <a:cubicBezTo>
                  <a:pt x="199239" y="425990"/>
                  <a:pt x="188051" y="414802"/>
                  <a:pt x="188051" y="401002"/>
                </a:cubicBezTo>
                <a:close/>
                <a:moveTo>
                  <a:pt x="130529" y="495005"/>
                </a:moveTo>
                <a:cubicBezTo>
                  <a:pt x="130529" y="481205"/>
                  <a:pt x="141717" y="470017"/>
                  <a:pt x="155517" y="470017"/>
                </a:cubicBezTo>
                <a:cubicBezTo>
                  <a:pt x="169317" y="470017"/>
                  <a:pt x="180505" y="481205"/>
                  <a:pt x="180505" y="495005"/>
                </a:cubicBezTo>
                <a:cubicBezTo>
                  <a:pt x="180505" y="508805"/>
                  <a:pt x="169317" y="519993"/>
                  <a:pt x="155517" y="519993"/>
                </a:cubicBezTo>
                <a:cubicBezTo>
                  <a:pt x="141717" y="519993"/>
                  <a:pt x="130529" y="508805"/>
                  <a:pt x="130529" y="495005"/>
                </a:cubicBezTo>
                <a:close/>
                <a:moveTo>
                  <a:pt x="125257" y="683011"/>
                </a:moveTo>
                <a:cubicBezTo>
                  <a:pt x="125257" y="669211"/>
                  <a:pt x="136445" y="658023"/>
                  <a:pt x="150245" y="658023"/>
                </a:cubicBezTo>
                <a:cubicBezTo>
                  <a:pt x="164045" y="658023"/>
                  <a:pt x="175233" y="669211"/>
                  <a:pt x="175233" y="683011"/>
                </a:cubicBezTo>
                <a:cubicBezTo>
                  <a:pt x="175233" y="696811"/>
                  <a:pt x="164045" y="707999"/>
                  <a:pt x="150245" y="707999"/>
                </a:cubicBezTo>
                <a:cubicBezTo>
                  <a:pt x="136445" y="707999"/>
                  <a:pt x="125257" y="696811"/>
                  <a:pt x="125257" y="683011"/>
                </a:cubicBezTo>
                <a:close/>
                <a:moveTo>
                  <a:pt x="68583" y="589008"/>
                </a:moveTo>
                <a:cubicBezTo>
                  <a:pt x="68583" y="575208"/>
                  <a:pt x="79771" y="564020"/>
                  <a:pt x="93571" y="564020"/>
                </a:cubicBezTo>
                <a:cubicBezTo>
                  <a:pt x="107371" y="564020"/>
                  <a:pt x="118559" y="575208"/>
                  <a:pt x="118559" y="589008"/>
                </a:cubicBezTo>
                <a:cubicBezTo>
                  <a:pt x="118559" y="602808"/>
                  <a:pt x="107371" y="613996"/>
                  <a:pt x="93571" y="613996"/>
                </a:cubicBezTo>
                <a:cubicBezTo>
                  <a:pt x="79771" y="613996"/>
                  <a:pt x="68583" y="602808"/>
                  <a:pt x="68583" y="589008"/>
                </a:cubicBezTo>
                <a:close/>
                <a:moveTo>
                  <a:pt x="0" y="683011"/>
                </a:moveTo>
                <a:cubicBezTo>
                  <a:pt x="0" y="669211"/>
                  <a:pt x="11188" y="658023"/>
                  <a:pt x="24988" y="658023"/>
                </a:cubicBezTo>
                <a:cubicBezTo>
                  <a:pt x="38788" y="658023"/>
                  <a:pt x="49976" y="669211"/>
                  <a:pt x="49976" y="683011"/>
                </a:cubicBezTo>
                <a:cubicBezTo>
                  <a:pt x="49976" y="696811"/>
                  <a:pt x="38788" y="707999"/>
                  <a:pt x="24988" y="707999"/>
                </a:cubicBezTo>
                <a:cubicBezTo>
                  <a:pt x="11188" y="707999"/>
                  <a:pt x="0" y="696811"/>
                  <a:pt x="0" y="683011"/>
                </a:cubicBezTo>
                <a:close/>
              </a:path>
            </a:pathLst>
          </a:cu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0" y="0"/>
            <a:ext cx="12192000" cy="6858000"/>
          </a:xfrm>
          <a:prstGeom prst="rect">
            <a:avLst/>
          </a:prstGeom>
          <a:gradFill>
            <a:gsLst>
              <a:gs pos="0">
                <a:schemeClr val="bg1"/>
              </a:gs>
              <a:gs pos="100000">
                <a:schemeClr val="accent1">
                  <a:lumMod val="20000"/>
                  <a:lumOff val="80000"/>
                </a:schemeClr>
              </a:gs>
            </a:gsLst>
            <a:lin ang="81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89186" y="6589986"/>
            <a:ext cx="11855667" cy="14714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flipH="1" flipV="1">
            <a:off x="189186" y="6369269"/>
            <a:ext cx="1282262" cy="13663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378640" y="4899855"/>
            <a:ext cx="12080239" cy="325119"/>
          </a:xfrm>
          <a:custGeom>
            <a:avLst/>
            <a:gdLst>
              <a:gd name="connsiteX0" fmla="*/ 11308074 w 11778307"/>
              <a:gd name="connsiteY0" fmla="*/ 0 h 308807"/>
              <a:gd name="connsiteX1" fmla="*/ 11778307 w 11778307"/>
              <a:gd name="connsiteY1" fmla="*/ 308807 h 308807"/>
              <a:gd name="connsiteX2" fmla="*/ 0 w 11778307"/>
              <a:gd name="connsiteY2" fmla="*/ 308807 h 308807"/>
              <a:gd name="connsiteX3" fmla="*/ 0 w 11778307"/>
              <a:gd name="connsiteY3" fmla="*/ 193041 h 308807"/>
              <a:gd name="connsiteX4" fmla="*/ 11308074 w 11778307"/>
              <a:gd name="connsiteY4" fmla="*/ 193041 h 308807"/>
            </a:gdLst>
            <a:ahLst/>
            <a:cxnLst/>
            <a:rect l="l" t="t" r="r" b="b"/>
            <a:pathLst>
              <a:path w="11778307" h="308807">
                <a:moveTo>
                  <a:pt x="11308074" y="0"/>
                </a:moveTo>
                <a:lnTo>
                  <a:pt x="11778307" y="308807"/>
                </a:lnTo>
                <a:lnTo>
                  <a:pt x="0" y="308807"/>
                </a:lnTo>
                <a:lnTo>
                  <a:pt x="0" y="193041"/>
                </a:lnTo>
                <a:lnTo>
                  <a:pt x="11308074" y="193041"/>
                </a:lnTo>
                <a:close/>
              </a:path>
            </a:pathLst>
          </a:custGeom>
          <a:gradFill>
            <a:gsLst>
              <a:gs pos="0">
                <a:schemeClr val="accent2">
                  <a:alpha val="0"/>
                </a:schemeClr>
              </a:gs>
              <a:gs pos="53000">
                <a:schemeClr val="accent2"/>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1569172" y="4958055"/>
            <a:ext cx="420378" cy="401573"/>
          </a:xfrm>
          <a:prstGeom prst="roundRect">
            <a:avLst>
              <a:gd name="adj" fmla="val 50000"/>
            </a:avLst>
          </a:prstGeom>
          <a:solidFill>
            <a:schemeClr val="accent1"/>
          </a:solidFill>
          <a:ln w="12700" cap="sq">
            <a:solidFill>
              <a:schemeClr val="bg1"/>
            </a:solidFill>
            <a:miter/>
          </a:ln>
          <a:effectLst>
            <a:outerShdw blurRad="152400" dist="76200" dir="5400000" algn="t" rotWithShape="0">
              <a:schemeClr val="accent1">
                <a:lumMod val="50000"/>
                <a:alpha val="15000"/>
              </a:schemeClr>
            </a:outerShdw>
          </a:effectLst>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rot="5400000">
            <a:off x="714208" y="3642859"/>
            <a:ext cx="1764000" cy="18000"/>
          </a:xfrm>
          <a:prstGeom prst="rect">
            <a:avLst/>
          </a:prstGeom>
          <a:gradFill>
            <a:gsLst>
              <a:gs pos="41000">
                <a:schemeClr val="accent1"/>
              </a:gs>
              <a:gs pos="100000">
                <a:schemeClr val="accent4">
                  <a:lumMod val="20000"/>
                  <a:lumOff val="8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1555199" y="2710848"/>
            <a:ext cx="82019" cy="82019"/>
          </a:xfrm>
          <a:prstGeom prst="ellipse">
            <a:avLst/>
          </a:prstGeom>
          <a:solidFill>
            <a:schemeClr val="accent1"/>
          </a:solidFill>
          <a:ln w="635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1823437" y="2609850"/>
            <a:ext cx="7245960" cy="481258"/>
          </a:xfrm>
          <a:prstGeom prst="rect">
            <a:avLst/>
          </a:prstGeom>
          <a:noFill/>
          <a:ln>
            <a:noFill/>
          </a:ln>
        </p:spPr>
        <p:txBody>
          <a:bodyPr vert="horz" wrap="square" lIns="0" tIns="0" rIns="0" bIns="0" rtlCol="0" anchor="b"/>
          <a:lstStyle/>
          <a:p>
            <a:pPr algn="l">
              <a:lnSpc>
                <a:spcPct val="100000"/>
              </a:lnSpc>
            </a:pPr>
            <a:r>
              <a:rPr kumimoji="1" lang="en-US" altLang="zh-CN" sz="1600">
                <a:ln w="12700">
                  <a:noFill/>
                </a:ln>
                <a:solidFill>
                  <a:srgbClr val="0078E6">
                    <a:alpha val="100000"/>
                  </a:srgbClr>
                </a:solidFill>
                <a:latin typeface="Source Han Sans CN Bold"/>
                <a:ea typeface="Source Han Sans CN Bold"/>
                <a:cs typeface="Source Han Sans CN Bold"/>
              </a:rPr>
              <a:t>Brief Project Summary</a:t>
            </a:r>
            <a:endParaRPr kumimoji="1" lang="zh-CN" altLang="en-US"/>
          </a:p>
        </p:txBody>
      </p:sp>
      <p:sp>
        <p:nvSpPr>
          <p:cNvPr id="10" name="标题 1"/>
          <p:cNvSpPr txBox="1"/>
          <p:nvPr/>
        </p:nvSpPr>
        <p:spPr>
          <a:xfrm>
            <a:off x="1823439" y="3170066"/>
            <a:ext cx="7245960" cy="1338807"/>
          </a:xfrm>
          <a:prstGeom prst="rect">
            <a:avLst/>
          </a:prstGeom>
          <a:noFill/>
          <a:ln>
            <a:noFill/>
          </a:ln>
        </p:spPr>
        <p:txBody>
          <a:bodyPr vert="horz" wrap="square" lIns="0" tIns="0" rIns="0" bIns="0" rtlCol="0" anchor="t"/>
          <a:lstStyle/>
          <a:p>
            <a:pPr algn="l">
              <a:lnSpc>
                <a:spcPct val="150000"/>
              </a:lnSpc>
            </a:pPr>
            <a:r>
              <a:rPr kumimoji="1" lang="en-US" altLang="zh-CN" sz="1399">
                <a:ln w="12700">
                  <a:noFill/>
                </a:ln>
                <a:solidFill>
                  <a:srgbClr val="262626">
                    <a:alpha val="100000"/>
                  </a:srgbClr>
                </a:solidFill>
                <a:latin typeface="Source Han Sans"/>
                <a:ea typeface="Source Han Sans"/>
                <a:cs typeface="Source Han Sans"/>
              </a:rPr>
              <a:t>Predict employment status using a dataset of 4,980 individuals from Hubei Province. Models used include Random Forest (RF), Long Short- Term Memory (LSTM), and Support Vector Machine (SVM). RF achieved the highest F1 Score (0.9139). The project informs policy interventions like training and job placement. Next steps involve ensemble modeling and data augmentation.</a:t>
            </a:r>
            <a:endParaRPr kumimoji="1" lang="zh-CN" altLang="en-US"/>
          </a:p>
        </p:txBody>
      </p:sp>
      <p:sp>
        <p:nvSpPr>
          <p:cNvPr id="11" name="标题 1"/>
          <p:cNvSpPr txBox="1"/>
          <p:nvPr/>
        </p:nvSpPr>
        <p:spPr>
          <a:xfrm>
            <a:off x="446049" y="416700"/>
            <a:ext cx="4680000"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660400" y="488700"/>
            <a:ext cx="10858500" cy="468000"/>
          </a:xfrm>
          <a:prstGeom prst="rect">
            <a:avLst/>
          </a:prstGeom>
          <a:noFill/>
          <a:ln>
            <a:noFill/>
          </a:ln>
        </p:spPr>
        <p:txBody>
          <a:bodyPr vert="horz" wrap="square" lIns="0" tIns="0" rIns="0" bIns="0" rtlCol="0" anchor="ctr"/>
          <a:lstStyle/>
          <a:p>
            <a:pPr algn="l">
              <a:lnSpc>
                <a:spcPct val="110000"/>
              </a:lnSpc>
            </a:pPr>
            <a:r>
              <a:rPr kumimoji="1" lang="en-US" altLang="zh-CN" sz="3200">
                <a:ln w="12700">
                  <a:noFill/>
                </a:ln>
                <a:solidFill>
                  <a:srgbClr val="262626">
                    <a:alpha val="100000"/>
                  </a:srgbClr>
                </a:solidFill>
                <a:latin typeface="Source Han Sans CN Bold"/>
                <a:ea typeface="Source Han Sans CN Bold"/>
                <a:cs typeface="Source Han Sans CN Bold"/>
              </a:rPr>
              <a:t>Abstract</a:t>
            </a:r>
            <a:endParaRPr kumimoji="1"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13325" y="0"/>
            <a:ext cx="12212101" cy="6858000"/>
          </a:xfrm>
          <a:prstGeom prst="rect">
            <a:avLst/>
          </a:prstGeom>
          <a:gradFill>
            <a:gsLst>
              <a:gs pos="0">
                <a:schemeClr val="accent1">
                  <a:alpha val="84000"/>
                </a:schemeClr>
              </a:gs>
              <a:gs pos="88000">
                <a:schemeClr val="accent1">
                  <a:lumMod val="75000"/>
                </a:schemeClr>
              </a:gs>
            </a:gsLst>
            <a:lin ang="1200000" scaled="0"/>
          </a:gradFill>
          <a:ln w="31750" cap="sq">
            <a:noFill/>
            <a:miter/>
          </a:ln>
          <a:effectLst/>
        </p:spPr>
        <p:txBody>
          <a:bodyPr vert="horz" wrap="square" lIns="91440" tIns="45720" rIns="91440" bIns="45720" rtlCol="0" anchor="ctr"/>
          <a:lstStyle/>
          <a:p>
            <a:pPr algn="ctr">
              <a:lnSpc>
                <a:spcPct val="110000"/>
              </a:lnSpc>
            </a:pPr>
            <a:endParaRPr kumimoji="1" lang="zh-CN" altLang="en-US" dirty="0"/>
          </a:p>
        </p:txBody>
      </p:sp>
      <p:sp>
        <p:nvSpPr>
          <p:cNvPr id="3" name="标题 1"/>
          <p:cNvSpPr txBox="1"/>
          <p:nvPr/>
        </p:nvSpPr>
        <p:spPr>
          <a:xfrm rot="16200000" flipH="1">
            <a:off x="5947810" y="-1862655"/>
            <a:ext cx="4388310" cy="8113622"/>
          </a:xfrm>
          <a:prstGeom prst="rtTriangle">
            <a:avLst/>
          </a:prstGeom>
          <a:gradFill>
            <a:gsLst>
              <a:gs pos="0">
                <a:schemeClr val="accent1">
                  <a:lumMod val="60000"/>
                  <a:lumOff val="40000"/>
                  <a:alpha val="34000"/>
                </a:schemeClr>
              </a:gs>
              <a:gs pos="100000">
                <a:schemeClr val="accent1">
                  <a:alpha val="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16200000" flipH="1">
            <a:off x="10872288" y="-429910"/>
            <a:ext cx="931221" cy="1721751"/>
          </a:xfrm>
          <a:prstGeom prst="rtTriangle">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6200000" flipH="1">
            <a:off x="11181139" y="-260889"/>
            <a:ext cx="756743" cy="1278526"/>
          </a:xfrm>
          <a:prstGeom prst="rtTriangl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rot="1800000" flipH="1">
            <a:off x="10210949" y="909931"/>
            <a:ext cx="2193685" cy="350857"/>
          </a:xfrm>
          <a:prstGeom prst="hexagon">
            <a:avLst>
              <a:gd name="adj" fmla="val 38058"/>
              <a:gd name="vf" fmla="val 115470"/>
            </a:avLst>
          </a:prstGeom>
          <a:gradFill>
            <a:gsLst>
              <a:gs pos="19000">
                <a:schemeClr val="accent1">
                  <a:alpha val="0"/>
                </a:schemeClr>
              </a:gs>
              <a:gs pos="100000">
                <a:schemeClr val="accent1">
                  <a:lumMod val="60000"/>
                  <a:lumOff val="40000"/>
                  <a:alpha val="55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flipH="1">
            <a:off x="4014950" y="5139559"/>
            <a:ext cx="7103312" cy="420413"/>
          </a:xfrm>
          <a:prstGeom prst="roundRect">
            <a:avLst>
              <a:gd name="adj" fmla="val 11155"/>
            </a:avLst>
          </a:prstGeom>
          <a:gradFill>
            <a:gsLst>
              <a:gs pos="1000">
                <a:schemeClr val="accent2">
                  <a:lumMod val="60000"/>
                  <a:lumOff val="40000"/>
                </a:schemeClr>
              </a:gs>
              <a:gs pos="100000">
                <a:schemeClr val="accent1">
                  <a:lumMod val="40000"/>
                  <a:lumOff val="60000"/>
                  <a:alpha val="0"/>
                </a:schemeClr>
              </a:gs>
            </a:gsLst>
            <a:lin ang="0" scaled="0"/>
          </a:gradFill>
          <a:ln w="12700" cap="sq">
            <a:gradFill>
              <a:gsLst>
                <a:gs pos="0">
                  <a:schemeClr val="bg1"/>
                </a:gs>
                <a:gs pos="99000">
                  <a:schemeClr val="accent1">
                    <a:lumMod val="30000"/>
                    <a:lumOff val="70000"/>
                    <a:alpha val="0"/>
                  </a:schemeClr>
                </a:gs>
              </a:gsLst>
              <a:lin ang="0" scaled="0"/>
            </a:gradFill>
            <a:miter/>
          </a:ln>
        </p:spPr>
        <p:txBody>
          <a:bodyPr vert="horz" wrap="square" lIns="91440" tIns="45720" rIns="91440" bIns="45720" rtlCol="0" anchor="ctr"/>
          <a:lstStyle/>
          <a:p>
            <a:pPr algn="ctr">
              <a:lnSpc>
                <a:spcPct val="110000"/>
              </a:lnSpc>
            </a:pPr>
            <a:endParaRPr kumimoji="1" lang="zh-CN" altLang="en-US"/>
          </a:p>
        </p:txBody>
      </p:sp>
      <p:grpSp>
        <p:nvGrpSpPr>
          <p:cNvPr id="8" name="组合 7"/>
          <p:cNvGrpSpPr/>
          <p:nvPr/>
        </p:nvGrpSpPr>
        <p:grpSpPr>
          <a:xfrm>
            <a:off x="10878435" y="4907866"/>
            <a:ext cx="447291" cy="447291"/>
            <a:chOff x="10878435" y="4907866"/>
            <a:chExt cx="447291" cy="447291"/>
          </a:xfrm>
        </p:grpSpPr>
        <p:sp>
          <p:nvSpPr>
            <p:cNvPr id="9" name="标题 1"/>
            <p:cNvSpPr txBox="1"/>
            <p:nvPr/>
          </p:nvSpPr>
          <p:spPr>
            <a:xfrm>
              <a:off x="10878435" y="4907866"/>
              <a:ext cx="447291" cy="447291"/>
            </a:xfrm>
            <a:prstGeom prst="roundRect">
              <a:avLst/>
            </a:prstGeom>
            <a:gradFill>
              <a:gsLst>
                <a:gs pos="1000">
                  <a:schemeClr val="accent2">
                    <a:lumMod val="60000"/>
                    <a:lumOff val="40000"/>
                  </a:schemeClr>
                </a:gs>
                <a:gs pos="100000">
                  <a:schemeClr val="accent1"/>
                </a:gs>
              </a:gsLst>
              <a:lin ang="13500000" scaled="0"/>
            </a:gra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grpSp>
          <p:nvGrpSpPr>
            <p:cNvPr id="10" name="组合 9"/>
            <p:cNvGrpSpPr/>
            <p:nvPr/>
          </p:nvGrpSpPr>
          <p:grpSpPr>
            <a:xfrm>
              <a:off x="10960159" y="4991221"/>
              <a:ext cx="282795" cy="282795"/>
              <a:chOff x="10960159" y="4991221"/>
              <a:chExt cx="282795" cy="282795"/>
            </a:xfrm>
          </p:grpSpPr>
          <p:sp>
            <p:nvSpPr>
              <p:cNvPr id="11" name="标题 1"/>
              <p:cNvSpPr txBox="1"/>
              <p:nvPr/>
            </p:nvSpPr>
            <p:spPr>
              <a:xfrm>
                <a:off x="10960159" y="4991221"/>
                <a:ext cx="282795" cy="282795"/>
              </a:xfrm>
              <a:prstGeom prst="ellipse">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grpSp>
            <p:nvGrpSpPr>
              <p:cNvPr id="12" name="组合 11"/>
              <p:cNvGrpSpPr/>
              <p:nvPr/>
            </p:nvGrpSpPr>
            <p:grpSpPr>
              <a:xfrm>
                <a:off x="11030270" y="5064127"/>
                <a:ext cx="142574" cy="136983"/>
                <a:chOff x="11030270" y="5064127"/>
                <a:chExt cx="142574" cy="136983"/>
              </a:xfrm>
            </p:grpSpPr>
            <p:cxnSp>
              <p:nvCxnSpPr>
                <p:cNvPr id="13" name="标题 1"/>
                <p:cNvCxnSpPr/>
                <p:nvPr/>
              </p:nvCxnSpPr>
              <p:spPr>
                <a:xfrm>
                  <a:off x="11030270" y="5131220"/>
                  <a:ext cx="136983" cy="0"/>
                </a:xfrm>
                <a:prstGeom prst="line">
                  <a:avLst/>
                </a:prstGeom>
                <a:noFill/>
                <a:ln w="12700" cap="sq">
                  <a:solidFill>
                    <a:schemeClr val="bg1"/>
                  </a:solidFill>
                  <a:prstDash val="solid"/>
                  <a:miter/>
                </a:ln>
              </p:spPr>
            </p:cxnSp>
            <p:cxnSp>
              <p:nvCxnSpPr>
                <p:cNvPr id="14" name="标题 1"/>
                <p:cNvCxnSpPr/>
                <p:nvPr/>
              </p:nvCxnSpPr>
              <p:spPr>
                <a:xfrm flipV="1">
                  <a:off x="11119729" y="5131220"/>
                  <a:ext cx="53115" cy="69890"/>
                </a:xfrm>
                <a:prstGeom prst="line">
                  <a:avLst/>
                </a:prstGeom>
                <a:noFill/>
                <a:ln w="12700" cap="sq">
                  <a:solidFill>
                    <a:schemeClr val="bg1"/>
                  </a:solidFill>
                  <a:prstDash val="solid"/>
                  <a:miter/>
                </a:ln>
              </p:spPr>
            </p:cxnSp>
            <p:cxnSp>
              <p:nvCxnSpPr>
                <p:cNvPr id="15" name="标题 1"/>
                <p:cNvCxnSpPr/>
                <p:nvPr/>
              </p:nvCxnSpPr>
              <p:spPr>
                <a:xfrm>
                  <a:off x="11119729" y="5064127"/>
                  <a:ext cx="53115" cy="69890"/>
                </a:xfrm>
                <a:prstGeom prst="line">
                  <a:avLst/>
                </a:prstGeom>
                <a:noFill/>
                <a:ln w="12700" cap="sq">
                  <a:solidFill>
                    <a:schemeClr val="bg1"/>
                  </a:solidFill>
                  <a:prstDash val="solid"/>
                  <a:miter/>
                </a:ln>
              </p:spPr>
            </p:cxnSp>
          </p:grpSp>
        </p:grpSp>
      </p:grpSp>
      <p:sp>
        <p:nvSpPr>
          <p:cNvPr id="17" name="标题 1"/>
          <p:cNvSpPr txBox="1"/>
          <p:nvPr/>
        </p:nvSpPr>
        <p:spPr>
          <a:xfrm>
            <a:off x="5782128" y="3027947"/>
            <a:ext cx="5884414" cy="1672389"/>
          </a:xfrm>
          <a:prstGeom prst="rect">
            <a:avLst/>
          </a:prstGeom>
          <a:noFill/>
          <a:ln>
            <a:noFill/>
          </a:ln>
        </p:spPr>
        <p:txBody>
          <a:bodyPr vert="horz" wrap="square" lIns="0" tIns="0" rIns="0" bIns="0" rtlCol="0" anchor="t"/>
          <a:lstStyle/>
          <a:p>
            <a:pPr algn="l">
              <a:lnSpc>
                <a:spcPct val="130000"/>
              </a:lnSpc>
            </a:pPr>
            <a:r>
              <a:rPr kumimoji="1" lang="en-US" altLang="zh-CN" sz="4200">
                <a:ln w="12700">
                  <a:noFill/>
                </a:ln>
                <a:solidFill>
                  <a:srgbClr val="FFFFFF">
                    <a:alpha val="100000"/>
                  </a:srgbClr>
                </a:solidFill>
                <a:latin typeface="Source Han Sans CN Regular"/>
                <a:ea typeface="Source Han Sans CN Regular"/>
                <a:cs typeface="Source Han Sans CN Regular"/>
              </a:rPr>
              <a:t>Background</a:t>
            </a:r>
            <a:endParaRPr kumimoji="1" lang="zh-CN" altLang="en-US"/>
          </a:p>
        </p:txBody>
      </p:sp>
      <p:sp>
        <p:nvSpPr>
          <p:cNvPr id="18" name="标题 1"/>
          <p:cNvSpPr txBox="1"/>
          <p:nvPr/>
        </p:nvSpPr>
        <p:spPr>
          <a:xfrm rot="1800000" flipH="1">
            <a:off x="2590532" y="5671586"/>
            <a:ext cx="1624409" cy="18888"/>
          </a:xfrm>
          <a:prstGeom prst="rect">
            <a:avLst/>
          </a:prstGeom>
          <a:solidFill>
            <a:schemeClr val="bg1">
              <a:alpha val="89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1800000" flipH="1">
            <a:off x="859905" y="6307143"/>
            <a:ext cx="2612845" cy="417897"/>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1800000" flipH="1">
            <a:off x="-783928" y="5517921"/>
            <a:ext cx="2484000" cy="18000"/>
          </a:xfrm>
          <a:prstGeom prst="rect">
            <a:avLst/>
          </a:prstGeom>
          <a:solidFill>
            <a:schemeClr val="bg1">
              <a:alpha val="89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flipH="1">
            <a:off x="414589" y="833207"/>
            <a:ext cx="4062012" cy="5136377"/>
          </a:xfrm>
          <a:custGeom>
            <a:avLst/>
            <a:gdLst>
              <a:gd name="connsiteX0" fmla="*/ 0 w 3906771"/>
              <a:gd name="connsiteY0" fmla="*/ 0 h 4940076"/>
              <a:gd name="connsiteX1" fmla="*/ 3906771 w 3906771"/>
              <a:gd name="connsiteY1" fmla="*/ 2470038 h 4940076"/>
              <a:gd name="connsiteX2" fmla="*/ 0 w 3906771"/>
              <a:gd name="connsiteY2" fmla="*/ 4940076 h 4940076"/>
            </a:gdLst>
            <a:ahLst/>
            <a:cxnLst/>
            <a:rect l="l" t="t" r="r" b="b"/>
            <a:pathLst>
              <a:path w="3906771" h="4940076">
                <a:moveTo>
                  <a:pt x="0" y="0"/>
                </a:moveTo>
                <a:lnTo>
                  <a:pt x="3906771" y="2470038"/>
                </a:lnTo>
                <a:lnTo>
                  <a:pt x="0" y="4940076"/>
                </a:lnTo>
                <a:close/>
              </a:path>
            </a:pathLst>
          </a:custGeom>
          <a:solidFill>
            <a:schemeClr val="bg1"/>
          </a:solidFill>
          <a:ln w="184150" cap="sq">
            <a:solidFill>
              <a:schemeClr val="bg1"/>
            </a:solidFill>
            <a:miter/>
          </a:ln>
          <a:effectLst>
            <a:outerShdw blurRad="152400" dist="127000" dir="2700000" algn="tl" rotWithShape="0">
              <a:srgbClr val="000000">
                <a:alpha val="26000"/>
              </a:srgbClr>
            </a:outerShdw>
          </a:effectLst>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rot="16200000" flipH="1">
            <a:off x="1386132" y="4867391"/>
            <a:ext cx="397916" cy="343031"/>
          </a:xfrm>
          <a:prstGeom prst="triangle">
            <a:avLst/>
          </a:prstGeom>
          <a:solidFill>
            <a:schemeClr val="accent1">
              <a:lumMod val="60000"/>
              <a:lumOff val="40000"/>
            </a:schemeClr>
          </a:solidFill>
          <a:ln w="22225" cap="sq">
            <a:no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16200000" flipH="1">
            <a:off x="4082522" y="1336699"/>
            <a:ext cx="775331" cy="668389"/>
          </a:xfrm>
          <a:prstGeom prst="triangle">
            <a:avLst/>
          </a:prstGeom>
          <a:noFill/>
          <a:ln w="22225" cap="sq">
            <a:solidFill>
              <a:schemeClr val="bg1">
                <a:alpha val="36000"/>
              </a:schemeClr>
            </a:solid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5400000" flipH="1">
            <a:off x="362006" y="5494747"/>
            <a:ext cx="1008022" cy="1718481"/>
          </a:xfrm>
          <a:prstGeom prst="rtTriangl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rot="5400000" flipH="1">
            <a:off x="254013" y="5909183"/>
            <a:ext cx="701576" cy="1196051"/>
          </a:xfrm>
          <a:prstGeom prst="rtTriangle">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26" name="图片 25"/>
          <p:cNvPicPr>
            <a:picLocks noChangeAspect="1"/>
          </p:cNvPicPr>
          <p:nvPr/>
        </p:nvPicPr>
        <p:blipFill>
          <a:blip r:embed="rId2">
            <a:alphaModFix/>
          </a:blip>
          <a:srcRect l="523" t="927" r="40766" b="515"/>
          <a:stretch>
            <a:fillRect/>
          </a:stretch>
        </p:blipFill>
        <p:spPr>
          <a:xfrm>
            <a:off x="414589" y="825121"/>
            <a:ext cx="4066488" cy="5142037"/>
          </a:xfrm>
          <a:custGeom>
            <a:avLst/>
            <a:gdLst>
              <a:gd name="connsiteX0" fmla="*/ 4066488 w 4066488"/>
              <a:gd name="connsiteY0" fmla="*/ 0 h 5142037"/>
              <a:gd name="connsiteX1" fmla="*/ 4066488 w 4066488"/>
              <a:gd name="connsiteY1" fmla="*/ 5142037 h 5142037"/>
              <a:gd name="connsiteX2" fmla="*/ 0 w 4066488"/>
              <a:gd name="connsiteY2" fmla="*/ 2571019 h 5142037"/>
            </a:gdLst>
            <a:ahLst/>
            <a:cxnLst/>
            <a:rect l="l" t="t" r="r" b="b"/>
            <a:pathLst>
              <a:path w="4066488" h="5142037">
                <a:moveTo>
                  <a:pt x="4066488" y="0"/>
                </a:moveTo>
                <a:lnTo>
                  <a:pt x="4066488" y="5142037"/>
                </a:lnTo>
                <a:lnTo>
                  <a:pt x="0" y="2571019"/>
                </a:lnTo>
                <a:close/>
              </a:path>
            </a:pathLst>
          </a:custGeom>
          <a:noFill/>
          <a:ln>
            <a:noFill/>
          </a:ln>
        </p:spPr>
      </p:pic>
      <p:sp>
        <p:nvSpPr>
          <p:cNvPr id="27" name="标题 1"/>
          <p:cNvSpPr txBox="1"/>
          <p:nvPr/>
        </p:nvSpPr>
        <p:spPr>
          <a:xfrm rot="16200000" flipH="1">
            <a:off x="10143879" y="2311118"/>
            <a:ext cx="396145" cy="302631"/>
          </a:xfrm>
          <a:custGeom>
            <a:avLst/>
            <a:gdLst>
              <a:gd name="connsiteX0" fmla="*/ 876796 w 926772"/>
              <a:gd name="connsiteY0" fmla="*/ 683011 h 707999"/>
              <a:gd name="connsiteX1" fmla="*/ 901784 w 926772"/>
              <a:gd name="connsiteY1" fmla="*/ 658023 h 707999"/>
              <a:gd name="connsiteX2" fmla="*/ 926772 w 926772"/>
              <a:gd name="connsiteY2" fmla="*/ 683011 h 707999"/>
              <a:gd name="connsiteX3" fmla="*/ 901784 w 926772"/>
              <a:gd name="connsiteY3" fmla="*/ 707999 h 707999"/>
              <a:gd name="connsiteX4" fmla="*/ 876796 w 926772"/>
              <a:gd name="connsiteY4" fmla="*/ 683011 h 707999"/>
              <a:gd name="connsiteX5" fmla="*/ 820126 w 926772"/>
              <a:gd name="connsiteY5" fmla="*/ 589008 h 707999"/>
              <a:gd name="connsiteX6" fmla="*/ 845114 w 926772"/>
              <a:gd name="connsiteY6" fmla="*/ 564020 h 707999"/>
              <a:gd name="connsiteX7" fmla="*/ 870102 w 926772"/>
              <a:gd name="connsiteY7" fmla="*/ 589008 h 707999"/>
              <a:gd name="connsiteX8" fmla="*/ 845114 w 926772"/>
              <a:gd name="connsiteY8" fmla="*/ 613996 h 707999"/>
              <a:gd name="connsiteX9" fmla="*/ 820126 w 926772"/>
              <a:gd name="connsiteY9" fmla="*/ 589008 h 707999"/>
              <a:gd name="connsiteX10" fmla="*/ 756812 w 926772"/>
              <a:gd name="connsiteY10" fmla="*/ 495005 h 707999"/>
              <a:gd name="connsiteX11" fmla="*/ 781800 w 926772"/>
              <a:gd name="connsiteY11" fmla="*/ 470017 h 707999"/>
              <a:gd name="connsiteX12" fmla="*/ 806788 w 926772"/>
              <a:gd name="connsiteY12" fmla="*/ 495005 h 707999"/>
              <a:gd name="connsiteX13" fmla="*/ 781800 w 926772"/>
              <a:gd name="connsiteY13" fmla="*/ 519993 h 707999"/>
              <a:gd name="connsiteX14" fmla="*/ 756812 w 926772"/>
              <a:gd name="connsiteY14" fmla="*/ 495005 h 707999"/>
              <a:gd name="connsiteX15" fmla="*/ 751538 w 926772"/>
              <a:gd name="connsiteY15" fmla="*/ 683011 h 707999"/>
              <a:gd name="connsiteX16" fmla="*/ 776526 w 926772"/>
              <a:gd name="connsiteY16" fmla="*/ 658023 h 707999"/>
              <a:gd name="connsiteX17" fmla="*/ 801514 w 926772"/>
              <a:gd name="connsiteY17" fmla="*/ 683011 h 707999"/>
              <a:gd name="connsiteX18" fmla="*/ 776526 w 926772"/>
              <a:gd name="connsiteY18" fmla="*/ 707999 h 707999"/>
              <a:gd name="connsiteX19" fmla="*/ 751538 w 926772"/>
              <a:gd name="connsiteY19" fmla="*/ 683011 h 707999"/>
              <a:gd name="connsiteX20" fmla="*/ 694869 w 926772"/>
              <a:gd name="connsiteY20" fmla="*/ 589008 h 707999"/>
              <a:gd name="connsiteX21" fmla="*/ 719857 w 926772"/>
              <a:gd name="connsiteY21" fmla="*/ 564020 h 707999"/>
              <a:gd name="connsiteX22" fmla="*/ 744845 w 926772"/>
              <a:gd name="connsiteY22" fmla="*/ 589008 h 707999"/>
              <a:gd name="connsiteX23" fmla="*/ 719857 w 926772"/>
              <a:gd name="connsiteY23" fmla="*/ 613996 h 707999"/>
              <a:gd name="connsiteX24" fmla="*/ 694869 w 926772"/>
              <a:gd name="connsiteY24" fmla="*/ 589008 h 707999"/>
              <a:gd name="connsiteX25" fmla="*/ 689081 w 926772"/>
              <a:gd name="connsiteY25" fmla="*/ 401002 h 707999"/>
              <a:gd name="connsiteX26" fmla="*/ 714069 w 926772"/>
              <a:gd name="connsiteY26" fmla="*/ 376014 h 707999"/>
              <a:gd name="connsiteX27" fmla="*/ 739057 w 926772"/>
              <a:gd name="connsiteY27" fmla="*/ 401002 h 707999"/>
              <a:gd name="connsiteX28" fmla="*/ 714069 w 926772"/>
              <a:gd name="connsiteY28" fmla="*/ 425990 h 707999"/>
              <a:gd name="connsiteX29" fmla="*/ 689081 w 926772"/>
              <a:gd name="connsiteY29" fmla="*/ 401002 h 707999"/>
              <a:gd name="connsiteX30" fmla="*/ 631554 w 926772"/>
              <a:gd name="connsiteY30" fmla="*/ 495005 h 707999"/>
              <a:gd name="connsiteX31" fmla="*/ 656542 w 926772"/>
              <a:gd name="connsiteY31" fmla="*/ 470017 h 707999"/>
              <a:gd name="connsiteX32" fmla="*/ 681530 w 926772"/>
              <a:gd name="connsiteY32" fmla="*/ 495005 h 707999"/>
              <a:gd name="connsiteX33" fmla="*/ 656542 w 926772"/>
              <a:gd name="connsiteY33" fmla="*/ 519993 h 707999"/>
              <a:gd name="connsiteX34" fmla="*/ 631554 w 926772"/>
              <a:gd name="connsiteY34" fmla="*/ 495005 h 707999"/>
              <a:gd name="connsiteX35" fmla="*/ 626283 w 926772"/>
              <a:gd name="connsiteY35" fmla="*/ 683011 h 707999"/>
              <a:gd name="connsiteX36" fmla="*/ 651271 w 926772"/>
              <a:gd name="connsiteY36" fmla="*/ 658023 h 707999"/>
              <a:gd name="connsiteX37" fmla="*/ 676259 w 926772"/>
              <a:gd name="connsiteY37" fmla="*/ 683011 h 707999"/>
              <a:gd name="connsiteX38" fmla="*/ 651271 w 926772"/>
              <a:gd name="connsiteY38" fmla="*/ 707999 h 707999"/>
              <a:gd name="connsiteX39" fmla="*/ 626283 w 926772"/>
              <a:gd name="connsiteY39" fmla="*/ 683011 h 707999"/>
              <a:gd name="connsiteX40" fmla="*/ 621342 w 926772"/>
              <a:gd name="connsiteY40" fmla="*/ 306999 h 707999"/>
              <a:gd name="connsiteX41" fmla="*/ 646330 w 926772"/>
              <a:gd name="connsiteY41" fmla="*/ 282011 h 707999"/>
              <a:gd name="connsiteX42" fmla="*/ 671318 w 926772"/>
              <a:gd name="connsiteY42" fmla="*/ 306999 h 707999"/>
              <a:gd name="connsiteX43" fmla="*/ 646330 w 926772"/>
              <a:gd name="connsiteY43" fmla="*/ 331987 h 707999"/>
              <a:gd name="connsiteX44" fmla="*/ 621342 w 926772"/>
              <a:gd name="connsiteY44" fmla="*/ 306999 h 707999"/>
              <a:gd name="connsiteX45" fmla="*/ 569610 w 926772"/>
              <a:gd name="connsiteY45" fmla="*/ 589008 h 707999"/>
              <a:gd name="connsiteX46" fmla="*/ 594598 w 926772"/>
              <a:gd name="connsiteY46" fmla="*/ 564020 h 707999"/>
              <a:gd name="connsiteX47" fmla="*/ 619586 w 926772"/>
              <a:gd name="connsiteY47" fmla="*/ 589008 h 707999"/>
              <a:gd name="connsiteX48" fmla="*/ 594598 w 926772"/>
              <a:gd name="connsiteY48" fmla="*/ 613996 h 707999"/>
              <a:gd name="connsiteX49" fmla="*/ 569610 w 926772"/>
              <a:gd name="connsiteY49" fmla="*/ 589008 h 707999"/>
              <a:gd name="connsiteX50" fmla="*/ 563824 w 926772"/>
              <a:gd name="connsiteY50" fmla="*/ 401002 h 707999"/>
              <a:gd name="connsiteX51" fmla="*/ 588812 w 926772"/>
              <a:gd name="connsiteY51" fmla="*/ 376014 h 707999"/>
              <a:gd name="connsiteX52" fmla="*/ 613800 w 926772"/>
              <a:gd name="connsiteY52" fmla="*/ 401002 h 707999"/>
              <a:gd name="connsiteX53" fmla="*/ 588812 w 926772"/>
              <a:gd name="connsiteY53" fmla="*/ 425990 h 707999"/>
              <a:gd name="connsiteX54" fmla="*/ 563824 w 926772"/>
              <a:gd name="connsiteY54" fmla="*/ 401002 h 707999"/>
              <a:gd name="connsiteX55" fmla="*/ 553611 w 926772"/>
              <a:gd name="connsiteY55" fmla="*/ 212996 h 707999"/>
              <a:gd name="connsiteX56" fmla="*/ 578599 w 926772"/>
              <a:gd name="connsiteY56" fmla="*/ 188008 h 707999"/>
              <a:gd name="connsiteX57" fmla="*/ 603587 w 926772"/>
              <a:gd name="connsiteY57" fmla="*/ 212996 h 707999"/>
              <a:gd name="connsiteX58" fmla="*/ 578599 w 926772"/>
              <a:gd name="connsiteY58" fmla="*/ 237984 h 707999"/>
              <a:gd name="connsiteX59" fmla="*/ 553611 w 926772"/>
              <a:gd name="connsiteY59" fmla="*/ 212996 h 707999"/>
              <a:gd name="connsiteX60" fmla="*/ 506299 w 926772"/>
              <a:gd name="connsiteY60" fmla="*/ 495005 h 707999"/>
              <a:gd name="connsiteX61" fmla="*/ 531287 w 926772"/>
              <a:gd name="connsiteY61" fmla="*/ 470017 h 707999"/>
              <a:gd name="connsiteX62" fmla="*/ 556275 w 926772"/>
              <a:gd name="connsiteY62" fmla="*/ 495005 h 707999"/>
              <a:gd name="connsiteX63" fmla="*/ 531287 w 926772"/>
              <a:gd name="connsiteY63" fmla="*/ 519993 h 707999"/>
              <a:gd name="connsiteX64" fmla="*/ 506299 w 926772"/>
              <a:gd name="connsiteY64" fmla="*/ 495005 h 707999"/>
              <a:gd name="connsiteX65" fmla="*/ 501026 w 926772"/>
              <a:gd name="connsiteY65" fmla="*/ 683011 h 707999"/>
              <a:gd name="connsiteX66" fmla="*/ 526014 w 926772"/>
              <a:gd name="connsiteY66" fmla="*/ 658023 h 707999"/>
              <a:gd name="connsiteX67" fmla="*/ 551002 w 926772"/>
              <a:gd name="connsiteY67" fmla="*/ 683011 h 707999"/>
              <a:gd name="connsiteX68" fmla="*/ 526014 w 926772"/>
              <a:gd name="connsiteY68" fmla="*/ 707999 h 707999"/>
              <a:gd name="connsiteX69" fmla="*/ 501026 w 926772"/>
              <a:gd name="connsiteY69" fmla="*/ 683011 h 707999"/>
              <a:gd name="connsiteX70" fmla="*/ 496084 w 926772"/>
              <a:gd name="connsiteY70" fmla="*/ 306999 h 707999"/>
              <a:gd name="connsiteX71" fmla="*/ 521072 w 926772"/>
              <a:gd name="connsiteY71" fmla="*/ 282011 h 707999"/>
              <a:gd name="connsiteX72" fmla="*/ 546060 w 926772"/>
              <a:gd name="connsiteY72" fmla="*/ 306999 h 707999"/>
              <a:gd name="connsiteX73" fmla="*/ 521072 w 926772"/>
              <a:gd name="connsiteY73" fmla="*/ 331987 h 707999"/>
              <a:gd name="connsiteX74" fmla="*/ 496084 w 926772"/>
              <a:gd name="connsiteY74" fmla="*/ 306999 h 707999"/>
              <a:gd name="connsiteX75" fmla="*/ 488086 w 926772"/>
              <a:gd name="connsiteY75" fmla="*/ 118993 h 707999"/>
              <a:gd name="connsiteX76" fmla="*/ 513074 w 926772"/>
              <a:gd name="connsiteY76" fmla="*/ 94005 h 707999"/>
              <a:gd name="connsiteX77" fmla="*/ 538062 w 926772"/>
              <a:gd name="connsiteY77" fmla="*/ 118993 h 707999"/>
              <a:gd name="connsiteX78" fmla="*/ 513074 w 926772"/>
              <a:gd name="connsiteY78" fmla="*/ 143981 h 707999"/>
              <a:gd name="connsiteX79" fmla="*/ 488086 w 926772"/>
              <a:gd name="connsiteY79" fmla="*/ 118993 h 707999"/>
              <a:gd name="connsiteX80" fmla="*/ 444353 w 926772"/>
              <a:gd name="connsiteY80" fmla="*/ 589008 h 707999"/>
              <a:gd name="connsiteX81" fmla="*/ 469341 w 926772"/>
              <a:gd name="connsiteY81" fmla="*/ 564020 h 707999"/>
              <a:gd name="connsiteX82" fmla="*/ 494329 w 926772"/>
              <a:gd name="connsiteY82" fmla="*/ 589008 h 707999"/>
              <a:gd name="connsiteX83" fmla="*/ 469341 w 926772"/>
              <a:gd name="connsiteY83" fmla="*/ 613996 h 707999"/>
              <a:gd name="connsiteX84" fmla="*/ 444353 w 926772"/>
              <a:gd name="connsiteY84" fmla="*/ 589008 h 707999"/>
              <a:gd name="connsiteX85" fmla="*/ 438565 w 926772"/>
              <a:gd name="connsiteY85" fmla="*/ 401002 h 707999"/>
              <a:gd name="connsiteX86" fmla="*/ 463553 w 926772"/>
              <a:gd name="connsiteY86" fmla="*/ 376014 h 707999"/>
              <a:gd name="connsiteX87" fmla="*/ 488541 w 926772"/>
              <a:gd name="connsiteY87" fmla="*/ 401002 h 707999"/>
              <a:gd name="connsiteX88" fmla="*/ 463553 w 926772"/>
              <a:gd name="connsiteY88" fmla="*/ 425990 h 707999"/>
              <a:gd name="connsiteX89" fmla="*/ 438565 w 926772"/>
              <a:gd name="connsiteY89" fmla="*/ 401002 h 707999"/>
              <a:gd name="connsiteX90" fmla="*/ 428354 w 926772"/>
              <a:gd name="connsiteY90" fmla="*/ 212996 h 707999"/>
              <a:gd name="connsiteX91" fmla="*/ 453342 w 926772"/>
              <a:gd name="connsiteY91" fmla="*/ 188008 h 707999"/>
              <a:gd name="connsiteX92" fmla="*/ 478330 w 926772"/>
              <a:gd name="connsiteY92" fmla="*/ 212996 h 707999"/>
              <a:gd name="connsiteX93" fmla="*/ 453342 w 926772"/>
              <a:gd name="connsiteY93" fmla="*/ 237984 h 707999"/>
              <a:gd name="connsiteX94" fmla="*/ 428354 w 926772"/>
              <a:gd name="connsiteY94" fmla="*/ 212996 h 707999"/>
              <a:gd name="connsiteX95" fmla="*/ 423077 w 926772"/>
              <a:gd name="connsiteY95" fmla="*/ 24988 h 707999"/>
              <a:gd name="connsiteX96" fmla="*/ 448065 w 926772"/>
              <a:gd name="connsiteY96" fmla="*/ 0 h 707999"/>
              <a:gd name="connsiteX97" fmla="*/ 473053 w 926772"/>
              <a:gd name="connsiteY97" fmla="*/ 24988 h 707999"/>
              <a:gd name="connsiteX98" fmla="*/ 448065 w 926772"/>
              <a:gd name="connsiteY98" fmla="*/ 49976 h 707999"/>
              <a:gd name="connsiteX99" fmla="*/ 423077 w 926772"/>
              <a:gd name="connsiteY99" fmla="*/ 24988 h 707999"/>
              <a:gd name="connsiteX100" fmla="*/ 381042 w 926772"/>
              <a:gd name="connsiteY100" fmla="*/ 495005 h 707999"/>
              <a:gd name="connsiteX101" fmla="*/ 406030 w 926772"/>
              <a:gd name="connsiteY101" fmla="*/ 470017 h 707999"/>
              <a:gd name="connsiteX102" fmla="*/ 431018 w 926772"/>
              <a:gd name="connsiteY102" fmla="*/ 495005 h 707999"/>
              <a:gd name="connsiteX103" fmla="*/ 406030 w 926772"/>
              <a:gd name="connsiteY103" fmla="*/ 519993 h 707999"/>
              <a:gd name="connsiteX104" fmla="*/ 381042 w 926772"/>
              <a:gd name="connsiteY104" fmla="*/ 495005 h 707999"/>
              <a:gd name="connsiteX105" fmla="*/ 375770 w 926772"/>
              <a:gd name="connsiteY105" fmla="*/ 683011 h 707999"/>
              <a:gd name="connsiteX106" fmla="*/ 400758 w 926772"/>
              <a:gd name="connsiteY106" fmla="*/ 658023 h 707999"/>
              <a:gd name="connsiteX107" fmla="*/ 425746 w 926772"/>
              <a:gd name="connsiteY107" fmla="*/ 683011 h 707999"/>
              <a:gd name="connsiteX108" fmla="*/ 400758 w 926772"/>
              <a:gd name="connsiteY108" fmla="*/ 707999 h 707999"/>
              <a:gd name="connsiteX109" fmla="*/ 375770 w 926772"/>
              <a:gd name="connsiteY109" fmla="*/ 683011 h 707999"/>
              <a:gd name="connsiteX110" fmla="*/ 370829 w 926772"/>
              <a:gd name="connsiteY110" fmla="*/ 306999 h 707999"/>
              <a:gd name="connsiteX111" fmla="*/ 395817 w 926772"/>
              <a:gd name="connsiteY111" fmla="*/ 282011 h 707999"/>
              <a:gd name="connsiteX112" fmla="*/ 420805 w 926772"/>
              <a:gd name="connsiteY112" fmla="*/ 306999 h 707999"/>
              <a:gd name="connsiteX113" fmla="*/ 395817 w 926772"/>
              <a:gd name="connsiteY113" fmla="*/ 331987 h 707999"/>
              <a:gd name="connsiteX114" fmla="*/ 370829 w 926772"/>
              <a:gd name="connsiteY114" fmla="*/ 306999 h 707999"/>
              <a:gd name="connsiteX115" fmla="*/ 362827 w 926772"/>
              <a:gd name="connsiteY115" fmla="*/ 118993 h 707999"/>
              <a:gd name="connsiteX116" fmla="*/ 387815 w 926772"/>
              <a:gd name="connsiteY116" fmla="*/ 94005 h 707999"/>
              <a:gd name="connsiteX117" fmla="*/ 412803 w 926772"/>
              <a:gd name="connsiteY117" fmla="*/ 118993 h 707999"/>
              <a:gd name="connsiteX118" fmla="*/ 387815 w 926772"/>
              <a:gd name="connsiteY118" fmla="*/ 143981 h 707999"/>
              <a:gd name="connsiteX119" fmla="*/ 362827 w 926772"/>
              <a:gd name="connsiteY119" fmla="*/ 118993 h 707999"/>
              <a:gd name="connsiteX120" fmla="*/ 319096 w 926772"/>
              <a:gd name="connsiteY120" fmla="*/ 589008 h 707999"/>
              <a:gd name="connsiteX121" fmla="*/ 344084 w 926772"/>
              <a:gd name="connsiteY121" fmla="*/ 564020 h 707999"/>
              <a:gd name="connsiteX122" fmla="*/ 369072 w 926772"/>
              <a:gd name="connsiteY122" fmla="*/ 589008 h 707999"/>
              <a:gd name="connsiteX123" fmla="*/ 344084 w 926772"/>
              <a:gd name="connsiteY123" fmla="*/ 613996 h 707999"/>
              <a:gd name="connsiteX124" fmla="*/ 319096 w 926772"/>
              <a:gd name="connsiteY124" fmla="*/ 589008 h 707999"/>
              <a:gd name="connsiteX125" fmla="*/ 313307 w 926772"/>
              <a:gd name="connsiteY125" fmla="*/ 401002 h 707999"/>
              <a:gd name="connsiteX126" fmla="*/ 338295 w 926772"/>
              <a:gd name="connsiteY126" fmla="*/ 376014 h 707999"/>
              <a:gd name="connsiteX127" fmla="*/ 363283 w 926772"/>
              <a:gd name="connsiteY127" fmla="*/ 401002 h 707999"/>
              <a:gd name="connsiteX128" fmla="*/ 338295 w 926772"/>
              <a:gd name="connsiteY128" fmla="*/ 425990 h 707999"/>
              <a:gd name="connsiteX129" fmla="*/ 313307 w 926772"/>
              <a:gd name="connsiteY129" fmla="*/ 401002 h 707999"/>
              <a:gd name="connsiteX130" fmla="*/ 303095 w 926772"/>
              <a:gd name="connsiteY130" fmla="*/ 212996 h 707999"/>
              <a:gd name="connsiteX131" fmla="*/ 328083 w 926772"/>
              <a:gd name="connsiteY131" fmla="*/ 188008 h 707999"/>
              <a:gd name="connsiteX132" fmla="*/ 353071 w 926772"/>
              <a:gd name="connsiteY132" fmla="*/ 212996 h 707999"/>
              <a:gd name="connsiteX133" fmla="*/ 328083 w 926772"/>
              <a:gd name="connsiteY133" fmla="*/ 237984 h 707999"/>
              <a:gd name="connsiteX134" fmla="*/ 303095 w 926772"/>
              <a:gd name="connsiteY134" fmla="*/ 212996 h 707999"/>
              <a:gd name="connsiteX135" fmla="*/ 255786 w 926772"/>
              <a:gd name="connsiteY135" fmla="*/ 495005 h 707999"/>
              <a:gd name="connsiteX136" fmla="*/ 280774 w 926772"/>
              <a:gd name="connsiteY136" fmla="*/ 470017 h 707999"/>
              <a:gd name="connsiteX137" fmla="*/ 305762 w 926772"/>
              <a:gd name="connsiteY137" fmla="*/ 495005 h 707999"/>
              <a:gd name="connsiteX138" fmla="*/ 280774 w 926772"/>
              <a:gd name="connsiteY138" fmla="*/ 519993 h 707999"/>
              <a:gd name="connsiteX139" fmla="*/ 255786 w 926772"/>
              <a:gd name="connsiteY139" fmla="*/ 495005 h 707999"/>
              <a:gd name="connsiteX140" fmla="*/ 250513 w 926772"/>
              <a:gd name="connsiteY140" fmla="*/ 683011 h 707999"/>
              <a:gd name="connsiteX141" fmla="*/ 275501 w 926772"/>
              <a:gd name="connsiteY141" fmla="*/ 658023 h 707999"/>
              <a:gd name="connsiteX142" fmla="*/ 300489 w 926772"/>
              <a:gd name="connsiteY142" fmla="*/ 683011 h 707999"/>
              <a:gd name="connsiteX143" fmla="*/ 275501 w 926772"/>
              <a:gd name="connsiteY143" fmla="*/ 707999 h 707999"/>
              <a:gd name="connsiteX144" fmla="*/ 250513 w 926772"/>
              <a:gd name="connsiteY144" fmla="*/ 683011 h 707999"/>
              <a:gd name="connsiteX145" fmla="*/ 245572 w 926772"/>
              <a:gd name="connsiteY145" fmla="*/ 306999 h 707999"/>
              <a:gd name="connsiteX146" fmla="*/ 270560 w 926772"/>
              <a:gd name="connsiteY146" fmla="*/ 282011 h 707999"/>
              <a:gd name="connsiteX147" fmla="*/ 295548 w 926772"/>
              <a:gd name="connsiteY147" fmla="*/ 306999 h 707999"/>
              <a:gd name="connsiteX148" fmla="*/ 270560 w 926772"/>
              <a:gd name="connsiteY148" fmla="*/ 331987 h 707999"/>
              <a:gd name="connsiteX149" fmla="*/ 245572 w 926772"/>
              <a:gd name="connsiteY149" fmla="*/ 306999 h 707999"/>
              <a:gd name="connsiteX150" fmla="*/ 193839 w 926772"/>
              <a:gd name="connsiteY150" fmla="*/ 589008 h 707999"/>
              <a:gd name="connsiteX151" fmla="*/ 218827 w 926772"/>
              <a:gd name="connsiteY151" fmla="*/ 564020 h 707999"/>
              <a:gd name="connsiteX152" fmla="*/ 243815 w 926772"/>
              <a:gd name="connsiteY152" fmla="*/ 589008 h 707999"/>
              <a:gd name="connsiteX153" fmla="*/ 218827 w 926772"/>
              <a:gd name="connsiteY153" fmla="*/ 613996 h 707999"/>
              <a:gd name="connsiteX154" fmla="*/ 193839 w 926772"/>
              <a:gd name="connsiteY154" fmla="*/ 589008 h 707999"/>
              <a:gd name="connsiteX155" fmla="*/ 188051 w 926772"/>
              <a:gd name="connsiteY155" fmla="*/ 401002 h 707999"/>
              <a:gd name="connsiteX156" fmla="*/ 213039 w 926772"/>
              <a:gd name="connsiteY156" fmla="*/ 376014 h 707999"/>
              <a:gd name="connsiteX157" fmla="*/ 238027 w 926772"/>
              <a:gd name="connsiteY157" fmla="*/ 401002 h 707999"/>
              <a:gd name="connsiteX158" fmla="*/ 213039 w 926772"/>
              <a:gd name="connsiteY158" fmla="*/ 425990 h 707999"/>
              <a:gd name="connsiteX159" fmla="*/ 188051 w 926772"/>
              <a:gd name="connsiteY159" fmla="*/ 401002 h 707999"/>
              <a:gd name="connsiteX160" fmla="*/ 130529 w 926772"/>
              <a:gd name="connsiteY160" fmla="*/ 495005 h 707999"/>
              <a:gd name="connsiteX161" fmla="*/ 155517 w 926772"/>
              <a:gd name="connsiteY161" fmla="*/ 470017 h 707999"/>
              <a:gd name="connsiteX162" fmla="*/ 180505 w 926772"/>
              <a:gd name="connsiteY162" fmla="*/ 495005 h 707999"/>
              <a:gd name="connsiteX163" fmla="*/ 155517 w 926772"/>
              <a:gd name="connsiteY163" fmla="*/ 519993 h 707999"/>
              <a:gd name="connsiteX164" fmla="*/ 130529 w 926772"/>
              <a:gd name="connsiteY164" fmla="*/ 495005 h 707999"/>
              <a:gd name="connsiteX165" fmla="*/ 125257 w 926772"/>
              <a:gd name="connsiteY165" fmla="*/ 683011 h 707999"/>
              <a:gd name="connsiteX166" fmla="*/ 150245 w 926772"/>
              <a:gd name="connsiteY166" fmla="*/ 658023 h 707999"/>
              <a:gd name="connsiteX167" fmla="*/ 175233 w 926772"/>
              <a:gd name="connsiteY167" fmla="*/ 683011 h 707999"/>
              <a:gd name="connsiteX168" fmla="*/ 150245 w 926772"/>
              <a:gd name="connsiteY168" fmla="*/ 707999 h 707999"/>
              <a:gd name="connsiteX169" fmla="*/ 125257 w 926772"/>
              <a:gd name="connsiteY169" fmla="*/ 683011 h 707999"/>
              <a:gd name="connsiteX170" fmla="*/ 68583 w 926772"/>
              <a:gd name="connsiteY170" fmla="*/ 589008 h 707999"/>
              <a:gd name="connsiteX171" fmla="*/ 93571 w 926772"/>
              <a:gd name="connsiteY171" fmla="*/ 564020 h 707999"/>
              <a:gd name="connsiteX172" fmla="*/ 118559 w 926772"/>
              <a:gd name="connsiteY172" fmla="*/ 589008 h 707999"/>
              <a:gd name="connsiteX173" fmla="*/ 93571 w 926772"/>
              <a:gd name="connsiteY173" fmla="*/ 613996 h 707999"/>
              <a:gd name="connsiteX174" fmla="*/ 68583 w 926772"/>
              <a:gd name="connsiteY174" fmla="*/ 589008 h 707999"/>
              <a:gd name="connsiteX175" fmla="*/ 0 w 926772"/>
              <a:gd name="connsiteY175" fmla="*/ 683011 h 707999"/>
              <a:gd name="connsiteX176" fmla="*/ 24988 w 926772"/>
              <a:gd name="connsiteY176" fmla="*/ 658023 h 707999"/>
              <a:gd name="connsiteX177" fmla="*/ 49976 w 926772"/>
              <a:gd name="connsiteY177" fmla="*/ 683011 h 707999"/>
              <a:gd name="connsiteX178" fmla="*/ 24988 w 926772"/>
              <a:gd name="connsiteY178" fmla="*/ 707999 h 707999"/>
              <a:gd name="connsiteX179" fmla="*/ 0 w 926772"/>
              <a:gd name="connsiteY179" fmla="*/ 683011 h 707999"/>
            </a:gdLst>
            <a:ahLst/>
            <a:cxnLst/>
            <a:rect l="l" t="t" r="r" b="b"/>
            <a:pathLst>
              <a:path w="926772" h="707999">
                <a:moveTo>
                  <a:pt x="876796" y="683011"/>
                </a:moveTo>
                <a:cubicBezTo>
                  <a:pt x="876796" y="669211"/>
                  <a:pt x="887984" y="658023"/>
                  <a:pt x="901784" y="658023"/>
                </a:cubicBezTo>
                <a:cubicBezTo>
                  <a:pt x="915584" y="658023"/>
                  <a:pt x="926772" y="669211"/>
                  <a:pt x="926772" y="683011"/>
                </a:cubicBezTo>
                <a:cubicBezTo>
                  <a:pt x="926772" y="696811"/>
                  <a:pt x="915584" y="707999"/>
                  <a:pt x="901784" y="707999"/>
                </a:cubicBezTo>
                <a:cubicBezTo>
                  <a:pt x="887984" y="707999"/>
                  <a:pt x="876796" y="696811"/>
                  <a:pt x="876796" y="683011"/>
                </a:cubicBezTo>
                <a:close/>
                <a:moveTo>
                  <a:pt x="820126" y="589008"/>
                </a:moveTo>
                <a:cubicBezTo>
                  <a:pt x="820126" y="575208"/>
                  <a:pt x="831314" y="564020"/>
                  <a:pt x="845114" y="564020"/>
                </a:cubicBezTo>
                <a:cubicBezTo>
                  <a:pt x="858914" y="564020"/>
                  <a:pt x="870102" y="575208"/>
                  <a:pt x="870102" y="589008"/>
                </a:cubicBezTo>
                <a:cubicBezTo>
                  <a:pt x="870102" y="602808"/>
                  <a:pt x="858914" y="613996"/>
                  <a:pt x="845114" y="613996"/>
                </a:cubicBezTo>
                <a:cubicBezTo>
                  <a:pt x="831314" y="613996"/>
                  <a:pt x="820126" y="602808"/>
                  <a:pt x="820126" y="589008"/>
                </a:cubicBezTo>
                <a:close/>
                <a:moveTo>
                  <a:pt x="756812" y="495005"/>
                </a:moveTo>
                <a:cubicBezTo>
                  <a:pt x="756812" y="481205"/>
                  <a:pt x="768000" y="470017"/>
                  <a:pt x="781800" y="470017"/>
                </a:cubicBezTo>
                <a:cubicBezTo>
                  <a:pt x="795600" y="470017"/>
                  <a:pt x="806788" y="481205"/>
                  <a:pt x="806788" y="495005"/>
                </a:cubicBezTo>
                <a:cubicBezTo>
                  <a:pt x="806788" y="508805"/>
                  <a:pt x="795600" y="519993"/>
                  <a:pt x="781800" y="519993"/>
                </a:cubicBezTo>
                <a:cubicBezTo>
                  <a:pt x="768000" y="519993"/>
                  <a:pt x="756812" y="508805"/>
                  <a:pt x="756812" y="495005"/>
                </a:cubicBezTo>
                <a:close/>
                <a:moveTo>
                  <a:pt x="751538" y="683011"/>
                </a:moveTo>
                <a:cubicBezTo>
                  <a:pt x="751538" y="669211"/>
                  <a:pt x="762726" y="658023"/>
                  <a:pt x="776526" y="658023"/>
                </a:cubicBezTo>
                <a:cubicBezTo>
                  <a:pt x="790326" y="658023"/>
                  <a:pt x="801514" y="669211"/>
                  <a:pt x="801514" y="683011"/>
                </a:cubicBezTo>
                <a:cubicBezTo>
                  <a:pt x="801514" y="696811"/>
                  <a:pt x="790326" y="707999"/>
                  <a:pt x="776526" y="707999"/>
                </a:cubicBezTo>
                <a:cubicBezTo>
                  <a:pt x="762726" y="707999"/>
                  <a:pt x="751538" y="696811"/>
                  <a:pt x="751538" y="683011"/>
                </a:cubicBezTo>
                <a:close/>
                <a:moveTo>
                  <a:pt x="694869" y="589008"/>
                </a:moveTo>
                <a:cubicBezTo>
                  <a:pt x="694869" y="575208"/>
                  <a:pt x="706057" y="564020"/>
                  <a:pt x="719857" y="564020"/>
                </a:cubicBezTo>
                <a:cubicBezTo>
                  <a:pt x="733657" y="564020"/>
                  <a:pt x="744845" y="575208"/>
                  <a:pt x="744845" y="589008"/>
                </a:cubicBezTo>
                <a:cubicBezTo>
                  <a:pt x="744845" y="602808"/>
                  <a:pt x="733657" y="613996"/>
                  <a:pt x="719857" y="613996"/>
                </a:cubicBezTo>
                <a:cubicBezTo>
                  <a:pt x="706057" y="613996"/>
                  <a:pt x="694869" y="602808"/>
                  <a:pt x="694869" y="589008"/>
                </a:cubicBezTo>
                <a:close/>
                <a:moveTo>
                  <a:pt x="689081" y="401002"/>
                </a:moveTo>
                <a:cubicBezTo>
                  <a:pt x="689081" y="387202"/>
                  <a:pt x="700269" y="376014"/>
                  <a:pt x="714069" y="376014"/>
                </a:cubicBezTo>
                <a:cubicBezTo>
                  <a:pt x="727869" y="376014"/>
                  <a:pt x="739057" y="387202"/>
                  <a:pt x="739057" y="401002"/>
                </a:cubicBezTo>
                <a:cubicBezTo>
                  <a:pt x="739057" y="414802"/>
                  <a:pt x="727869" y="425990"/>
                  <a:pt x="714069" y="425990"/>
                </a:cubicBezTo>
                <a:cubicBezTo>
                  <a:pt x="700269" y="425990"/>
                  <a:pt x="689081" y="414802"/>
                  <a:pt x="689081" y="401002"/>
                </a:cubicBezTo>
                <a:close/>
                <a:moveTo>
                  <a:pt x="631554" y="495005"/>
                </a:moveTo>
                <a:cubicBezTo>
                  <a:pt x="631554" y="481205"/>
                  <a:pt x="642742" y="470017"/>
                  <a:pt x="656542" y="470017"/>
                </a:cubicBezTo>
                <a:cubicBezTo>
                  <a:pt x="670342" y="470017"/>
                  <a:pt x="681530" y="481205"/>
                  <a:pt x="681530" y="495005"/>
                </a:cubicBezTo>
                <a:cubicBezTo>
                  <a:pt x="681530" y="508805"/>
                  <a:pt x="670342" y="519993"/>
                  <a:pt x="656542" y="519993"/>
                </a:cubicBezTo>
                <a:cubicBezTo>
                  <a:pt x="642742" y="519993"/>
                  <a:pt x="631554" y="508805"/>
                  <a:pt x="631554" y="495005"/>
                </a:cubicBezTo>
                <a:close/>
                <a:moveTo>
                  <a:pt x="626283" y="683011"/>
                </a:moveTo>
                <a:cubicBezTo>
                  <a:pt x="626283" y="669211"/>
                  <a:pt x="637471" y="658023"/>
                  <a:pt x="651271" y="658023"/>
                </a:cubicBezTo>
                <a:cubicBezTo>
                  <a:pt x="665071" y="658023"/>
                  <a:pt x="676259" y="669211"/>
                  <a:pt x="676259" y="683011"/>
                </a:cubicBezTo>
                <a:cubicBezTo>
                  <a:pt x="676259" y="696811"/>
                  <a:pt x="665071" y="707999"/>
                  <a:pt x="651271" y="707999"/>
                </a:cubicBezTo>
                <a:cubicBezTo>
                  <a:pt x="637471" y="707999"/>
                  <a:pt x="626283" y="696811"/>
                  <a:pt x="626283" y="683011"/>
                </a:cubicBezTo>
                <a:close/>
                <a:moveTo>
                  <a:pt x="621342" y="306999"/>
                </a:moveTo>
                <a:cubicBezTo>
                  <a:pt x="621342" y="293199"/>
                  <a:pt x="632530" y="282011"/>
                  <a:pt x="646330" y="282011"/>
                </a:cubicBezTo>
                <a:cubicBezTo>
                  <a:pt x="660130" y="282011"/>
                  <a:pt x="671318" y="293199"/>
                  <a:pt x="671318" y="306999"/>
                </a:cubicBezTo>
                <a:cubicBezTo>
                  <a:pt x="671318" y="320799"/>
                  <a:pt x="660130" y="331987"/>
                  <a:pt x="646330" y="331987"/>
                </a:cubicBezTo>
                <a:cubicBezTo>
                  <a:pt x="632530" y="331987"/>
                  <a:pt x="621342" y="320799"/>
                  <a:pt x="621342" y="306999"/>
                </a:cubicBezTo>
                <a:close/>
                <a:moveTo>
                  <a:pt x="569610" y="589008"/>
                </a:moveTo>
                <a:cubicBezTo>
                  <a:pt x="569610" y="575208"/>
                  <a:pt x="580798" y="564020"/>
                  <a:pt x="594598" y="564020"/>
                </a:cubicBezTo>
                <a:cubicBezTo>
                  <a:pt x="608398" y="564020"/>
                  <a:pt x="619586" y="575208"/>
                  <a:pt x="619586" y="589008"/>
                </a:cubicBezTo>
                <a:cubicBezTo>
                  <a:pt x="619586" y="602808"/>
                  <a:pt x="608398" y="613996"/>
                  <a:pt x="594598" y="613996"/>
                </a:cubicBezTo>
                <a:cubicBezTo>
                  <a:pt x="580798" y="613996"/>
                  <a:pt x="569610" y="602808"/>
                  <a:pt x="569610" y="589008"/>
                </a:cubicBezTo>
                <a:close/>
                <a:moveTo>
                  <a:pt x="563824" y="401002"/>
                </a:moveTo>
                <a:cubicBezTo>
                  <a:pt x="563824" y="387202"/>
                  <a:pt x="575012" y="376014"/>
                  <a:pt x="588812" y="376014"/>
                </a:cubicBezTo>
                <a:cubicBezTo>
                  <a:pt x="602612" y="376014"/>
                  <a:pt x="613800" y="387202"/>
                  <a:pt x="613800" y="401002"/>
                </a:cubicBezTo>
                <a:cubicBezTo>
                  <a:pt x="613800" y="414802"/>
                  <a:pt x="602612" y="425990"/>
                  <a:pt x="588812" y="425990"/>
                </a:cubicBezTo>
                <a:cubicBezTo>
                  <a:pt x="575012" y="425990"/>
                  <a:pt x="563824" y="414802"/>
                  <a:pt x="563824" y="401002"/>
                </a:cubicBezTo>
                <a:close/>
                <a:moveTo>
                  <a:pt x="553611" y="212996"/>
                </a:moveTo>
                <a:cubicBezTo>
                  <a:pt x="553611" y="199196"/>
                  <a:pt x="564799" y="188008"/>
                  <a:pt x="578599" y="188008"/>
                </a:cubicBezTo>
                <a:cubicBezTo>
                  <a:pt x="592399" y="188008"/>
                  <a:pt x="603587" y="199196"/>
                  <a:pt x="603587" y="212996"/>
                </a:cubicBezTo>
                <a:cubicBezTo>
                  <a:pt x="603587" y="226796"/>
                  <a:pt x="592399" y="237984"/>
                  <a:pt x="578599" y="237984"/>
                </a:cubicBezTo>
                <a:cubicBezTo>
                  <a:pt x="564799" y="237984"/>
                  <a:pt x="553611" y="226796"/>
                  <a:pt x="553611" y="212996"/>
                </a:cubicBezTo>
                <a:close/>
                <a:moveTo>
                  <a:pt x="506299" y="495005"/>
                </a:moveTo>
                <a:cubicBezTo>
                  <a:pt x="506299" y="481205"/>
                  <a:pt x="517487" y="470017"/>
                  <a:pt x="531287" y="470017"/>
                </a:cubicBezTo>
                <a:cubicBezTo>
                  <a:pt x="545087" y="470017"/>
                  <a:pt x="556275" y="481205"/>
                  <a:pt x="556275" y="495005"/>
                </a:cubicBezTo>
                <a:cubicBezTo>
                  <a:pt x="556275" y="508805"/>
                  <a:pt x="545087" y="519993"/>
                  <a:pt x="531287" y="519993"/>
                </a:cubicBezTo>
                <a:cubicBezTo>
                  <a:pt x="517487" y="519993"/>
                  <a:pt x="506299" y="508805"/>
                  <a:pt x="506299" y="495005"/>
                </a:cubicBezTo>
                <a:close/>
                <a:moveTo>
                  <a:pt x="501026" y="683011"/>
                </a:moveTo>
                <a:cubicBezTo>
                  <a:pt x="501026" y="669211"/>
                  <a:pt x="512214" y="658023"/>
                  <a:pt x="526014" y="658023"/>
                </a:cubicBezTo>
                <a:cubicBezTo>
                  <a:pt x="539814" y="658023"/>
                  <a:pt x="551002" y="669211"/>
                  <a:pt x="551002" y="683011"/>
                </a:cubicBezTo>
                <a:cubicBezTo>
                  <a:pt x="551002" y="696811"/>
                  <a:pt x="539814" y="707999"/>
                  <a:pt x="526014" y="707999"/>
                </a:cubicBezTo>
                <a:cubicBezTo>
                  <a:pt x="512214" y="707999"/>
                  <a:pt x="501026" y="696811"/>
                  <a:pt x="501026" y="683011"/>
                </a:cubicBezTo>
                <a:close/>
                <a:moveTo>
                  <a:pt x="496084" y="306999"/>
                </a:moveTo>
                <a:cubicBezTo>
                  <a:pt x="496084" y="293199"/>
                  <a:pt x="507272" y="282011"/>
                  <a:pt x="521072" y="282011"/>
                </a:cubicBezTo>
                <a:cubicBezTo>
                  <a:pt x="534872" y="282011"/>
                  <a:pt x="546060" y="293199"/>
                  <a:pt x="546060" y="306999"/>
                </a:cubicBezTo>
                <a:cubicBezTo>
                  <a:pt x="546060" y="320799"/>
                  <a:pt x="534872" y="331987"/>
                  <a:pt x="521072" y="331987"/>
                </a:cubicBezTo>
                <a:cubicBezTo>
                  <a:pt x="507272" y="331987"/>
                  <a:pt x="496084" y="320799"/>
                  <a:pt x="496084" y="306999"/>
                </a:cubicBezTo>
                <a:close/>
                <a:moveTo>
                  <a:pt x="488086" y="118993"/>
                </a:moveTo>
                <a:cubicBezTo>
                  <a:pt x="488086" y="105193"/>
                  <a:pt x="499274" y="94005"/>
                  <a:pt x="513074" y="94005"/>
                </a:cubicBezTo>
                <a:cubicBezTo>
                  <a:pt x="526874" y="94005"/>
                  <a:pt x="538062" y="105193"/>
                  <a:pt x="538062" y="118993"/>
                </a:cubicBezTo>
                <a:cubicBezTo>
                  <a:pt x="538062" y="132793"/>
                  <a:pt x="526874" y="143981"/>
                  <a:pt x="513074" y="143981"/>
                </a:cubicBezTo>
                <a:cubicBezTo>
                  <a:pt x="499274" y="143981"/>
                  <a:pt x="488086" y="132793"/>
                  <a:pt x="488086" y="118993"/>
                </a:cubicBezTo>
                <a:close/>
                <a:moveTo>
                  <a:pt x="444353" y="589008"/>
                </a:moveTo>
                <a:cubicBezTo>
                  <a:pt x="444353" y="575208"/>
                  <a:pt x="455541" y="564020"/>
                  <a:pt x="469341" y="564020"/>
                </a:cubicBezTo>
                <a:cubicBezTo>
                  <a:pt x="483141" y="564020"/>
                  <a:pt x="494329" y="575208"/>
                  <a:pt x="494329" y="589008"/>
                </a:cubicBezTo>
                <a:cubicBezTo>
                  <a:pt x="494329" y="602808"/>
                  <a:pt x="483141" y="613996"/>
                  <a:pt x="469341" y="613996"/>
                </a:cubicBezTo>
                <a:cubicBezTo>
                  <a:pt x="455541" y="613996"/>
                  <a:pt x="444353" y="602808"/>
                  <a:pt x="444353" y="589008"/>
                </a:cubicBezTo>
                <a:close/>
                <a:moveTo>
                  <a:pt x="438565" y="401002"/>
                </a:moveTo>
                <a:cubicBezTo>
                  <a:pt x="438565" y="387202"/>
                  <a:pt x="449753" y="376014"/>
                  <a:pt x="463553" y="376014"/>
                </a:cubicBezTo>
                <a:cubicBezTo>
                  <a:pt x="477353" y="376014"/>
                  <a:pt x="488541" y="387202"/>
                  <a:pt x="488541" y="401002"/>
                </a:cubicBezTo>
                <a:cubicBezTo>
                  <a:pt x="488541" y="414802"/>
                  <a:pt x="477353" y="425990"/>
                  <a:pt x="463553" y="425990"/>
                </a:cubicBezTo>
                <a:cubicBezTo>
                  <a:pt x="449753" y="425990"/>
                  <a:pt x="438565" y="414802"/>
                  <a:pt x="438565" y="401002"/>
                </a:cubicBezTo>
                <a:close/>
                <a:moveTo>
                  <a:pt x="428354" y="212996"/>
                </a:moveTo>
                <a:cubicBezTo>
                  <a:pt x="428354" y="199196"/>
                  <a:pt x="439542" y="188008"/>
                  <a:pt x="453342" y="188008"/>
                </a:cubicBezTo>
                <a:cubicBezTo>
                  <a:pt x="467142" y="188008"/>
                  <a:pt x="478330" y="199196"/>
                  <a:pt x="478330" y="212996"/>
                </a:cubicBezTo>
                <a:cubicBezTo>
                  <a:pt x="478330" y="226796"/>
                  <a:pt x="467142" y="237984"/>
                  <a:pt x="453342" y="237984"/>
                </a:cubicBezTo>
                <a:cubicBezTo>
                  <a:pt x="439542" y="237984"/>
                  <a:pt x="428354" y="226796"/>
                  <a:pt x="428354" y="212996"/>
                </a:cubicBezTo>
                <a:close/>
                <a:moveTo>
                  <a:pt x="423077" y="24988"/>
                </a:moveTo>
                <a:cubicBezTo>
                  <a:pt x="423077" y="11188"/>
                  <a:pt x="434265" y="0"/>
                  <a:pt x="448065" y="0"/>
                </a:cubicBezTo>
                <a:cubicBezTo>
                  <a:pt x="461865" y="0"/>
                  <a:pt x="473053" y="11188"/>
                  <a:pt x="473053" y="24988"/>
                </a:cubicBezTo>
                <a:cubicBezTo>
                  <a:pt x="473053" y="38788"/>
                  <a:pt x="461865" y="49976"/>
                  <a:pt x="448065" y="49976"/>
                </a:cubicBezTo>
                <a:cubicBezTo>
                  <a:pt x="434265" y="49976"/>
                  <a:pt x="423077" y="38788"/>
                  <a:pt x="423077" y="24988"/>
                </a:cubicBezTo>
                <a:close/>
                <a:moveTo>
                  <a:pt x="381042" y="495005"/>
                </a:moveTo>
                <a:cubicBezTo>
                  <a:pt x="381042" y="481205"/>
                  <a:pt x="392230" y="470017"/>
                  <a:pt x="406030" y="470017"/>
                </a:cubicBezTo>
                <a:cubicBezTo>
                  <a:pt x="419830" y="470017"/>
                  <a:pt x="431018" y="481205"/>
                  <a:pt x="431018" y="495005"/>
                </a:cubicBezTo>
                <a:cubicBezTo>
                  <a:pt x="431018" y="508805"/>
                  <a:pt x="419830" y="519993"/>
                  <a:pt x="406030" y="519993"/>
                </a:cubicBezTo>
                <a:cubicBezTo>
                  <a:pt x="392230" y="519993"/>
                  <a:pt x="381042" y="508805"/>
                  <a:pt x="381042" y="495005"/>
                </a:cubicBezTo>
                <a:close/>
                <a:moveTo>
                  <a:pt x="375770" y="683011"/>
                </a:moveTo>
                <a:cubicBezTo>
                  <a:pt x="375770" y="669211"/>
                  <a:pt x="386958" y="658023"/>
                  <a:pt x="400758" y="658023"/>
                </a:cubicBezTo>
                <a:cubicBezTo>
                  <a:pt x="414558" y="658023"/>
                  <a:pt x="425746" y="669211"/>
                  <a:pt x="425746" y="683011"/>
                </a:cubicBezTo>
                <a:cubicBezTo>
                  <a:pt x="425746" y="696811"/>
                  <a:pt x="414558" y="707999"/>
                  <a:pt x="400758" y="707999"/>
                </a:cubicBezTo>
                <a:cubicBezTo>
                  <a:pt x="386958" y="707999"/>
                  <a:pt x="375770" y="696811"/>
                  <a:pt x="375770" y="683011"/>
                </a:cubicBezTo>
                <a:close/>
                <a:moveTo>
                  <a:pt x="370829" y="306999"/>
                </a:moveTo>
                <a:cubicBezTo>
                  <a:pt x="370829" y="293199"/>
                  <a:pt x="382017" y="282011"/>
                  <a:pt x="395817" y="282011"/>
                </a:cubicBezTo>
                <a:cubicBezTo>
                  <a:pt x="409617" y="282011"/>
                  <a:pt x="420805" y="293199"/>
                  <a:pt x="420805" y="306999"/>
                </a:cubicBezTo>
                <a:cubicBezTo>
                  <a:pt x="420805" y="320799"/>
                  <a:pt x="409617" y="331987"/>
                  <a:pt x="395817" y="331987"/>
                </a:cubicBezTo>
                <a:cubicBezTo>
                  <a:pt x="382017" y="331987"/>
                  <a:pt x="370829" y="320799"/>
                  <a:pt x="370829" y="306999"/>
                </a:cubicBezTo>
                <a:close/>
                <a:moveTo>
                  <a:pt x="362827" y="118993"/>
                </a:moveTo>
                <a:cubicBezTo>
                  <a:pt x="362827" y="105193"/>
                  <a:pt x="374015" y="94005"/>
                  <a:pt x="387815" y="94005"/>
                </a:cubicBezTo>
                <a:cubicBezTo>
                  <a:pt x="401615" y="94005"/>
                  <a:pt x="412803" y="105193"/>
                  <a:pt x="412803" y="118993"/>
                </a:cubicBezTo>
                <a:cubicBezTo>
                  <a:pt x="412803" y="132793"/>
                  <a:pt x="401615" y="143981"/>
                  <a:pt x="387815" y="143981"/>
                </a:cubicBezTo>
                <a:cubicBezTo>
                  <a:pt x="374015" y="143981"/>
                  <a:pt x="362827" y="132793"/>
                  <a:pt x="362827" y="118993"/>
                </a:cubicBezTo>
                <a:close/>
                <a:moveTo>
                  <a:pt x="319096" y="589008"/>
                </a:moveTo>
                <a:cubicBezTo>
                  <a:pt x="319096" y="575208"/>
                  <a:pt x="330284" y="564020"/>
                  <a:pt x="344084" y="564020"/>
                </a:cubicBezTo>
                <a:cubicBezTo>
                  <a:pt x="357884" y="564020"/>
                  <a:pt x="369072" y="575208"/>
                  <a:pt x="369072" y="589008"/>
                </a:cubicBezTo>
                <a:cubicBezTo>
                  <a:pt x="369072" y="602808"/>
                  <a:pt x="357884" y="613996"/>
                  <a:pt x="344084" y="613996"/>
                </a:cubicBezTo>
                <a:cubicBezTo>
                  <a:pt x="330284" y="613996"/>
                  <a:pt x="319096" y="602808"/>
                  <a:pt x="319096" y="589008"/>
                </a:cubicBezTo>
                <a:close/>
                <a:moveTo>
                  <a:pt x="313307" y="401002"/>
                </a:moveTo>
                <a:cubicBezTo>
                  <a:pt x="313307" y="387202"/>
                  <a:pt x="324495" y="376014"/>
                  <a:pt x="338295" y="376014"/>
                </a:cubicBezTo>
                <a:cubicBezTo>
                  <a:pt x="352095" y="376014"/>
                  <a:pt x="363283" y="387202"/>
                  <a:pt x="363283" y="401002"/>
                </a:cubicBezTo>
                <a:cubicBezTo>
                  <a:pt x="363283" y="414802"/>
                  <a:pt x="352095" y="425990"/>
                  <a:pt x="338295" y="425990"/>
                </a:cubicBezTo>
                <a:cubicBezTo>
                  <a:pt x="324495" y="425990"/>
                  <a:pt x="313307" y="414802"/>
                  <a:pt x="313307" y="401002"/>
                </a:cubicBezTo>
                <a:close/>
                <a:moveTo>
                  <a:pt x="303095" y="212996"/>
                </a:moveTo>
                <a:cubicBezTo>
                  <a:pt x="303095" y="199196"/>
                  <a:pt x="314283" y="188008"/>
                  <a:pt x="328083" y="188008"/>
                </a:cubicBezTo>
                <a:cubicBezTo>
                  <a:pt x="341883" y="188008"/>
                  <a:pt x="353071" y="199196"/>
                  <a:pt x="353071" y="212996"/>
                </a:cubicBezTo>
                <a:cubicBezTo>
                  <a:pt x="353071" y="226796"/>
                  <a:pt x="341883" y="237984"/>
                  <a:pt x="328083" y="237984"/>
                </a:cubicBezTo>
                <a:cubicBezTo>
                  <a:pt x="314283" y="237984"/>
                  <a:pt x="303095" y="226796"/>
                  <a:pt x="303095" y="212996"/>
                </a:cubicBezTo>
                <a:close/>
                <a:moveTo>
                  <a:pt x="255786" y="495005"/>
                </a:moveTo>
                <a:cubicBezTo>
                  <a:pt x="255786" y="481205"/>
                  <a:pt x="266974" y="470017"/>
                  <a:pt x="280774" y="470017"/>
                </a:cubicBezTo>
                <a:cubicBezTo>
                  <a:pt x="294574" y="470017"/>
                  <a:pt x="305762" y="481205"/>
                  <a:pt x="305762" y="495005"/>
                </a:cubicBezTo>
                <a:cubicBezTo>
                  <a:pt x="305762" y="508805"/>
                  <a:pt x="294574" y="519993"/>
                  <a:pt x="280774" y="519993"/>
                </a:cubicBezTo>
                <a:cubicBezTo>
                  <a:pt x="266974" y="519993"/>
                  <a:pt x="255786" y="508805"/>
                  <a:pt x="255786" y="495005"/>
                </a:cubicBezTo>
                <a:close/>
                <a:moveTo>
                  <a:pt x="250513" y="683011"/>
                </a:moveTo>
                <a:cubicBezTo>
                  <a:pt x="250513" y="669211"/>
                  <a:pt x="261701" y="658023"/>
                  <a:pt x="275501" y="658023"/>
                </a:cubicBezTo>
                <a:cubicBezTo>
                  <a:pt x="289301" y="658023"/>
                  <a:pt x="300489" y="669211"/>
                  <a:pt x="300489" y="683011"/>
                </a:cubicBezTo>
                <a:cubicBezTo>
                  <a:pt x="300489" y="696811"/>
                  <a:pt x="289301" y="707999"/>
                  <a:pt x="275501" y="707999"/>
                </a:cubicBezTo>
                <a:cubicBezTo>
                  <a:pt x="261701" y="707999"/>
                  <a:pt x="250513" y="696811"/>
                  <a:pt x="250513" y="683011"/>
                </a:cubicBezTo>
                <a:close/>
                <a:moveTo>
                  <a:pt x="245572" y="306999"/>
                </a:moveTo>
                <a:cubicBezTo>
                  <a:pt x="245572" y="293199"/>
                  <a:pt x="256760" y="282011"/>
                  <a:pt x="270560" y="282011"/>
                </a:cubicBezTo>
                <a:cubicBezTo>
                  <a:pt x="284360" y="282011"/>
                  <a:pt x="295548" y="293199"/>
                  <a:pt x="295548" y="306999"/>
                </a:cubicBezTo>
                <a:cubicBezTo>
                  <a:pt x="295548" y="320799"/>
                  <a:pt x="284360" y="331987"/>
                  <a:pt x="270560" y="331987"/>
                </a:cubicBezTo>
                <a:cubicBezTo>
                  <a:pt x="256760" y="331987"/>
                  <a:pt x="245572" y="320799"/>
                  <a:pt x="245572" y="306999"/>
                </a:cubicBezTo>
                <a:close/>
                <a:moveTo>
                  <a:pt x="193839" y="589008"/>
                </a:moveTo>
                <a:cubicBezTo>
                  <a:pt x="193839" y="575208"/>
                  <a:pt x="205027" y="564020"/>
                  <a:pt x="218827" y="564020"/>
                </a:cubicBezTo>
                <a:cubicBezTo>
                  <a:pt x="232627" y="564020"/>
                  <a:pt x="243815" y="575208"/>
                  <a:pt x="243815" y="589008"/>
                </a:cubicBezTo>
                <a:cubicBezTo>
                  <a:pt x="243815" y="602808"/>
                  <a:pt x="232627" y="613996"/>
                  <a:pt x="218827" y="613996"/>
                </a:cubicBezTo>
                <a:cubicBezTo>
                  <a:pt x="205027" y="613996"/>
                  <a:pt x="193839" y="602808"/>
                  <a:pt x="193839" y="589008"/>
                </a:cubicBezTo>
                <a:close/>
                <a:moveTo>
                  <a:pt x="188051" y="401002"/>
                </a:moveTo>
                <a:cubicBezTo>
                  <a:pt x="188051" y="387202"/>
                  <a:pt x="199239" y="376014"/>
                  <a:pt x="213039" y="376014"/>
                </a:cubicBezTo>
                <a:cubicBezTo>
                  <a:pt x="226839" y="376014"/>
                  <a:pt x="238027" y="387202"/>
                  <a:pt x="238027" y="401002"/>
                </a:cubicBezTo>
                <a:cubicBezTo>
                  <a:pt x="238027" y="414802"/>
                  <a:pt x="226839" y="425990"/>
                  <a:pt x="213039" y="425990"/>
                </a:cubicBezTo>
                <a:cubicBezTo>
                  <a:pt x="199239" y="425990"/>
                  <a:pt x="188051" y="414802"/>
                  <a:pt x="188051" y="401002"/>
                </a:cubicBezTo>
                <a:close/>
                <a:moveTo>
                  <a:pt x="130529" y="495005"/>
                </a:moveTo>
                <a:cubicBezTo>
                  <a:pt x="130529" y="481205"/>
                  <a:pt x="141717" y="470017"/>
                  <a:pt x="155517" y="470017"/>
                </a:cubicBezTo>
                <a:cubicBezTo>
                  <a:pt x="169317" y="470017"/>
                  <a:pt x="180505" y="481205"/>
                  <a:pt x="180505" y="495005"/>
                </a:cubicBezTo>
                <a:cubicBezTo>
                  <a:pt x="180505" y="508805"/>
                  <a:pt x="169317" y="519993"/>
                  <a:pt x="155517" y="519993"/>
                </a:cubicBezTo>
                <a:cubicBezTo>
                  <a:pt x="141717" y="519993"/>
                  <a:pt x="130529" y="508805"/>
                  <a:pt x="130529" y="495005"/>
                </a:cubicBezTo>
                <a:close/>
                <a:moveTo>
                  <a:pt x="125257" y="683011"/>
                </a:moveTo>
                <a:cubicBezTo>
                  <a:pt x="125257" y="669211"/>
                  <a:pt x="136445" y="658023"/>
                  <a:pt x="150245" y="658023"/>
                </a:cubicBezTo>
                <a:cubicBezTo>
                  <a:pt x="164045" y="658023"/>
                  <a:pt x="175233" y="669211"/>
                  <a:pt x="175233" y="683011"/>
                </a:cubicBezTo>
                <a:cubicBezTo>
                  <a:pt x="175233" y="696811"/>
                  <a:pt x="164045" y="707999"/>
                  <a:pt x="150245" y="707999"/>
                </a:cubicBezTo>
                <a:cubicBezTo>
                  <a:pt x="136445" y="707999"/>
                  <a:pt x="125257" y="696811"/>
                  <a:pt x="125257" y="683011"/>
                </a:cubicBezTo>
                <a:close/>
                <a:moveTo>
                  <a:pt x="68583" y="589008"/>
                </a:moveTo>
                <a:cubicBezTo>
                  <a:pt x="68583" y="575208"/>
                  <a:pt x="79771" y="564020"/>
                  <a:pt x="93571" y="564020"/>
                </a:cubicBezTo>
                <a:cubicBezTo>
                  <a:pt x="107371" y="564020"/>
                  <a:pt x="118559" y="575208"/>
                  <a:pt x="118559" y="589008"/>
                </a:cubicBezTo>
                <a:cubicBezTo>
                  <a:pt x="118559" y="602808"/>
                  <a:pt x="107371" y="613996"/>
                  <a:pt x="93571" y="613996"/>
                </a:cubicBezTo>
                <a:cubicBezTo>
                  <a:pt x="79771" y="613996"/>
                  <a:pt x="68583" y="602808"/>
                  <a:pt x="68583" y="589008"/>
                </a:cubicBezTo>
                <a:close/>
                <a:moveTo>
                  <a:pt x="0" y="683011"/>
                </a:moveTo>
                <a:cubicBezTo>
                  <a:pt x="0" y="669211"/>
                  <a:pt x="11188" y="658023"/>
                  <a:pt x="24988" y="658023"/>
                </a:cubicBezTo>
                <a:cubicBezTo>
                  <a:pt x="38788" y="658023"/>
                  <a:pt x="49976" y="669211"/>
                  <a:pt x="49976" y="683011"/>
                </a:cubicBezTo>
                <a:cubicBezTo>
                  <a:pt x="49976" y="696811"/>
                  <a:pt x="38788" y="707999"/>
                  <a:pt x="24988" y="707999"/>
                </a:cubicBezTo>
                <a:cubicBezTo>
                  <a:pt x="11188" y="707999"/>
                  <a:pt x="0" y="696811"/>
                  <a:pt x="0" y="683011"/>
                </a:cubicBezTo>
                <a:close/>
              </a:path>
            </a:pathLst>
          </a:custGeom>
          <a:solidFill>
            <a:schemeClr val="accent1">
              <a:lumMod val="7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8" name="标题 1"/>
          <p:cNvSpPr txBox="1"/>
          <p:nvPr/>
        </p:nvSpPr>
        <p:spPr>
          <a:xfrm>
            <a:off x="5843588" y="4727815"/>
            <a:ext cx="529758" cy="138037"/>
          </a:xfrm>
          <a:custGeom>
            <a:avLst/>
            <a:gdLst>
              <a:gd name="connsiteX0" fmla="*/ 428294 w 529758"/>
              <a:gd name="connsiteY0" fmla="*/ 0 h 138037"/>
              <a:gd name="connsiteX1" fmla="*/ 529758 w 529758"/>
              <a:gd name="connsiteY1" fmla="*/ 0 h 138037"/>
              <a:gd name="connsiteX2" fmla="*/ 442461 w 529758"/>
              <a:gd name="connsiteY2" fmla="*/ 138037 h 138037"/>
              <a:gd name="connsiteX3" fmla="*/ 340997 w 529758"/>
              <a:gd name="connsiteY3" fmla="*/ 138037 h 138037"/>
              <a:gd name="connsiteX4" fmla="*/ 257796 w 529758"/>
              <a:gd name="connsiteY4" fmla="*/ 0 h 138037"/>
              <a:gd name="connsiteX5" fmla="*/ 359260 w 529758"/>
              <a:gd name="connsiteY5" fmla="*/ 0 h 138037"/>
              <a:gd name="connsiteX6" fmla="*/ 271963 w 529758"/>
              <a:gd name="connsiteY6" fmla="*/ 138037 h 138037"/>
              <a:gd name="connsiteX7" fmla="*/ 170499 w 529758"/>
              <a:gd name="connsiteY7" fmla="*/ 138037 h 138037"/>
              <a:gd name="connsiteX8" fmla="*/ 87297 w 529758"/>
              <a:gd name="connsiteY8" fmla="*/ 0 h 138037"/>
              <a:gd name="connsiteX9" fmla="*/ 188761 w 529758"/>
              <a:gd name="connsiteY9" fmla="*/ 0 h 138037"/>
              <a:gd name="connsiteX10" fmla="*/ 101464 w 529758"/>
              <a:gd name="connsiteY10" fmla="*/ 138037 h 138037"/>
              <a:gd name="connsiteX11" fmla="*/ 0 w 529758"/>
              <a:gd name="connsiteY11" fmla="*/ 138037 h 138037"/>
            </a:gdLst>
            <a:ahLst/>
            <a:cxnLst/>
            <a:rect l="l" t="t" r="r" b="b"/>
            <a:pathLst>
              <a:path w="529758" h="138037">
                <a:moveTo>
                  <a:pt x="428294" y="0"/>
                </a:moveTo>
                <a:lnTo>
                  <a:pt x="529758" y="0"/>
                </a:lnTo>
                <a:lnTo>
                  <a:pt x="442461" y="138037"/>
                </a:lnTo>
                <a:lnTo>
                  <a:pt x="340997" y="138037"/>
                </a:lnTo>
                <a:close/>
                <a:moveTo>
                  <a:pt x="257796" y="0"/>
                </a:moveTo>
                <a:lnTo>
                  <a:pt x="359260" y="0"/>
                </a:lnTo>
                <a:lnTo>
                  <a:pt x="271963" y="138037"/>
                </a:lnTo>
                <a:lnTo>
                  <a:pt x="170499" y="138037"/>
                </a:lnTo>
                <a:close/>
                <a:moveTo>
                  <a:pt x="87297" y="0"/>
                </a:moveTo>
                <a:lnTo>
                  <a:pt x="188761" y="0"/>
                </a:lnTo>
                <a:lnTo>
                  <a:pt x="101464" y="138037"/>
                </a:lnTo>
                <a:lnTo>
                  <a:pt x="0" y="138037"/>
                </a:lnTo>
                <a:close/>
              </a:path>
            </a:pathLst>
          </a:custGeom>
          <a:solidFill>
            <a:schemeClr val="bg1"/>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29" name="标题 1"/>
          <p:cNvSpPr txBox="1"/>
          <p:nvPr/>
        </p:nvSpPr>
        <p:spPr>
          <a:xfrm>
            <a:off x="6395015" y="4782433"/>
            <a:ext cx="4584032" cy="28800"/>
          </a:xfrm>
          <a:prstGeom prst="rect">
            <a:avLst/>
          </a:prstGeom>
          <a:gradFill>
            <a:gsLst>
              <a:gs pos="0">
                <a:schemeClr val="bg1"/>
              </a:gs>
              <a:gs pos="88000">
                <a:schemeClr val="bg1">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0" name="标题 1"/>
          <p:cNvSpPr txBox="1"/>
          <p:nvPr/>
        </p:nvSpPr>
        <p:spPr>
          <a:xfrm>
            <a:off x="5843588" y="5300664"/>
            <a:ext cx="1507868" cy="161583"/>
          </a:xfrm>
          <a:prstGeom prst="rect">
            <a:avLst/>
          </a:prstGeom>
          <a:noFill/>
          <a:ln>
            <a:noFill/>
          </a:ln>
        </p:spPr>
        <p:txBody>
          <a:bodyPr vert="horz" wrap="square" lIns="0" tIns="0" rIns="0" bIns="0" rtlCol="0" anchor="ctr"/>
          <a:lstStyle/>
          <a:p>
            <a:pPr algn="l">
              <a:lnSpc>
                <a:spcPct val="100000"/>
              </a:lnSpc>
            </a:pPr>
            <a:r>
              <a:rPr kumimoji="1" lang="en-US" altLang="zh-CN" sz="1050">
                <a:ln w="12700">
                  <a:noFill/>
                </a:ln>
                <a:solidFill>
                  <a:srgbClr val="FFFFFF">
                    <a:alpha val="100000"/>
                  </a:srgbClr>
                </a:solidFill>
                <a:latin typeface="Source Han Sans"/>
                <a:ea typeface="Source Han Sans"/>
                <a:cs typeface="Source Han Sans"/>
              </a:rPr>
              <a:t>PowerPoint design</a:t>
            </a:r>
            <a:endParaRPr kumimoji="1" lang="zh-CN" altLang="en-US"/>
          </a:p>
        </p:txBody>
      </p:sp>
      <p:cxnSp>
        <p:nvCxnSpPr>
          <p:cNvPr id="31" name="标题 1"/>
          <p:cNvCxnSpPr/>
          <p:nvPr/>
        </p:nvCxnSpPr>
        <p:spPr>
          <a:xfrm>
            <a:off x="7186863" y="5374105"/>
            <a:ext cx="3481137" cy="0"/>
          </a:xfrm>
          <a:prstGeom prst="line">
            <a:avLst/>
          </a:prstGeom>
          <a:noFill/>
          <a:ln w="6350" cap="sq">
            <a:solidFill>
              <a:schemeClr val="bg1"/>
            </a:solidFill>
            <a:prstDash val="lgDash"/>
            <a:miter/>
          </a:ln>
        </p:spPr>
      </p:cxnSp>
      <p:sp>
        <p:nvSpPr>
          <p:cNvPr id="32" name="标题 1"/>
          <p:cNvSpPr txBox="1"/>
          <p:nvPr/>
        </p:nvSpPr>
        <p:spPr>
          <a:xfrm>
            <a:off x="5811504" y="1930960"/>
            <a:ext cx="2703140" cy="1075448"/>
          </a:xfrm>
          <a:prstGeom prst="rect">
            <a:avLst/>
          </a:prstGeom>
          <a:noFill/>
          <a:ln>
            <a:noFill/>
          </a:ln>
        </p:spPr>
        <p:txBody>
          <a:bodyPr vert="horz" wrap="square" lIns="0" tIns="0" rIns="0" bIns="0" rtlCol="0" anchor="b"/>
          <a:lstStyle/>
          <a:p>
            <a:pPr algn="l">
              <a:lnSpc>
                <a:spcPct val="110000"/>
              </a:lnSpc>
            </a:pPr>
            <a:r>
              <a:rPr kumimoji="1" lang="en-US" altLang="zh-CN" sz="7200">
                <a:ln w="12700">
                  <a:noFill/>
                </a:ln>
                <a:solidFill>
                  <a:srgbClr val="FFFFFF">
                    <a:alpha val="100000"/>
                  </a:srgbClr>
                </a:solidFill>
                <a:latin typeface="Source Han Sans CN Regular"/>
                <a:ea typeface="Source Han Sans CN Regular"/>
                <a:cs typeface="Source Han Sans CN Regular"/>
              </a:rPr>
              <a:t>Part</a:t>
            </a:r>
            <a:endParaRPr kumimoji="1" lang="zh-CN" altLang="en-US"/>
          </a:p>
        </p:txBody>
      </p:sp>
      <p:sp>
        <p:nvSpPr>
          <p:cNvPr id="33" name="标题 1"/>
          <p:cNvSpPr txBox="1"/>
          <p:nvPr/>
        </p:nvSpPr>
        <p:spPr>
          <a:xfrm>
            <a:off x="8044341" y="628236"/>
            <a:ext cx="1772100" cy="2378172"/>
          </a:xfrm>
          <a:prstGeom prst="rect">
            <a:avLst/>
          </a:prstGeom>
          <a:noFill/>
          <a:ln>
            <a:noFill/>
          </a:ln>
        </p:spPr>
        <p:txBody>
          <a:bodyPr vert="horz" wrap="square" lIns="0" tIns="0" rIns="0" bIns="0" rtlCol="0" anchor="b"/>
          <a:lstStyle/>
          <a:p>
            <a:pPr algn="l">
              <a:lnSpc>
                <a:spcPct val="110000"/>
              </a:lnSpc>
            </a:pPr>
            <a:r>
              <a:rPr kumimoji="1" lang="en-US" altLang="zh-CN" sz="7200">
                <a:ln w="12700">
                  <a:noFill/>
                </a:ln>
                <a:solidFill>
                  <a:srgbClr val="FFFFFF">
                    <a:alpha val="100000"/>
                  </a:srgbClr>
                </a:solidFill>
                <a:latin typeface="Source Han Sans CN Regular"/>
                <a:ea typeface="Source Han Sans CN Regular"/>
                <a:cs typeface="Source Han Sans CN Regular"/>
              </a:rPr>
              <a:t>02</a:t>
            </a:r>
            <a:endParaRPr kumimoji="1" lang="zh-CN" altLang="en-US"/>
          </a:p>
        </p:txBody>
      </p:sp>
      <p:sp>
        <p:nvSpPr>
          <p:cNvPr id="34" name="标题 1"/>
          <p:cNvSpPr txBox="1"/>
          <p:nvPr/>
        </p:nvSpPr>
        <p:spPr>
          <a:xfrm rot="16200000" flipH="1">
            <a:off x="828642" y="1325235"/>
            <a:ext cx="926772" cy="707999"/>
          </a:xfrm>
          <a:custGeom>
            <a:avLst/>
            <a:gdLst>
              <a:gd name="connsiteX0" fmla="*/ 876796 w 926772"/>
              <a:gd name="connsiteY0" fmla="*/ 683011 h 707999"/>
              <a:gd name="connsiteX1" fmla="*/ 901784 w 926772"/>
              <a:gd name="connsiteY1" fmla="*/ 658023 h 707999"/>
              <a:gd name="connsiteX2" fmla="*/ 926772 w 926772"/>
              <a:gd name="connsiteY2" fmla="*/ 683011 h 707999"/>
              <a:gd name="connsiteX3" fmla="*/ 901784 w 926772"/>
              <a:gd name="connsiteY3" fmla="*/ 707999 h 707999"/>
              <a:gd name="connsiteX4" fmla="*/ 876796 w 926772"/>
              <a:gd name="connsiteY4" fmla="*/ 683011 h 707999"/>
              <a:gd name="connsiteX5" fmla="*/ 820126 w 926772"/>
              <a:gd name="connsiteY5" fmla="*/ 589008 h 707999"/>
              <a:gd name="connsiteX6" fmla="*/ 845114 w 926772"/>
              <a:gd name="connsiteY6" fmla="*/ 564020 h 707999"/>
              <a:gd name="connsiteX7" fmla="*/ 870102 w 926772"/>
              <a:gd name="connsiteY7" fmla="*/ 589008 h 707999"/>
              <a:gd name="connsiteX8" fmla="*/ 845114 w 926772"/>
              <a:gd name="connsiteY8" fmla="*/ 613996 h 707999"/>
              <a:gd name="connsiteX9" fmla="*/ 820126 w 926772"/>
              <a:gd name="connsiteY9" fmla="*/ 589008 h 707999"/>
              <a:gd name="connsiteX10" fmla="*/ 756812 w 926772"/>
              <a:gd name="connsiteY10" fmla="*/ 495005 h 707999"/>
              <a:gd name="connsiteX11" fmla="*/ 781800 w 926772"/>
              <a:gd name="connsiteY11" fmla="*/ 470017 h 707999"/>
              <a:gd name="connsiteX12" fmla="*/ 806788 w 926772"/>
              <a:gd name="connsiteY12" fmla="*/ 495005 h 707999"/>
              <a:gd name="connsiteX13" fmla="*/ 781800 w 926772"/>
              <a:gd name="connsiteY13" fmla="*/ 519993 h 707999"/>
              <a:gd name="connsiteX14" fmla="*/ 756812 w 926772"/>
              <a:gd name="connsiteY14" fmla="*/ 495005 h 707999"/>
              <a:gd name="connsiteX15" fmla="*/ 751538 w 926772"/>
              <a:gd name="connsiteY15" fmla="*/ 683011 h 707999"/>
              <a:gd name="connsiteX16" fmla="*/ 776526 w 926772"/>
              <a:gd name="connsiteY16" fmla="*/ 658023 h 707999"/>
              <a:gd name="connsiteX17" fmla="*/ 801514 w 926772"/>
              <a:gd name="connsiteY17" fmla="*/ 683011 h 707999"/>
              <a:gd name="connsiteX18" fmla="*/ 776526 w 926772"/>
              <a:gd name="connsiteY18" fmla="*/ 707999 h 707999"/>
              <a:gd name="connsiteX19" fmla="*/ 751538 w 926772"/>
              <a:gd name="connsiteY19" fmla="*/ 683011 h 707999"/>
              <a:gd name="connsiteX20" fmla="*/ 694869 w 926772"/>
              <a:gd name="connsiteY20" fmla="*/ 589008 h 707999"/>
              <a:gd name="connsiteX21" fmla="*/ 719857 w 926772"/>
              <a:gd name="connsiteY21" fmla="*/ 564020 h 707999"/>
              <a:gd name="connsiteX22" fmla="*/ 744845 w 926772"/>
              <a:gd name="connsiteY22" fmla="*/ 589008 h 707999"/>
              <a:gd name="connsiteX23" fmla="*/ 719857 w 926772"/>
              <a:gd name="connsiteY23" fmla="*/ 613996 h 707999"/>
              <a:gd name="connsiteX24" fmla="*/ 694869 w 926772"/>
              <a:gd name="connsiteY24" fmla="*/ 589008 h 707999"/>
              <a:gd name="connsiteX25" fmla="*/ 689081 w 926772"/>
              <a:gd name="connsiteY25" fmla="*/ 401002 h 707999"/>
              <a:gd name="connsiteX26" fmla="*/ 714069 w 926772"/>
              <a:gd name="connsiteY26" fmla="*/ 376014 h 707999"/>
              <a:gd name="connsiteX27" fmla="*/ 739057 w 926772"/>
              <a:gd name="connsiteY27" fmla="*/ 401002 h 707999"/>
              <a:gd name="connsiteX28" fmla="*/ 714069 w 926772"/>
              <a:gd name="connsiteY28" fmla="*/ 425990 h 707999"/>
              <a:gd name="connsiteX29" fmla="*/ 689081 w 926772"/>
              <a:gd name="connsiteY29" fmla="*/ 401002 h 707999"/>
              <a:gd name="connsiteX30" fmla="*/ 631554 w 926772"/>
              <a:gd name="connsiteY30" fmla="*/ 495005 h 707999"/>
              <a:gd name="connsiteX31" fmla="*/ 656542 w 926772"/>
              <a:gd name="connsiteY31" fmla="*/ 470017 h 707999"/>
              <a:gd name="connsiteX32" fmla="*/ 681530 w 926772"/>
              <a:gd name="connsiteY32" fmla="*/ 495005 h 707999"/>
              <a:gd name="connsiteX33" fmla="*/ 656542 w 926772"/>
              <a:gd name="connsiteY33" fmla="*/ 519993 h 707999"/>
              <a:gd name="connsiteX34" fmla="*/ 631554 w 926772"/>
              <a:gd name="connsiteY34" fmla="*/ 495005 h 707999"/>
              <a:gd name="connsiteX35" fmla="*/ 626283 w 926772"/>
              <a:gd name="connsiteY35" fmla="*/ 683011 h 707999"/>
              <a:gd name="connsiteX36" fmla="*/ 651271 w 926772"/>
              <a:gd name="connsiteY36" fmla="*/ 658023 h 707999"/>
              <a:gd name="connsiteX37" fmla="*/ 676259 w 926772"/>
              <a:gd name="connsiteY37" fmla="*/ 683011 h 707999"/>
              <a:gd name="connsiteX38" fmla="*/ 651271 w 926772"/>
              <a:gd name="connsiteY38" fmla="*/ 707999 h 707999"/>
              <a:gd name="connsiteX39" fmla="*/ 626283 w 926772"/>
              <a:gd name="connsiteY39" fmla="*/ 683011 h 707999"/>
              <a:gd name="connsiteX40" fmla="*/ 621342 w 926772"/>
              <a:gd name="connsiteY40" fmla="*/ 306999 h 707999"/>
              <a:gd name="connsiteX41" fmla="*/ 646330 w 926772"/>
              <a:gd name="connsiteY41" fmla="*/ 282011 h 707999"/>
              <a:gd name="connsiteX42" fmla="*/ 671318 w 926772"/>
              <a:gd name="connsiteY42" fmla="*/ 306999 h 707999"/>
              <a:gd name="connsiteX43" fmla="*/ 646330 w 926772"/>
              <a:gd name="connsiteY43" fmla="*/ 331987 h 707999"/>
              <a:gd name="connsiteX44" fmla="*/ 621342 w 926772"/>
              <a:gd name="connsiteY44" fmla="*/ 306999 h 707999"/>
              <a:gd name="connsiteX45" fmla="*/ 569610 w 926772"/>
              <a:gd name="connsiteY45" fmla="*/ 589008 h 707999"/>
              <a:gd name="connsiteX46" fmla="*/ 594598 w 926772"/>
              <a:gd name="connsiteY46" fmla="*/ 564020 h 707999"/>
              <a:gd name="connsiteX47" fmla="*/ 619586 w 926772"/>
              <a:gd name="connsiteY47" fmla="*/ 589008 h 707999"/>
              <a:gd name="connsiteX48" fmla="*/ 594598 w 926772"/>
              <a:gd name="connsiteY48" fmla="*/ 613996 h 707999"/>
              <a:gd name="connsiteX49" fmla="*/ 569610 w 926772"/>
              <a:gd name="connsiteY49" fmla="*/ 589008 h 707999"/>
              <a:gd name="connsiteX50" fmla="*/ 563824 w 926772"/>
              <a:gd name="connsiteY50" fmla="*/ 401002 h 707999"/>
              <a:gd name="connsiteX51" fmla="*/ 588812 w 926772"/>
              <a:gd name="connsiteY51" fmla="*/ 376014 h 707999"/>
              <a:gd name="connsiteX52" fmla="*/ 613800 w 926772"/>
              <a:gd name="connsiteY52" fmla="*/ 401002 h 707999"/>
              <a:gd name="connsiteX53" fmla="*/ 588812 w 926772"/>
              <a:gd name="connsiteY53" fmla="*/ 425990 h 707999"/>
              <a:gd name="connsiteX54" fmla="*/ 563824 w 926772"/>
              <a:gd name="connsiteY54" fmla="*/ 401002 h 707999"/>
              <a:gd name="connsiteX55" fmla="*/ 553611 w 926772"/>
              <a:gd name="connsiteY55" fmla="*/ 212996 h 707999"/>
              <a:gd name="connsiteX56" fmla="*/ 578599 w 926772"/>
              <a:gd name="connsiteY56" fmla="*/ 188008 h 707999"/>
              <a:gd name="connsiteX57" fmla="*/ 603587 w 926772"/>
              <a:gd name="connsiteY57" fmla="*/ 212996 h 707999"/>
              <a:gd name="connsiteX58" fmla="*/ 578599 w 926772"/>
              <a:gd name="connsiteY58" fmla="*/ 237984 h 707999"/>
              <a:gd name="connsiteX59" fmla="*/ 553611 w 926772"/>
              <a:gd name="connsiteY59" fmla="*/ 212996 h 707999"/>
              <a:gd name="connsiteX60" fmla="*/ 506299 w 926772"/>
              <a:gd name="connsiteY60" fmla="*/ 495005 h 707999"/>
              <a:gd name="connsiteX61" fmla="*/ 531287 w 926772"/>
              <a:gd name="connsiteY61" fmla="*/ 470017 h 707999"/>
              <a:gd name="connsiteX62" fmla="*/ 556275 w 926772"/>
              <a:gd name="connsiteY62" fmla="*/ 495005 h 707999"/>
              <a:gd name="connsiteX63" fmla="*/ 531287 w 926772"/>
              <a:gd name="connsiteY63" fmla="*/ 519993 h 707999"/>
              <a:gd name="connsiteX64" fmla="*/ 506299 w 926772"/>
              <a:gd name="connsiteY64" fmla="*/ 495005 h 707999"/>
              <a:gd name="connsiteX65" fmla="*/ 501026 w 926772"/>
              <a:gd name="connsiteY65" fmla="*/ 683011 h 707999"/>
              <a:gd name="connsiteX66" fmla="*/ 526014 w 926772"/>
              <a:gd name="connsiteY66" fmla="*/ 658023 h 707999"/>
              <a:gd name="connsiteX67" fmla="*/ 551002 w 926772"/>
              <a:gd name="connsiteY67" fmla="*/ 683011 h 707999"/>
              <a:gd name="connsiteX68" fmla="*/ 526014 w 926772"/>
              <a:gd name="connsiteY68" fmla="*/ 707999 h 707999"/>
              <a:gd name="connsiteX69" fmla="*/ 501026 w 926772"/>
              <a:gd name="connsiteY69" fmla="*/ 683011 h 707999"/>
              <a:gd name="connsiteX70" fmla="*/ 496084 w 926772"/>
              <a:gd name="connsiteY70" fmla="*/ 306999 h 707999"/>
              <a:gd name="connsiteX71" fmla="*/ 521072 w 926772"/>
              <a:gd name="connsiteY71" fmla="*/ 282011 h 707999"/>
              <a:gd name="connsiteX72" fmla="*/ 546060 w 926772"/>
              <a:gd name="connsiteY72" fmla="*/ 306999 h 707999"/>
              <a:gd name="connsiteX73" fmla="*/ 521072 w 926772"/>
              <a:gd name="connsiteY73" fmla="*/ 331987 h 707999"/>
              <a:gd name="connsiteX74" fmla="*/ 496084 w 926772"/>
              <a:gd name="connsiteY74" fmla="*/ 306999 h 707999"/>
              <a:gd name="connsiteX75" fmla="*/ 488086 w 926772"/>
              <a:gd name="connsiteY75" fmla="*/ 118993 h 707999"/>
              <a:gd name="connsiteX76" fmla="*/ 513074 w 926772"/>
              <a:gd name="connsiteY76" fmla="*/ 94005 h 707999"/>
              <a:gd name="connsiteX77" fmla="*/ 538062 w 926772"/>
              <a:gd name="connsiteY77" fmla="*/ 118993 h 707999"/>
              <a:gd name="connsiteX78" fmla="*/ 513074 w 926772"/>
              <a:gd name="connsiteY78" fmla="*/ 143981 h 707999"/>
              <a:gd name="connsiteX79" fmla="*/ 488086 w 926772"/>
              <a:gd name="connsiteY79" fmla="*/ 118993 h 707999"/>
              <a:gd name="connsiteX80" fmla="*/ 444353 w 926772"/>
              <a:gd name="connsiteY80" fmla="*/ 589008 h 707999"/>
              <a:gd name="connsiteX81" fmla="*/ 469341 w 926772"/>
              <a:gd name="connsiteY81" fmla="*/ 564020 h 707999"/>
              <a:gd name="connsiteX82" fmla="*/ 494329 w 926772"/>
              <a:gd name="connsiteY82" fmla="*/ 589008 h 707999"/>
              <a:gd name="connsiteX83" fmla="*/ 469341 w 926772"/>
              <a:gd name="connsiteY83" fmla="*/ 613996 h 707999"/>
              <a:gd name="connsiteX84" fmla="*/ 444353 w 926772"/>
              <a:gd name="connsiteY84" fmla="*/ 589008 h 707999"/>
              <a:gd name="connsiteX85" fmla="*/ 438565 w 926772"/>
              <a:gd name="connsiteY85" fmla="*/ 401002 h 707999"/>
              <a:gd name="connsiteX86" fmla="*/ 463553 w 926772"/>
              <a:gd name="connsiteY86" fmla="*/ 376014 h 707999"/>
              <a:gd name="connsiteX87" fmla="*/ 488541 w 926772"/>
              <a:gd name="connsiteY87" fmla="*/ 401002 h 707999"/>
              <a:gd name="connsiteX88" fmla="*/ 463553 w 926772"/>
              <a:gd name="connsiteY88" fmla="*/ 425990 h 707999"/>
              <a:gd name="connsiteX89" fmla="*/ 438565 w 926772"/>
              <a:gd name="connsiteY89" fmla="*/ 401002 h 707999"/>
              <a:gd name="connsiteX90" fmla="*/ 428354 w 926772"/>
              <a:gd name="connsiteY90" fmla="*/ 212996 h 707999"/>
              <a:gd name="connsiteX91" fmla="*/ 453342 w 926772"/>
              <a:gd name="connsiteY91" fmla="*/ 188008 h 707999"/>
              <a:gd name="connsiteX92" fmla="*/ 478330 w 926772"/>
              <a:gd name="connsiteY92" fmla="*/ 212996 h 707999"/>
              <a:gd name="connsiteX93" fmla="*/ 453342 w 926772"/>
              <a:gd name="connsiteY93" fmla="*/ 237984 h 707999"/>
              <a:gd name="connsiteX94" fmla="*/ 428354 w 926772"/>
              <a:gd name="connsiteY94" fmla="*/ 212996 h 707999"/>
              <a:gd name="connsiteX95" fmla="*/ 423077 w 926772"/>
              <a:gd name="connsiteY95" fmla="*/ 24988 h 707999"/>
              <a:gd name="connsiteX96" fmla="*/ 448065 w 926772"/>
              <a:gd name="connsiteY96" fmla="*/ 0 h 707999"/>
              <a:gd name="connsiteX97" fmla="*/ 473053 w 926772"/>
              <a:gd name="connsiteY97" fmla="*/ 24988 h 707999"/>
              <a:gd name="connsiteX98" fmla="*/ 448065 w 926772"/>
              <a:gd name="connsiteY98" fmla="*/ 49976 h 707999"/>
              <a:gd name="connsiteX99" fmla="*/ 423077 w 926772"/>
              <a:gd name="connsiteY99" fmla="*/ 24988 h 707999"/>
              <a:gd name="connsiteX100" fmla="*/ 381042 w 926772"/>
              <a:gd name="connsiteY100" fmla="*/ 495005 h 707999"/>
              <a:gd name="connsiteX101" fmla="*/ 406030 w 926772"/>
              <a:gd name="connsiteY101" fmla="*/ 470017 h 707999"/>
              <a:gd name="connsiteX102" fmla="*/ 431018 w 926772"/>
              <a:gd name="connsiteY102" fmla="*/ 495005 h 707999"/>
              <a:gd name="connsiteX103" fmla="*/ 406030 w 926772"/>
              <a:gd name="connsiteY103" fmla="*/ 519993 h 707999"/>
              <a:gd name="connsiteX104" fmla="*/ 381042 w 926772"/>
              <a:gd name="connsiteY104" fmla="*/ 495005 h 707999"/>
              <a:gd name="connsiteX105" fmla="*/ 375770 w 926772"/>
              <a:gd name="connsiteY105" fmla="*/ 683011 h 707999"/>
              <a:gd name="connsiteX106" fmla="*/ 400758 w 926772"/>
              <a:gd name="connsiteY106" fmla="*/ 658023 h 707999"/>
              <a:gd name="connsiteX107" fmla="*/ 425746 w 926772"/>
              <a:gd name="connsiteY107" fmla="*/ 683011 h 707999"/>
              <a:gd name="connsiteX108" fmla="*/ 400758 w 926772"/>
              <a:gd name="connsiteY108" fmla="*/ 707999 h 707999"/>
              <a:gd name="connsiteX109" fmla="*/ 375770 w 926772"/>
              <a:gd name="connsiteY109" fmla="*/ 683011 h 707999"/>
              <a:gd name="connsiteX110" fmla="*/ 370829 w 926772"/>
              <a:gd name="connsiteY110" fmla="*/ 306999 h 707999"/>
              <a:gd name="connsiteX111" fmla="*/ 395817 w 926772"/>
              <a:gd name="connsiteY111" fmla="*/ 282011 h 707999"/>
              <a:gd name="connsiteX112" fmla="*/ 420805 w 926772"/>
              <a:gd name="connsiteY112" fmla="*/ 306999 h 707999"/>
              <a:gd name="connsiteX113" fmla="*/ 395817 w 926772"/>
              <a:gd name="connsiteY113" fmla="*/ 331987 h 707999"/>
              <a:gd name="connsiteX114" fmla="*/ 370829 w 926772"/>
              <a:gd name="connsiteY114" fmla="*/ 306999 h 707999"/>
              <a:gd name="connsiteX115" fmla="*/ 362827 w 926772"/>
              <a:gd name="connsiteY115" fmla="*/ 118993 h 707999"/>
              <a:gd name="connsiteX116" fmla="*/ 387815 w 926772"/>
              <a:gd name="connsiteY116" fmla="*/ 94005 h 707999"/>
              <a:gd name="connsiteX117" fmla="*/ 412803 w 926772"/>
              <a:gd name="connsiteY117" fmla="*/ 118993 h 707999"/>
              <a:gd name="connsiteX118" fmla="*/ 387815 w 926772"/>
              <a:gd name="connsiteY118" fmla="*/ 143981 h 707999"/>
              <a:gd name="connsiteX119" fmla="*/ 362827 w 926772"/>
              <a:gd name="connsiteY119" fmla="*/ 118993 h 707999"/>
              <a:gd name="connsiteX120" fmla="*/ 319096 w 926772"/>
              <a:gd name="connsiteY120" fmla="*/ 589008 h 707999"/>
              <a:gd name="connsiteX121" fmla="*/ 344084 w 926772"/>
              <a:gd name="connsiteY121" fmla="*/ 564020 h 707999"/>
              <a:gd name="connsiteX122" fmla="*/ 369072 w 926772"/>
              <a:gd name="connsiteY122" fmla="*/ 589008 h 707999"/>
              <a:gd name="connsiteX123" fmla="*/ 344084 w 926772"/>
              <a:gd name="connsiteY123" fmla="*/ 613996 h 707999"/>
              <a:gd name="connsiteX124" fmla="*/ 319096 w 926772"/>
              <a:gd name="connsiteY124" fmla="*/ 589008 h 707999"/>
              <a:gd name="connsiteX125" fmla="*/ 313307 w 926772"/>
              <a:gd name="connsiteY125" fmla="*/ 401002 h 707999"/>
              <a:gd name="connsiteX126" fmla="*/ 338295 w 926772"/>
              <a:gd name="connsiteY126" fmla="*/ 376014 h 707999"/>
              <a:gd name="connsiteX127" fmla="*/ 363283 w 926772"/>
              <a:gd name="connsiteY127" fmla="*/ 401002 h 707999"/>
              <a:gd name="connsiteX128" fmla="*/ 338295 w 926772"/>
              <a:gd name="connsiteY128" fmla="*/ 425990 h 707999"/>
              <a:gd name="connsiteX129" fmla="*/ 313307 w 926772"/>
              <a:gd name="connsiteY129" fmla="*/ 401002 h 707999"/>
              <a:gd name="connsiteX130" fmla="*/ 303095 w 926772"/>
              <a:gd name="connsiteY130" fmla="*/ 212996 h 707999"/>
              <a:gd name="connsiteX131" fmla="*/ 328083 w 926772"/>
              <a:gd name="connsiteY131" fmla="*/ 188008 h 707999"/>
              <a:gd name="connsiteX132" fmla="*/ 353071 w 926772"/>
              <a:gd name="connsiteY132" fmla="*/ 212996 h 707999"/>
              <a:gd name="connsiteX133" fmla="*/ 328083 w 926772"/>
              <a:gd name="connsiteY133" fmla="*/ 237984 h 707999"/>
              <a:gd name="connsiteX134" fmla="*/ 303095 w 926772"/>
              <a:gd name="connsiteY134" fmla="*/ 212996 h 707999"/>
              <a:gd name="connsiteX135" fmla="*/ 255786 w 926772"/>
              <a:gd name="connsiteY135" fmla="*/ 495005 h 707999"/>
              <a:gd name="connsiteX136" fmla="*/ 280774 w 926772"/>
              <a:gd name="connsiteY136" fmla="*/ 470017 h 707999"/>
              <a:gd name="connsiteX137" fmla="*/ 305762 w 926772"/>
              <a:gd name="connsiteY137" fmla="*/ 495005 h 707999"/>
              <a:gd name="connsiteX138" fmla="*/ 280774 w 926772"/>
              <a:gd name="connsiteY138" fmla="*/ 519993 h 707999"/>
              <a:gd name="connsiteX139" fmla="*/ 255786 w 926772"/>
              <a:gd name="connsiteY139" fmla="*/ 495005 h 707999"/>
              <a:gd name="connsiteX140" fmla="*/ 250513 w 926772"/>
              <a:gd name="connsiteY140" fmla="*/ 683011 h 707999"/>
              <a:gd name="connsiteX141" fmla="*/ 275501 w 926772"/>
              <a:gd name="connsiteY141" fmla="*/ 658023 h 707999"/>
              <a:gd name="connsiteX142" fmla="*/ 300489 w 926772"/>
              <a:gd name="connsiteY142" fmla="*/ 683011 h 707999"/>
              <a:gd name="connsiteX143" fmla="*/ 275501 w 926772"/>
              <a:gd name="connsiteY143" fmla="*/ 707999 h 707999"/>
              <a:gd name="connsiteX144" fmla="*/ 250513 w 926772"/>
              <a:gd name="connsiteY144" fmla="*/ 683011 h 707999"/>
              <a:gd name="connsiteX145" fmla="*/ 245572 w 926772"/>
              <a:gd name="connsiteY145" fmla="*/ 306999 h 707999"/>
              <a:gd name="connsiteX146" fmla="*/ 270560 w 926772"/>
              <a:gd name="connsiteY146" fmla="*/ 282011 h 707999"/>
              <a:gd name="connsiteX147" fmla="*/ 295548 w 926772"/>
              <a:gd name="connsiteY147" fmla="*/ 306999 h 707999"/>
              <a:gd name="connsiteX148" fmla="*/ 270560 w 926772"/>
              <a:gd name="connsiteY148" fmla="*/ 331987 h 707999"/>
              <a:gd name="connsiteX149" fmla="*/ 245572 w 926772"/>
              <a:gd name="connsiteY149" fmla="*/ 306999 h 707999"/>
              <a:gd name="connsiteX150" fmla="*/ 193839 w 926772"/>
              <a:gd name="connsiteY150" fmla="*/ 589008 h 707999"/>
              <a:gd name="connsiteX151" fmla="*/ 218827 w 926772"/>
              <a:gd name="connsiteY151" fmla="*/ 564020 h 707999"/>
              <a:gd name="connsiteX152" fmla="*/ 243815 w 926772"/>
              <a:gd name="connsiteY152" fmla="*/ 589008 h 707999"/>
              <a:gd name="connsiteX153" fmla="*/ 218827 w 926772"/>
              <a:gd name="connsiteY153" fmla="*/ 613996 h 707999"/>
              <a:gd name="connsiteX154" fmla="*/ 193839 w 926772"/>
              <a:gd name="connsiteY154" fmla="*/ 589008 h 707999"/>
              <a:gd name="connsiteX155" fmla="*/ 188051 w 926772"/>
              <a:gd name="connsiteY155" fmla="*/ 401002 h 707999"/>
              <a:gd name="connsiteX156" fmla="*/ 213039 w 926772"/>
              <a:gd name="connsiteY156" fmla="*/ 376014 h 707999"/>
              <a:gd name="connsiteX157" fmla="*/ 238027 w 926772"/>
              <a:gd name="connsiteY157" fmla="*/ 401002 h 707999"/>
              <a:gd name="connsiteX158" fmla="*/ 213039 w 926772"/>
              <a:gd name="connsiteY158" fmla="*/ 425990 h 707999"/>
              <a:gd name="connsiteX159" fmla="*/ 188051 w 926772"/>
              <a:gd name="connsiteY159" fmla="*/ 401002 h 707999"/>
              <a:gd name="connsiteX160" fmla="*/ 130529 w 926772"/>
              <a:gd name="connsiteY160" fmla="*/ 495005 h 707999"/>
              <a:gd name="connsiteX161" fmla="*/ 155517 w 926772"/>
              <a:gd name="connsiteY161" fmla="*/ 470017 h 707999"/>
              <a:gd name="connsiteX162" fmla="*/ 180505 w 926772"/>
              <a:gd name="connsiteY162" fmla="*/ 495005 h 707999"/>
              <a:gd name="connsiteX163" fmla="*/ 155517 w 926772"/>
              <a:gd name="connsiteY163" fmla="*/ 519993 h 707999"/>
              <a:gd name="connsiteX164" fmla="*/ 130529 w 926772"/>
              <a:gd name="connsiteY164" fmla="*/ 495005 h 707999"/>
              <a:gd name="connsiteX165" fmla="*/ 125257 w 926772"/>
              <a:gd name="connsiteY165" fmla="*/ 683011 h 707999"/>
              <a:gd name="connsiteX166" fmla="*/ 150245 w 926772"/>
              <a:gd name="connsiteY166" fmla="*/ 658023 h 707999"/>
              <a:gd name="connsiteX167" fmla="*/ 175233 w 926772"/>
              <a:gd name="connsiteY167" fmla="*/ 683011 h 707999"/>
              <a:gd name="connsiteX168" fmla="*/ 150245 w 926772"/>
              <a:gd name="connsiteY168" fmla="*/ 707999 h 707999"/>
              <a:gd name="connsiteX169" fmla="*/ 125257 w 926772"/>
              <a:gd name="connsiteY169" fmla="*/ 683011 h 707999"/>
              <a:gd name="connsiteX170" fmla="*/ 68583 w 926772"/>
              <a:gd name="connsiteY170" fmla="*/ 589008 h 707999"/>
              <a:gd name="connsiteX171" fmla="*/ 93571 w 926772"/>
              <a:gd name="connsiteY171" fmla="*/ 564020 h 707999"/>
              <a:gd name="connsiteX172" fmla="*/ 118559 w 926772"/>
              <a:gd name="connsiteY172" fmla="*/ 589008 h 707999"/>
              <a:gd name="connsiteX173" fmla="*/ 93571 w 926772"/>
              <a:gd name="connsiteY173" fmla="*/ 613996 h 707999"/>
              <a:gd name="connsiteX174" fmla="*/ 68583 w 926772"/>
              <a:gd name="connsiteY174" fmla="*/ 589008 h 707999"/>
              <a:gd name="connsiteX175" fmla="*/ 0 w 926772"/>
              <a:gd name="connsiteY175" fmla="*/ 683011 h 707999"/>
              <a:gd name="connsiteX176" fmla="*/ 24988 w 926772"/>
              <a:gd name="connsiteY176" fmla="*/ 658023 h 707999"/>
              <a:gd name="connsiteX177" fmla="*/ 49976 w 926772"/>
              <a:gd name="connsiteY177" fmla="*/ 683011 h 707999"/>
              <a:gd name="connsiteX178" fmla="*/ 24988 w 926772"/>
              <a:gd name="connsiteY178" fmla="*/ 707999 h 707999"/>
              <a:gd name="connsiteX179" fmla="*/ 0 w 926772"/>
              <a:gd name="connsiteY179" fmla="*/ 683011 h 707999"/>
            </a:gdLst>
            <a:ahLst/>
            <a:cxnLst/>
            <a:rect l="l" t="t" r="r" b="b"/>
            <a:pathLst>
              <a:path w="926772" h="707999">
                <a:moveTo>
                  <a:pt x="876796" y="683011"/>
                </a:moveTo>
                <a:cubicBezTo>
                  <a:pt x="876796" y="669211"/>
                  <a:pt x="887984" y="658023"/>
                  <a:pt x="901784" y="658023"/>
                </a:cubicBezTo>
                <a:cubicBezTo>
                  <a:pt x="915584" y="658023"/>
                  <a:pt x="926772" y="669211"/>
                  <a:pt x="926772" y="683011"/>
                </a:cubicBezTo>
                <a:cubicBezTo>
                  <a:pt x="926772" y="696811"/>
                  <a:pt x="915584" y="707999"/>
                  <a:pt x="901784" y="707999"/>
                </a:cubicBezTo>
                <a:cubicBezTo>
                  <a:pt x="887984" y="707999"/>
                  <a:pt x="876796" y="696811"/>
                  <a:pt x="876796" y="683011"/>
                </a:cubicBezTo>
                <a:close/>
                <a:moveTo>
                  <a:pt x="820126" y="589008"/>
                </a:moveTo>
                <a:cubicBezTo>
                  <a:pt x="820126" y="575208"/>
                  <a:pt x="831314" y="564020"/>
                  <a:pt x="845114" y="564020"/>
                </a:cubicBezTo>
                <a:cubicBezTo>
                  <a:pt x="858914" y="564020"/>
                  <a:pt x="870102" y="575208"/>
                  <a:pt x="870102" y="589008"/>
                </a:cubicBezTo>
                <a:cubicBezTo>
                  <a:pt x="870102" y="602808"/>
                  <a:pt x="858914" y="613996"/>
                  <a:pt x="845114" y="613996"/>
                </a:cubicBezTo>
                <a:cubicBezTo>
                  <a:pt x="831314" y="613996"/>
                  <a:pt x="820126" y="602808"/>
                  <a:pt x="820126" y="589008"/>
                </a:cubicBezTo>
                <a:close/>
                <a:moveTo>
                  <a:pt x="756812" y="495005"/>
                </a:moveTo>
                <a:cubicBezTo>
                  <a:pt x="756812" y="481205"/>
                  <a:pt x="768000" y="470017"/>
                  <a:pt x="781800" y="470017"/>
                </a:cubicBezTo>
                <a:cubicBezTo>
                  <a:pt x="795600" y="470017"/>
                  <a:pt x="806788" y="481205"/>
                  <a:pt x="806788" y="495005"/>
                </a:cubicBezTo>
                <a:cubicBezTo>
                  <a:pt x="806788" y="508805"/>
                  <a:pt x="795600" y="519993"/>
                  <a:pt x="781800" y="519993"/>
                </a:cubicBezTo>
                <a:cubicBezTo>
                  <a:pt x="768000" y="519993"/>
                  <a:pt x="756812" y="508805"/>
                  <a:pt x="756812" y="495005"/>
                </a:cubicBezTo>
                <a:close/>
                <a:moveTo>
                  <a:pt x="751538" y="683011"/>
                </a:moveTo>
                <a:cubicBezTo>
                  <a:pt x="751538" y="669211"/>
                  <a:pt x="762726" y="658023"/>
                  <a:pt x="776526" y="658023"/>
                </a:cubicBezTo>
                <a:cubicBezTo>
                  <a:pt x="790326" y="658023"/>
                  <a:pt x="801514" y="669211"/>
                  <a:pt x="801514" y="683011"/>
                </a:cubicBezTo>
                <a:cubicBezTo>
                  <a:pt x="801514" y="696811"/>
                  <a:pt x="790326" y="707999"/>
                  <a:pt x="776526" y="707999"/>
                </a:cubicBezTo>
                <a:cubicBezTo>
                  <a:pt x="762726" y="707999"/>
                  <a:pt x="751538" y="696811"/>
                  <a:pt x="751538" y="683011"/>
                </a:cubicBezTo>
                <a:close/>
                <a:moveTo>
                  <a:pt x="694869" y="589008"/>
                </a:moveTo>
                <a:cubicBezTo>
                  <a:pt x="694869" y="575208"/>
                  <a:pt x="706057" y="564020"/>
                  <a:pt x="719857" y="564020"/>
                </a:cubicBezTo>
                <a:cubicBezTo>
                  <a:pt x="733657" y="564020"/>
                  <a:pt x="744845" y="575208"/>
                  <a:pt x="744845" y="589008"/>
                </a:cubicBezTo>
                <a:cubicBezTo>
                  <a:pt x="744845" y="602808"/>
                  <a:pt x="733657" y="613996"/>
                  <a:pt x="719857" y="613996"/>
                </a:cubicBezTo>
                <a:cubicBezTo>
                  <a:pt x="706057" y="613996"/>
                  <a:pt x="694869" y="602808"/>
                  <a:pt x="694869" y="589008"/>
                </a:cubicBezTo>
                <a:close/>
                <a:moveTo>
                  <a:pt x="689081" y="401002"/>
                </a:moveTo>
                <a:cubicBezTo>
                  <a:pt x="689081" y="387202"/>
                  <a:pt x="700269" y="376014"/>
                  <a:pt x="714069" y="376014"/>
                </a:cubicBezTo>
                <a:cubicBezTo>
                  <a:pt x="727869" y="376014"/>
                  <a:pt x="739057" y="387202"/>
                  <a:pt x="739057" y="401002"/>
                </a:cubicBezTo>
                <a:cubicBezTo>
                  <a:pt x="739057" y="414802"/>
                  <a:pt x="727869" y="425990"/>
                  <a:pt x="714069" y="425990"/>
                </a:cubicBezTo>
                <a:cubicBezTo>
                  <a:pt x="700269" y="425990"/>
                  <a:pt x="689081" y="414802"/>
                  <a:pt x="689081" y="401002"/>
                </a:cubicBezTo>
                <a:close/>
                <a:moveTo>
                  <a:pt x="631554" y="495005"/>
                </a:moveTo>
                <a:cubicBezTo>
                  <a:pt x="631554" y="481205"/>
                  <a:pt x="642742" y="470017"/>
                  <a:pt x="656542" y="470017"/>
                </a:cubicBezTo>
                <a:cubicBezTo>
                  <a:pt x="670342" y="470017"/>
                  <a:pt x="681530" y="481205"/>
                  <a:pt x="681530" y="495005"/>
                </a:cubicBezTo>
                <a:cubicBezTo>
                  <a:pt x="681530" y="508805"/>
                  <a:pt x="670342" y="519993"/>
                  <a:pt x="656542" y="519993"/>
                </a:cubicBezTo>
                <a:cubicBezTo>
                  <a:pt x="642742" y="519993"/>
                  <a:pt x="631554" y="508805"/>
                  <a:pt x="631554" y="495005"/>
                </a:cubicBezTo>
                <a:close/>
                <a:moveTo>
                  <a:pt x="626283" y="683011"/>
                </a:moveTo>
                <a:cubicBezTo>
                  <a:pt x="626283" y="669211"/>
                  <a:pt x="637471" y="658023"/>
                  <a:pt x="651271" y="658023"/>
                </a:cubicBezTo>
                <a:cubicBezTo>
                  <a:pt x="665071" y="658023"/>
                  <a:pt x="676259" y="669211"/>
                  <a:pt x="676259" y="683011"/>
                </a:cubicBezTo>
                <a:cubicBezTo>
                  <a:pt x="676259" y="696811"/>
                  <a:pt x="665071" y="707999"/>
                  <a:pt x="651271" y="707999"/>
                </a:cubicBezTo>
                <a:cubicBezTo>
                  <a:pt x="637471" y="707999"/>
                  <a:pt x="626283" y="696811"/>
                  <a:pt x="626283" y="683011"/>
                </a:cubicBezTo>
                <a:close/>
                <a:moveTo>
                  <a:pt x="621342" y="306999"/>
                </a:moveTo>
                <a:cubicBezTo>
                  <a:pt x="621342" y="293199"/>
                  <a:pt x="632530" y="282011"/>
                  <a:pt x="646330" y="282011"/>
                </a:cubicBezTo>
                <a:cubicBezTo>
                  <a:pt x="660130" y="282011"/>
                  <a:pt x="671318" y="293199"/>
                  <a:pt x="671318" y="306999"/>
                </a:cubicBezTo>
                <a:cubicBezTo>
                  <a:pt x="671318" y="320799"/>
                  <a:pt x="660130" y="331987"/>
                  <a:pt x="646330" y="331987"/>
                </a:cubicBezTo>
                <a:cubicBezTo>
                  <a:pt x="632530" y="331987"/>
                  <a:pt x="621342" y="320799"/>
                  <a:pt x="621342" y="306999"/>
                </a:cubicBezTo>
                <a:close/>
                <a:moveTo>
                  <a:pt x="569610" y="589008"/>
                </a:moveTo>
                <a:cubicBezTo>
                  <a:pt x="569610" y="575208"/>
                  <a:pt x="580798" y="564020"/>
                  <a:pt x="594598" y="564020"/>
                </a:cubicBezTo>
                <a:cubicBezTo>
                  <a:pt x="608398" y="564020"/>
                  <a:pt x="619586" y="575208"/>
                  <a:pt x="619586" y="589008"/>
                </a:cubicBezTo>
                <a:cubicBezTo>
                  <a:pt x="619586" y="602808"/>
                  <a:pt x="608398" y="613996"/>
                  <a:pt x="594598" y="613996"/>
                </a:cubicBezTo>
                <a:cubicBezTo>
                  <a:pt x="580798" y="613996"/>
                  <a:pt x="569610" y="602808"/>
                  <a:pt x="569610" y="589008"/>
                </a:cubicBezTo>
                <a:close/>
                <a:moveTo>
                  <a:pt x="563824" y="401002"/>
                </a:moveTo>
                <a:cubicBezTo>
                  <a:pt x="563824" y="387202"/>
                  <a:pt x="575012" y="376014"/>
                  <a:pt x="588812" y="376014"/>
                </a:cubicBezTo>
                <a:cubicBezTo>
                  <a:pt x="602612" y="376014"/>
                  <a:pt x="613800" y="387202"/>
                  <a:pt x="613800" y="401002"/>
                </a:cubicBezTo>
                <a:cubicBezTo>
                  <a:pt x="613800" y="414802"/>
                  <a:pt x="602612" y="425990"/>
                  <a:pt x="588812" y="425990"/>
                </a:cubicBezTo>
                <a:cubicBezTo>
                  <a:pt x="575012" y="425990"/>
                  <a:pt x="563824" y="414802"/>
                  <a:pt x="563824" y="401002"/>
                </a:cubicBezTo>
                <a:close/>
                <a:moveTo>
                  <a:pt x="553611" y="212996"/>
                </a:moveTo>
                <a:cubicBezTo>
                  <a:pt x="553611" y="199196"/>
                  <a:pt x="564799" y="188008"/>
                  <a:pt x="578599" y="188008"/>
                </a:cubicBezTo>
                <a:cubicBezTo>
                  <a:pt x="592399" y="188008"/>
                  <a:pt x="603587" y="199196"/>
                  <a:pt x="603587" y="212996"/>
                </a:cubicBezTo>
                <a:cubicBezTo>
                  <a:pt x="603587" y="226796"/>
                  <a:pt x="592399" y="237984"/>
                  <a:pt x="578599" y="237984"/>
                </a:cubicBezTo>
                <a:cubicBezTo>
                  <a:pt x="564799" y="237984"/>
                  <a:pt x="553611" y="226796"/>
                  <a:pt x="553611" y="212996"/>
                </a:cubicBezTo>
                <a:close/>
                <a:moveTo>
                  <a:pt x="506299" y="495005"/>
                </a:moveTo>
                <a:cubicBezTo>
                  <a:pt x="506299" y="481205"/>
                  <a:pt x="517487" y="470017"/>
                  <a:pt x="531287" y="470017"/>
                </a:cubicBezTo>
                <a:cubicBezTo>
                  <a:pt x="545087" y="470017"/>
                  <a:pt x="556275" y="481205"/>
                  <a:pt x="556275" y="495005"/>
                </a:cubicBezTo>
                <a:cubicBezTo>
                  <a:pt x="556275" y="508805"/>
                  <a:pt x="545087" y="519993"/>
                  <a:pt x="531287" y="519993"/>
                </a:cubicBezTo>
                <a:cubicBezTo>
                  <a:pt x="517487" y="519993"/>
                  <a:pt x="506299" y="508805"/>
                  <a:pt x="506299" y="495005"/>
                </a:cubicBezTo>
                <a:close/>
                <a:moveTo>
                  <a:pt x="501026" y="683011"/>
                </a:moveTo>
                <a:cubicBezTo>
                  <a:pt x="501026" y="669211"/>
                  <a:pt x="512214" y="658023"/>
                  <a:pt x="526014" y="658023"/>
                </a:cubicBezTo>
                <a:cubicBezTo>
                  <a:pt x="539814" y="658023"/>
                  <a:pt x="551002" y="669211"/>
                  <a:pt x="551002" y="683011"/>
                </a:cubicBezTo>
                <a:cubicBezTo>
                  <a:pt x="551002" y="696811"/>
                  <a:pt x="539814" y="707999"/>
                  <a:pt x="526014" y="707999"/>
                </a:cubicBezTo>
                <a:cubicBezTo>
                  <a:pt x="512214" y="707999"/>
                  <a:pt x="501026" y="696811"/>
                  <a:pt x="501026" y="683011"/>
                </a:cubicBezTo>
                <a:close/>
                <a:moveTo>
                  <a:pt x="496084" y="306999"/>
                </a:moveTo>
                <a:cubicBezTo>
                  <a:pt x="496084" y="293199"/>
                  <a:pt x="507272" y="282011"/>
                  <a:pt x="521072" y="282011"/>
                </a:cubicBezTo>
                <a:cubicBezTo>
                  <a:pt x="534872" y="282011"/>
                  <a:pt x="546060" y="293199"/>
                  <a:pt x="546060" y="306999"/>
                </a:cubicBezTo>
                <a:cubicBezTo>
                  <a:pt x="546060" y="320799"/>
                  <a:pt x="534872" y="331987"/>
                  <a:pt x="521072" y="331987"/>
                </a:cubicBezTo>
                <a:cubicBezTo>
                  <a:pt x="507272" y="331987"/>
                  <a:pt x="496084" y="320799"/>
                  <a:pt x="496084" y="306999"/>
                </a:cubicBezTo>
                <a:close/>
                <a:moveTo>
                  <a:pt x="488086" y="118993"/>
                </a:moveTo>
                <a:cubicBezTo>
                  <a:pt x="488086" y="105193"/>
                  <a:pt x="499274" y="94005"/>
                  <a:pt x="513074" y="94005"/>
                </a:cubicBezTo>
                <a:cubicBezTo>
                  <a:pt x="526874" y="94005"/>
                  <a:pt x="538062" y="105193"/>
                  <a:pt x="538062" y="118993"/>
                </a:cubicBezTo>
                <a:cubicBezTo>
                  <a:pt x="538062" y="132793"/>
                  <a:pt x="526874" y="143981"/>
                  <a:pt x="513074" y="143981"/>
                </a:cubicBezTo>
                <a:cubicBezTo>
                  <a:pt x="499274" y="143981"/>
                  <a:pt x="488086" y="132793"/>
                  <a:pt x="488086" y="118993"/>
                </a:cubicBezTo>
                <a:close/>
                <a:moveTo>
                  <a:pt x="444353" y="589008"/>
                </a:moveTo>
                <a:cubicBezTo>
                  <a:pt x="444353" y="575208"/>
                  <a:pt x="455541" y="564020"/>
                  <a:pt x="469341" y="564020"/>
                </a:cubicBezTo>
                <a:cubicBezTo>
                  <a:pt x="483141" y="564020"/>
                  <a:pt x="494329" y="575208"/>
                  <a:pt x="494329" y="589008"/>
                </a:cubicBezTo>
                <a:cubicBezTo>
                  <a:pt x="494329" y="602808"/>
                  <a:pt x="483141" y="613996"/>
                  <a:pt x="469341" y="613996"/>
                </a:cubicBezTo>
                <a:cubicBezTo>
                  <a:pt x="455541" y="613996"/>
                  <a:pt x="444353" y="602808"/>
                  <a:pt x="444353" y="589008"/>
                </a:cubicBezTo>
                <a:close/>
                <a:moveTo>
                  <a:pt x="438565" y="401002"/>
                </a:moveTo>
                <a:cubicBezTo>
                  <a:pt x="438565" y="387202"/>
                  <a:pt x="449753" y="376014"/>
                  <a:pt x="463553" y="376014"/>
                </a:cubicBezTo>
                <a:cubicBezTo>
                  <a:pt x="477353" y="376014"/>
                  <a:pt x="488541" y="387202"/>
                  <a:pt x="488541" y="401002"/>
                </a:cubicBezTo>
                <a:cubicBezTo>
                  <a:pt x="488541" y="414802"/>
                  <a:pt x="477353" y="425990"/>
                  <a:pt x="463553" y="425990"/>
                </a:cubicBezTo>
                <a:cubicBezTo>
                  <a:pt x="449753" y="425990"/>
                  <a:pt x="438565" y="414802"/>
                  <a:pt x="438565" y="401002"/>
                </a:cubicBezTo>
                <a:close/>
                <a:moveTo>
                  <a:pt x="428354" y="212996"/>
                </a:moveTo>
                <a:cubicBezTo>
                  <a:pt x="428354" y="199196"/>
                  <a:pt x="439542" y="188008"/>
                  <a:pt x="453342" y="188008"/>
                </a:cubicBezTo>
                <a:cubicBezTo>
                  <a:pt x="467142" y="188008"/>
                  <a:pt x="478330" y="199196"/>
                  <a:pt x="478330" y="212996"/>
                </a:cubicBezTo>
                <a:cubicBezTo>
                  <a:pt x="478330" y="226796"/>
                  <a:pt x="467142" y="237984"/>
                  <a:pt x="453342" y="237984"/>
                </a:cubicBezTo>
                <a:cubicBezTo>
                  <a:pt x="439542" y="237984"/>
                  <a:pt x="428354" y="226796"/>
                  <a:pt x="428354" y="212996"/>
                </a:cubicBezTo>
                <a:close/>
                <a:moveTo>
                  <a:pt x="423077" y="24988"/>
                </a:moveTo>
                <a:cubicBezTo>
                  <a:pt x="423077" y="11188"/>
                  <a:pt x="434265" y="0"/>
                  <a:pt x="448065" y="0"/>
                </a:cubicBezTo>
                <a:cubicBezTo>
                  <a:pt x="461865" y="0"/>
                  <a:pt x="473053" y="11188"/>
                  <a:pt x="473053" y="24988"/>
                </a:cubicBezTo>
                <a:cubicBezTo>
                  <a:pt x="473053" y="38788"/>
                  <a:pt x="461865" y="49976"/>
                  <a:pt x="448065" y="49976"/>
                </a:cubicBezTo>
                <a:cubicBezTo>
                  <a:pt x="434265" y="49976"/>
                  <a:pt x="423077" y="38788"/>
                  <a:pt x="423077" y="24988"/>
                </a:cubicBezTo>
                <a:close/>
                <a:moveTo>
                  <a:pt x="381042" y="495005"/>
                </a:moveTo>
                <a:cubicBezTo>
                  <a:pt x="381042" y="481205"/>
                  <a:pt x="392230" y="470017"/>
                  <a:pt x="406030" y="470017"/>
                </a:cubicBezTo>
                <a:cubicBezTo>
                  <a:pt x="419830" y="470017"/>
                  <a:pt x="431018" y="481205"/>
                  <a:pt x="431018" y="495005"/>
                </a:cubicBezTo>
                <a:cubicBezTo>
                  <a:pt x="431018" y="508805"/>
                  <a:pt x="419830" y="519993"/>
                  <a:pt x="406030" y="519993"/>
                </a:cubicBezTo>
                <a:cubicBezTo>
                  <a:pt x="392230" y="519993"/>
                  <a:pt x="381042" y="508805"/>
                  <a:pt x="381042" y="495005"/>
                </a:cubicBezTo>
                <a:close/>
                <a:moveTo>
                  <a:pt x="375770" y="683011"/>
                </a:moveTo>
                <a:cubicBezTo>
                  <a:pt x="375770" y="669211"/>
                  <a:pt x="386958" y="658023"/>
                  <a:pt x="400758" y="658023"/>
                </a:cubicBezTo>
                <a:cubicBezTo>
                  <a:pt x="414558" y="658023"/>
                  <a:pt x="425746" y="669211"/>
                  <a:pt x="425746" y="683011"/>
                </a:cubicBezTo>
                <a:cubicBezTo>
                  <a:pt x="425746" y="696811"/>
                  <a:pt x="414558" y="707999"/>
                  <a:pt x="400758" y="707999"/>
                </a:cubicBezTo>
                <a:cubicBezTo>
                  <a:pt x="386958" y="707999"/>
                  <a:pt x="375770" y="696811"/>
                  <a:pt x="375770" y="683011"/>
                </a:cubicBezTo>
                <a:close/>
                <a:moveTo>
                  <a:pt x="370829" y="306999"/>
                </a:moveTo>
                <a:cubicBezTo>
                  <a:pt x="370829" y="293199"/>
                  <a:pt x="382017" y="282011"/>
                  <a:pt x="395817" y="282011"/>
                </a:cubicBezTo>
                <a:cubicBezTo>
                  <a:pt x="409617" y="282011"/>
                  <a:pt x="420805" y="293199"/>
                  <a:pt x="420805" y="306999"/>
                </a:cubicBezTo>
                <a:cubicBezTo>
                  <a:pt x="420805" y="320799"/>
                  <a:pt x="409617" y="331987"/>
                  <a:pt x="395817" y="331987"/>
                </a:cubicBezTo>
                <a:cubicBezTo>
                  <a:pt x="382017" y="331987"/>
                  <a:pt x="370829" y="320799"/>
                  <a:pt x="370829" y="306999"/>
                </a:cubicBezTo>
                <a:close/>
                <a:moveTo>
                  <a:pt x="362827" y="118993"/>
                </a:moveTo>
                <a:cubicBezTo>
                  <a:pt x="362827" y="105193"/>
                  <a:pt x="374015" y="94005"/>
                  <a:pt x="387815" y="94005"/>
                </a:cubicBezTo>
                <a:cubicBezTo>
                  <a:pt x="401615" y="94005"/>
                  <a:pt x="412803" y="105193"/>
                  <a:pt x="412803" y="118993"/>
                </a:cubicBezTo>
                <a:cubicBezTo>
                  <a:pt x="412803" y="132793"/>
                  <a:pt x="401615" y="143981"/>
                  <a:pt x="387815" y="143981"/>
                </a:cubicBezTo>
                <a:cubicBezTo>
                  <a:pt x="374015" y="143981"/>
                  <a:pt x="362827" y="132793"/>
                  <a:pt x="362827" y="118993"/>
                </a:cubicBezTo>
                <a:close/>
                <a:moveTo>
                  <a:pt x="319096" y="589008"/>
                </a:moveTo>
                <a:cubicBezTo>
                  <a:pt x="319096" y="575208"/>
                  <a:pt x="330284" y="564020"/>
                  <a:pt x="344084" y="564020"/>
                </a:cubicBezTo>
                <a:cubicBezTo>
                  <a:pt x="357884" y="564020"/>
                  <a:pt x="369072" y="575208"/>
                  <a:pt x="369072" y="589008"/>
                </a:cubicBezTo>
                <a:cubicBezTo>
                  <a:pt x="369072" y="602808"/>
                  <a:pt x="357884" y="613996"/>
                  <a:pt x="344084" y="613996"/>
                </a:cubicBezTo>
                <a:cubicBezTo>
                  <a:pt x="330284" y="613996"/>
                  <a:pt x="319096" y="602808"/>
                  <a:pt x="319096" y="589008"/>
                </a:cubicBezTo>
                <a:close/>
                <a:moveTo>
                  <a:pt x="313307" y="401002"/>
                </a:moveTo>
                <a:cubicBezTo>
                  <a:pt x="313307" y="387202"/>
                  <a:pt x="324495" y="376014"/>
                  <a:pt x="338295" y="376014"/>
                </a:cubicBezTo>
                <a:cubicBezTo>
                  <a:pt x="352095" y="376014"/>
                  <a:pt x="363283" y="387202"/>
                  <a:pt x="363283" y="401002"/>
                </a:cubicBezTo>
                <a:cubicBezTo>
                  <a:pt x="363283" y="414802"/>
                  <a:pt x="352095" y="425990"/>
                  <a:pt x="338295" y="425990"/>
                </a:cubicBezTo>
                <a:cubicBezTo>
                  <a:pt x="324495" y="425990"/>
                  <a:pt x="313307" y="414802"/>
                  <a:pt x="313307" y="401002"/>
                </a:cubicBezTo>
                <a:close/>
                <a:moveTo>
                  <a:pt x="303095" y="212996"/>
                </a:moveTo>
                <a:cubicBezTo>
                  <a:pt x="303095" y="199196"/>
                  <a:pt x="314283" y="188008"/>
                  <a:pt x="328083" y="188008"/>
                </a:cubicBezTo>
                <a:cubicBezTo>
                  <a:pt x="341883" y="188008"/>
                  <a:pt x="353071" y="199196"/>
                  <a:pt x="353071" y="212996"/>
                </a:cubicBezTo>
                <a:cubicBezTo>
                  <a:pt x="353071" y="226796"/>
                  <a:pt x="341883" y="237984"/>
                  <a:pt x="328083" y="237984"/>
                </a:cubicBezTo>
                <a:cubicBezTo>
                  <a:pt x="314283" y="237984"/>
                  <a:pt x="303095" y="226796"/>
                  <a:pt x="303095" y="212996"/>
                </a:cubicBezTo>
                <a:close/>
                <a:moveTo>
                  <a:pt x="255786" y="495005"/>
                </a:moveTo>
                <a:cubicBezTo>
                  <a:pt x="255786" y="481205"/>
                  <a:pt x="266974" y="470017"/>
                  <a:pt x="280774" y="470017"/>
                </a:cubicBezTo>
                <a:cubicBezTo>
                  <a:pt x="294574" y="470017"/>
                  <a:pt x="305762" y="481205"/>
                  <a:pt x="305762" y="495005"/>
                </a:cubicBezTo>
                <a:cubicBezTo>
                  <a:pt x="305762" y="508805"/>
                  <a:pt x="294574" y="519993"/>
                  <a:pt x="280774" y="519993"/>
                </a:cubicBezTo>
                <a:cubicBezTo>
                  <a:pt x="266974" y="519993"/>
                  <a:pt x="255786" y="508805"/>
                  <a:pt x="255786" y="495005"/>
                </a:cubicBezTo>
                <a:close/>
                <a:moveTo>
                  <a:pt x="250513" y="683011"/>
                </a:moveTo>
                <a:cubicBezTo>
                  <a:pt x="250513" y="669211"/>
                  <a:pt x="261701" y="658023"/>
                  <a:pt x="275501" y="658023"/>
                </a:cubicBezTo>
                <a:cubicBezTo>
                  <a:pt x="289301" y="658023"/>
                  <a:pt x="300489" y="669211"/>
                  <a:pt x="300489" y="683011"/>
                </a:cubicBezTo>
                <a:cubicBezTo>
                  <a:pt x="300489" y="696811"/>
                  <a:pt x="289301" y="707999"/>
                  <a:pt x="275501" y="707999"/>
                </a:cubicBezTo>
                <a:cubicBezTo>
                  <a:pt x="261701" y="707999"/>
                  <a:pt x="250513" y="696811"/>
                  <a:pt x="250513" y="683011"/>
                </a:cubicBezTo>
                <a:close/>
                <a:moveTo>
                  <a:pt x="245572" y="306999"/>
                </a:moveTo>
                <a:cubicBezTo>
                  <a:pt x="245572" y="293199"/>
                  <a:pt x="256760" y="282011"/>
                  <a:pt x="270560" y="282011"/>
                </a:cubicBezTo>
                <a:cubicBezTo>
                  <a:pt x="284360" y="282011"/>
                  <a:pt x="295548" y="293199"/>
                  <a:pt x="295548" y="306999"/>
                </a:cubicBezTo>
                <a:cubicBezTo>
                  <a:pt x="295548" y="320799"/>
                  <a:pt x="284360" y="331987"/>
                  <a:pt x="270560" y="331987"/>
                </a:cubicBezTo>
                <a:cubicBezTo>
                  <a:pt x="256760" y="331987"/>
                  <a:pt x="245572" y="320799"/>
                  <a:pt x="245572" y="306999"/>
                </a:cubicBezTo>
                <a:close/>
                <a:moveTo>
                  <a:pt x="193839" y="589008"/>
                </a:moveTo>
                <a:cubicBezTo>
                  <a:pt x="193839" y="575208"/>
                  <a:pt x="205027" y="564020"/>
                  <a:pt x="218827" y="564020"/>
                </a:cubicBezTo>
                <a:cubicBezTo>
                  <a:pt x="232627" y="564020"/>
                  <a:pt x="243815" y="575208"/>
                  <a:pt x="243815" y="589008"/>
                </a:cubicBezTo>
                <a:cubicBezTo>
                  <a:pt x="243815" y="602808"/>
                  <a:pt x="232627" y="613996"/>
                  <a:pt x="218827" y="613996"/>
                </a:cubicBezTo>
                <a:cubicBezTo>
                  <a:pt x="205027" y="613996"/>
                  <a:pt x="193839" y="602808"/>
                  <a:pt x="193839" y="589008"/>
                </a:cubicBezTo>
                <a:close/>
                <a:moveTo>
                  <a:pt x="188051" y="401002"/>
                </a:moveTo>
                <a:cubicBezTo>
                  <a:pt x="188051" y="387202"/>
                  <a:pt x="199239" y="376014"/>
                  <a:pt x="213039" y="376014"/>
                </a:cubicBezTo>
                <a:cubicBezTo>
                  <a:pt x="226839" y="376014"/>
                  <a:pt x="238027" y="387202"/>
                  <a:pt x="238027" y="401002"/>
                </a:cubicBezTo>
                <a:cubicBezTo>
                  <a:pt x="238027" y="414802"/>
                  <a:pt x="226839" y="425990"/>
                  <a:pt x="213039" y="425990"/>
                </a:cubicBezTo>
                <a:cubicBezTo>
                  <a:pt x="199239" y="425990"/>
                  <a:pt x="188051" y="414802"/>
                  <a:pt x="188051" y="401002"/>
                </a:cubicBezTo>
                <a:close/>
                <a:moveTo>
                  <a:pt x="130529" y="495005"/>
                </a:moveTo>
                <a:cubicBezTo>
                  <a:pt x="130529" y="481205"/>
                  <a:pt x="141717" y="470017"/>
                  <a:pt x="155517" y="470017"/>
                </a:cubicBezTo>
                <a:cubicBezTo>
                  <a:pt x="169317" y="470017"/>
                  <a:pt x="180505" y="481205"/>
                  <a:pt x="180505" y="495005"/>
                </a:cubicBezTo>
                <a:cubicBezTo>
                  <a:pt x="180505" y="508805"/>
                  <a:pt x="169317" y="519993"/>
                  <a:pt x="155517" y="519993"/>
                </a:cubicBezTo>
                <a:cubicBezTo>
                  <a:pt x="141717" y="519993"/>
                  <a:pt x="130529" y="508805"/>
                  <a:pt x="130529" y="495005"/>
                </a:cubicBezTo>
                <a:close/>
                <a:moveTo>
                  <a:pt x="125257" y="683011"/>
                </a:moveTo>
                <a:cubicBezTo>
                  <a:pt x="125257" y="669211"/>
                  <a:pt x="136445" y="658023"/>
                  <a:pt x="150245" y="658023"/>
                </a:cubicBezTo>
                <a:cubicBezTo>
                  <a:pt x="164045" y="658023"/>
                  <a:pt x="175233" y="669211"/>
                  <a:pt x="175233" y="683011"/>
                </a:cubicBezTo>
                <a:cubicBezTo>
                  <a:pt x="175233" y="696811"/>
                  <a:pt x="164045" y="707999"/>
                  <a:pt x="150245" y="707999"/>
                </a:cubicBezTo>
                <a:cubicBezTo>
                  <a:pt x="136445" y="707999"/>
                  <a:pt x="125257" y="696811"/>
                  <a:pt x="125257" y="683011"/>
                </a:cubicBezTo>
                <a:close/>
                <a:moveTo>
                  <a:pt x="68583" y="589008"/>
                </a:moveTo>
                <a:cubicBezTo>
                  <a:pt x="68583" y="575208"/>
                  <a:pt x="79771" y="564020"/>
                  <a:pt x="93571" y="564020"/>
                </a:cubicBezTo>
                <a:cubicBezTo>
                  <a:pt x="107371" y="564020"/>
                  <a:pt x="118559" y="575208"/>
                  <a:pt x="118559" y="589008"/>
                </a:cubicBezTo>
                <a:cubicBezTo>
                  <a:pt x="118559" y="602808"/>
                  <a:pt x="107371" y="613996"/>
                  <a:pt x="93571" y="613996"/>
                </a:cubicBezTo>
                <a:cubicBezTo>
                  <a:pt x="79771" y="613996"/>
                  <a:pt x="68583" y="602808"/>
                  <a:pt x="68583" y="589008"/>
                </a:cubicBezTo>
                <a:close/>
                <a:moveTo>
                  <a:pt x="0" y="683011"/>
                </a:moveTo>
                <a:cubicBezTo>
                  <a:pt x="0" y="669211"/>
                  <a:pt x="11188" y="658023"/>
                  <a:pt x="24988" y="658023"/>
                </a:cubicBezTo>
                <a:cubicBezTo>
                  <a:pt x="38788" y="658023"/>
                  <a:pt x="49976" y="669211"/>
                  <a:pt x="49976" y="683011"/>
                </a:cubicBezTo>
                <a:cubicBezTo>
                  <a:pt x="49976" y="696811"/>
                  <a:pt x="38788" y="707999"/>
                  <a:pt x="24988" y="707999"/>
                </a:cubicBezTo>
                <a:cubicBezTo>
                  <a:pt x="11188" y="707999"/>
                  <a:pt x="0" y="696811"/>
                  <a:pt x="0" y="683011"/>
                </a:cubicBezTo>
                <a:close/>
              </a:path>
            </a:pathLst>
          </a:cu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0" y="0"/>
            <a:ext cx="12192000" cy="6858000"/>
          </a:xfrm>
          <a:prstGeom prst="rect">
            <a:avLst/>
          </a:prstGeom>
          <a:gradFill>
            <a:gsLst>
              <a:gs pos="0">
                <a:schemeClr val="bg1"/>
              </a:gs>
              <a:gs pos="100000">
                <a:schemeClr val="accent1">
                  <a:lumMod val="20000"/>
                  <a:lumOff val="80000"/>
                </a:schemeClr>
              </a:gs>
            </a:gsLst>
            <a:lin ang="81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89186" y="6589986"/>
            <a:ext cx="11855667" cy="14714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flipH="1" flipV="1">
            <a:off x="189186" y="6369269"/>
            <a:ext cx="1282262" cy="13663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660401" y="2923926"/>
            <a:ext cx="5008880" cy="339910"/>
          </a:xfrm>
          <a:prstGeom prst="rect">
            <a:avLst/>
          </a:prstGeom>
          <a:noFill/>
          <a:ln>
            <a:noFill/>
          </a:ln>
        </p:spPr>
        <p:txBody>
          <a:bodyPr vert="horz" wrap="square" lIns="0" tIns="0" rIns="0" bIns="0" rtlCol="0" anchor="b"/>
          <a:lstStyle/>
          <a:p>
            <a:pPr algn="l">
              <a:lnSpc>
                <a:spcPct val="150000"/>
              </a:lnSpc>
            </a:pPr>
            <a:r>
              <a:rPr kumimoji="1" lang="en-US" altLang="zh-CN" sz="1600">
                <a:ln w="12700">
                  <a:noFill/>
                </a:ln>
                <a:solidFill>
                  <a:srgbClr val="0078E6">
                    <a:alpha val="100000"/>
                  </a:srgbClr>
                </a:solidFill>
                <a:latin typeface="Source Han Sans CN Bold"/>
                <a:ea typeface="Source Han Sans CN Bold"/>
                <a:cs typeface="Source Han Sans CN Bold"/>
              </a:rPr>
              <a:t>Why It Matters</a:t>
            </a:r>
            <a:endParaRPr kumimoji="1" lang="zh-CN" altLang="en-US"/>
          </a:p>
        </p:txBody>
      </p:sp>
      <p:sp>
        <p:nvSpPr>
          <p:cNvPr id="6" name="标题 1"/>
          <p:cNvSpPr txBox="1"/>
          <p:nvPr/>
        </p:nvSpPr>
        <p:spPr>
          <a:xfrm>
            <a:off x="660401" y="3344859"/>
            <a:ext cx="5008880" cy="2446341"/>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000000">
                    <a:alpha val="100000"/>
                  </a:srgbClr>
                </a:solidFill>
                <a:latin typeface="Source Han Sans"/>
                <a:ea typeface="Source Han Sans"/>
                <a:cs typeface="Source Han Sans"/>
              </a:rPr>
              <a:t>Unemployment affects economic stability and social welfare in Hubei Province. Data- driven insights enable targeted policies to reduce unemployment. This supports Hubei’s goals for high- quality employment and poverty reduction.</a:t>
            </a:r>
            <a:endParaRPr kumimoji="1" lang="zh-CN" altLang="en-US"/>
          </a:p>
        </p:txBody>
      </p:sp>
      <p:sp>
        <p:nvSpPr>
          <p:cNvPr id="7" name="标题 1"/>
          <p:cNvSpPr txBox="1"/>
          <p:nvPr/>
        </p:nvSpPr>
        <p:spPr>
          <a:xfrm>
            <a:off x="8176984" y="2671779"/>
            <a:ext cx="1721567" cy="1721566"/>
          </a:xfrm>
          <a:prstGeom prst="ellipse">
            <a:avLst/>
          </a:prstGeom>
          <a:solidFill>
            <a:schemeClr val="accent2">
              <a:lumMod val="20000"/>
              <a:lumOff val="8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8156965" y="2651760"/>
            <a:ext cx="1761604" cy="1761604"/>
          </a:xfrm>
          <a:prstGeom prst="arc">
            <a:avLst>
              <a:gd name="adj1" fmla="val 16619675"/>
              <a:gd name="adj2" fmla="val 5688126"/>
            </a:avLst>
          </a:prstGeom>
          <a:noFill/>
          <a:ln w="158750" cap="rnd">
            <a:solidFill>
              <a:schemeClr val="accent2"/>
            </a:solidFill>
            <a:round/>
          </a:ln>
          <a:effectLst>
            <a:outerShdw blurRad="50800" dist="38100" dir="5400000" algn="t" rotWithShape="0">
              <a:schemeClr val="accent1">
                <a:lumMod val="50000"/>
                <a:alpha val="3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6663493" y="2671779"/>
            <a:ext cx="1721567" cy="1721566"/>
          </a:xfrm>
          <a:prstGeom prst="ellipse">
            <a:avLst/>
          </a:prstGeom>
          <a:solidFill>
            <a:schemeClr val="accent1">
              <a:lumMod val="20000"/>
              <a:lumOff val="8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7251830" y="3249264"/>
            <a:ext cx="544892" cy="566597"/>
          </a:xfrm>
          <a:custGeom>
            <a:avLst/>
            <a:gdLst>
              <a:gd name="connsiteX0" fmla="*/ 337768 w 1372282"/>
              <a:gd name="connsiteY0" fmla="*/ 1315328 h 1426949"/>
              <a:gd name="connsiteX1" fmla="*/ 530173 w 1372282"/>
              <a:gd name="connsiteY1" fmla="*/ 1315328 h 1426949"/>
              <a:gd name="connsiteX2" fmla="*/ 842109 w 1372282"/>
              <a:gd name="connsiteY2" fmla="*/ 1315328 h 1426949"/>
              <a:gd name="connsiteX3" fmla="*/ 1034514 w 1372282"/>
              <a:gd name="connsiteY3" fmla="*/ 1315328 h 1426949"/>
              <a:gd name="connsiteX4" fmla="*/ 1090325 w 1372282"/>
              <a:gd name="connsiteY4" fmla="*/ 1371139 h 1426949"/>
              <a:gd name="connsiteX5" fmla="*/ 1034514 w 1372282"/>
              <a:gd name="connsiteY5" fmla="*/ 1426949 h 1426949"/>
              <a:gd name="connsiteX6" fmla="*/ 842109 w 1372282"/>
              <a:gd name="connsiteY6" fmla="*/ 1426949 h 1426949"/>
              <a:gd name="connsiteX7" fmla="*/ 530173 w 1372282"/>
              <a:gd name="connsiteY7" fmla="*/ 1426949 h 1426949"/>
              <a:gd name="connsiteX8" fmla="*/ 337768 w 1372282"/>
              <a:gd name="connsiteY8" fmla="*/ 1426949 h 1426949"/>
              <a:gd name="connsiteX9" fmla="*/ 281957 w 1372282"/>
              <a:gd name="connsiteY9" fmla="*/ 1371139 h 1426949"/>
              <a:gd name="connsiteX10" fmla="*/ 337768 w 1372282"/>
              <a:gd name="connsiteY10" fmla="*/ 1315328 h 1426949"/>
              <a:gd name="connsiteX11" fmla="*/ 686154 w 1372282"/>
              <a:gd name="connsiteY11" fmla="*/ 111621 h 1426949"/>
              <a:gd name="connsiteX12" fmla="*/ 237624 w 1372282"/>
              <a:gd name="connsiteY12" fmla="*/ 560152 h 1426949"/>
              <a:gd name="connsiteX13" fmla="*/ 237624 w 1372282"/>
              <a:gd name="connsiteY13" fmla="*/ 985614 h 1426949"/>
              <a:gd name="connsiteX14" fmla="*/ 229252 w 1372282"/>
              <a:gd name="connsiteY14" fmla="*/ 1014822 h 1426949"/>
              <a:gd name="connsiteX15" fmla="*/ 155768 w 1372282"/>
              <a:gd name="connsiteY15" fmla="*/ 1134814 h 1426949"/>
              <a:gd name="connsiteX16" fmla="*/ 1214680 w 1372282"/>
              <a:gd name="connsiteY16" fmla="*/ 1134814 h 1426949"/>
              <a:gd name="connsiteX17" fmla="*/ 1143429 w 1372282"/>
              <a:gd name="connsiteY17" fmla="*/ 1023565 h 1426949"/>
              <a:gd name="connsiteX18" fmla="*/ 1134685 w 1372282"/>
              <a:gd name="connsiteY18" fmla="*/ 993428 h 1426949"/>
              <a:gd name="connsiteX19" fmla="*/ 1134685 w 1372282"/>
              <a:gd name="connsiteY19" fmla="*/ 560152 h 1426949"/>
              <a:gd name="connsiteX20" fmla="*/ 686154 w 1372282"/>
              <a:gd name="connsiteY20" fmla="*/ 111621 h 1426949"/>
              <a:gd name="connsiteX21" fmla="*/ 686154 w 1372282"/>
              <a:gd name="connsiteY21" fmla="*/ 0 h 1426949"/>
              <a:gd name="connsiteX22" fmla="*/ 903815 w 1372282"/>
              <a:gd name="connsiteY22" fmla="*/ 44276 h 1426949"/>
              <a:gd name="connsiteX23" fmla="*/ 1081851 w 1372282"/>
              <a:gd name="connsiteY23" fmla="*/ 164455 h 1426949"/>
              <a:gd name="connsiteX24" fmla="*/ 1202030 w 1372282"/>
              <a:gd name="connsiteY24" fmla="*/ 342491 h 1426949"/>
              <a:gd name="connsiteX25" fmla="*/ 1246306 w 1372282"/>
              <a:gd name="connsiteY25" fmla="*/ 560152 h 1426949"/>
              <a:gd name="connsiteX26" fmla="*/ 1246306 w 1372282"/>
              <a:gd name="connsiteY26" fmla="*/ 977243 h 1426949"/>
              <a:gd name="connsiteX27" fmla="*/ 1363508 w 1372282"/>
              <a:gd name="connsiteY27" fmla="*/ 1160487 h 1426949"/>
              <a:gd name="connsiteX28" fmla="*/ 1365369 w 1372282"/>
              <a:gd name="connsiteY28" fmla="*/ 1217414 h 1426949"/>
              <a:gd name="connsiteX29" fmla="*/ 1316628 w 1372282"/>
              <a:gd name="connsiteY29" fmla="*/ 1246436 h 1426949"/>
              <a:gd name="connsiteX30" fmla="*/ 55867 w 1372282"/>
              <a:gd name="connsiteY30" fmla="*/ 1246436 h 1426949"/>
              <a:gd name="connsiteX31" fmla="*/ 7126 w 1372282"/>
              <a:gd name="connsiteY31" fmla="*/ 1217786 h 1426949"/>
              <a:gd name="connsiteX32" fmla="*/ 8242 w 1372282"/>
              <a:gd name="connsiteY32" fmla="*/ 1161232 h 1426949"/>
              <a:gd name="connsiteX33" fmla="*/ 126002 w 1372282"/>
              <a:gd name="connsiteY33" fmla="*/ 969801 h 1426949"/>
              <a:gd name="connsiteX34" fmla="*/ 126002 w 1372282"/>
              <a:gd name="connsiteY34" fmla="*/ 560152 h 1426949"/>
              <a:gd name="connsiteX35" fmla="*/ 170279 w 1372282"/>
              <a:gd name="connsiteY35" fmla="*/ 342491 h 1426949"/>
              <a:gd name="connsiteX36" fmla="*/ 290458 w 1372282"/>
              <a:gd name="connsiteY36" fmla="*/ 164455 h 1426949"/>
              <a:gd name="connsiteX37" fmla="*/ 468493 w 1372282"/>
              <a:gd name="connsiteY37" fmla="*/ 44276 h 1426949"/>
              <a:gd name="connsiteX38" fmla="*/ 686154 w 1372282"/>
              <a:gd name="connsiteY38" fmla="*/ 0 h 1426949"/>
            </a:gdLst>
            <a:ahLst/>
            <a:cxnLst/>
            <a:rect l="l" t="t" r="r" b="b"/>
            <a:pathLst>
              <a:path w="1372282" h="1426949">
                <a:moveTo>
                  <a:pt x="337768" y="1315328"/>
                </a:moveTo>
                <a:lnTo>
                  <a:pt x="530173" y="1315328"/>
                </a:lnTo>
                <a:lnTo>
                  <a:pt x="842109" y="1315328"/>
                </a:lnTo>
                <a:lnTo>
                  <a:pt x="1034514" y="1315328"/>
                </a:lnTo>
                <a:cubicBezTo>
                  <a:pt x="1065396" y="1315328"/>
                  <a:pt x="1090325" y="1340257"/>
                  <a:pt x="1090325" y="1371139"/>
                </a:cubicBezTo>
                <a:cubicBezTo>
                  <a:pt x="1090325" y="1402021"/>
                  <a:pt x="1065210" y="1426949"/>
                  <a:pt x="1034514" y="1426949"/>
                </a:cubicBezTo>
                <a:lnTo>
                  <a:pt x="842109" y="1426949"/>
                </a:lnTo>
                <a:lnTo>
                  <a:pt x="530173" y="1426949"/>
                </a:lnTo>
                <a:lnTo>
                  <a:pt x="337768" y="1426949"/>
                </a:lnTo>
                <a:cubicBezTo>
                  <a:pt x="306886" y="1426949"/>
                  <a:pt x="281957" y="1402021"/>
                  <a:pt x="281957" y="1371139"/>
                </a:cubicBezTo>
                <a:cubicBezTo>
                  <a:pt x="281957" y="1340257"/>
                  <a:pt x="306886" y="1315328"/>
                  <a:pt x="337768" y="1315328"/>
                </a:cubicBezTo>
                <a:close/>
                <a:moveTo>
                  <a:pt x="686154" y="111621"/>
                </a:moveTo>
                <a:cubicBezTo>
                  <a:pt x="438914" y="111621"/>
                  <a:pt x="237624" y="312725"/>
                  <a:pt x="237624" y="560152"/>
                </a:cubicBezTo>
                <a:lnTo>
                  <a:pt x="237624" y="985614"/>
                </a:lnTo>
                <a:cubicBezTo>
                  <a:pt x="237624" y="996032"/>
                  <a:pt x="234833" y="1006078"/>
                  <a:pt x="229252" y="1014822"/>
                </a:cubicBezTo>
                <a:lnTo>
                  <a:pt x="155768" y="1134814"/>
                </a:lnTo>
                <a:lnTo>
                  <a:pt x="1214680" y="1134814"/>
                </a:lnTo>
                <a:lnTo>
                  <a:pt x="1143429" y="1023565"/>
                </a:lnTo>
                <a:cubicBezTo>
                  <a:pt x="1137662" y="1014636"/>
                  <a:pt x="1134685" y="1004218"/>
                  <a:pt x="1134685" y="993428"/>
                </a:cubicBezTo>
                <a:lnTo>
                  <a:pt x="1134685" y="560152"/>
                </a:lnTo>
                <a:cubicBezTo>
                  <a:pt x="1134685" y="312911"/>
                  <a:pt x="933581" y="111621"/>
                  <a:pt x="686154" y="111621"/>
                </a:cubicBezTo>
                <a:close/>
                <a:moveTo>
                  <a:pt x="686154" y="0"/>
                </a:moveTo>
                <a:cubicBezTo>
                  <a:pt x="761499" y="0"/>
                  <a:pt x="834610" y="14883"/>
                  <a:pt x="903815" y="44276"/>
                </a:cubicBezTo>
                <a:cubicBezTo>
                  <a:pt x="970416" y="72554"/>
                  <a:pt x="1030319" y="113109"/>
                  <a:pt x="1081851" y="164455"/>
                </a:cubicBezTo>
                <a:cubicBezTo>
                  <a:pt x="1133383" y="215987"/>
                  <a:pt x="1173753" y="275890"/>
                  <a:pt x="1202030" y="342491"/>
                </a:cubicBezTo>
                <a:cubicBezTo>
                  <a:pt x="1231423" y="411510"/>
                  <a:pt x="1246306" y="484808"/>
                  <a:pt x="1246306" y="560152"/>
                </a:cubicBezTo>
                <a:lnTo>
                  <a:pt x="1246306" y="977243"/>
                </a:lnTo>
                <a:lnTo>
                  <a:pt x="1363508" y="1160487"/>
                </a:lnTo>
                <a:cubicBezTo>
                  <a:pt x="1374484" y="1177603"/>
                  <a:pt x="1375229" y="1199555"/>
                  <a:pt x="1365369" y="1217414"/>
                </a:cubicBezTo>
                <a:cubicBezTo>
                  <a:pt x="1355695" y="1235273"/>
                  <a:pt x="1336905" y="1246436"/>
                  <a:pt x="1316628" y="1246436"/>
                </a:cubicBezTo>
                <a:lnTo>
                  <a:pt x="55867" y="1246436"/>
                </a:lnTo>
                <a:cubicBezTo>
                  <a:pt x="35589" y="1246436"/>
                  <a:pt x="16986" y="1235460"/>
                  <a:pt x="7126" y="1217786"/>
                </a:cubicBezTo>
                <a:cubicBezTo>
                  <a:pt x="-2734" y="1200113"/>
                  <a:pt x="-2362" y="1178533"/>
                  <a:pt x="8242" y="1161232"/>
                </a:cubicBezTo>
                <a:lnTo>
                  <a:pt x="126002" y="969801"/>
                </a:lnTo>
                <a:lnTo>
                  <a:pt x="126002" y="560152"/>
                </a:lnTo>
                <a:cubicBezTo>
                  <a:pt x="126002" y="484808"/>
                  <a:pt x="140885" y="411696"/>
                  <a:pt x="170279" y="342491"/>
                </a:cubicBezTo>
                <a:cubicBezTo>
                  <a:pt x="198556" y="275890"/>
                  <a:pt x="239112" y="215987"/>
                  <a:pt x="290458" y="164455"/>
                </a:cubicBezTo>
                <a:cubicBezTo>
                  <a:pt x="341803" y="112923"/>
                  <a:pt x="401893" y="72554"/>
                  <a:pt x="468493" y="44276"/>
                </a:cubicBezTo>
                <a:cubicBezTo>
                  <a:pt x="537512" y="14883"/>
                  <a:pt x="610810" y="0"/>
                  <a:pt x="686154" y="0"/>
                </a:cubicBezTo>
                <a:close/>
              </a:path>
            </a:pathLst>
          </a:custGeom>
          <a:solidFill>
            <a:schemeClr val="accent1"/>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11" name="标题 1"/>
          <p:cNvSpPr txBox="1"/>
          <p:nvPr/>
        </p:nvSpPr>
        <p:spPr>
          <a:xfrm>
            <a:off x="6643474" y="2651760"/>
            <a:ext cx="1761604" cy="1761604"/>
          </a:xfrm>
          <a:prstGeom prst="arc">
            <a:avLst>
              <a:gd name="adj1" fmla="val 16200000"/>
              <a:gd name="adj2" fmla="val 11134332"/>
            </a:avLst>
          </a:prstGeom>
          <a:noFill/>
          <a:ln w="158750" cap="rnd">
            <a:solidFill>
              <a:schemeClr val="accent1"/>
            </a:solidFill>
            <a:round/>
          </a:ln>
          <a:effectLst>
            <a:outerShdw blurRad="50800" dist="38100" dir="5400000" algn="t" rotWithShape="0">
              <a:schemeClr val="accent1">
                <a:lumMod val="50000"/>
                <a:alpha val="3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8777727" y="3296807"/>
            <a:ext cx="520081" cy="471510"/>
          </a:xfrm>
          <a:custGeom>
            <a:avLst/>
            <a:gdLst>
              <a:gd name="connsiteX0" fmla="*/ 351048 w 1543905"/>
              <a:gd name="connsiteY0" fmla="*/ 523317 h 1399728"/>
              <a:gd name="connsiteX1" fmla="*/ 351048 w 1543905"/>
              <a:gd name="connsiteY1" fmla="*/ 523317 h 1399728"/>
              <a:gd name="connsiteX2" fmla="*/ 351420 w 1543905"/>
              <a:gd name="connsiteY2" fmla="*/ 523503 h 1399728"/>
              <a:gd name="connsiteX3" fmla="*/ 351420 w 1543905"/>
              <a:gd name="connsiteY3" fmla="*/ 1020031 h 1399728"/>
              <a:gd name="connsiteX4" fmla="*/ 351048 w 1543905"/>
              <a:gd name="connsiteY4" fmla="*/ 1020403 h 1399728"/>
              <a:gd name="connsiteX5" fmla="*/ 163525 w 1543905"/>
              <a:gd name="connsiteY5" fmla="*/ 1020403 h 1399728"/>
              <a:gd name="connsiteX6" fmla="*/ 163153 w 1543905"/>
              <a:gd name="connsiteY6" fmla="*/ 1020031 h 1399728"/>
              <a:gd name="connsiteX7" fmla="*/ 163153 w 1543905"/>
              <a:gd name="connsiteY7" fmla="*/ 523503 h 1399728"/>
              <a:gd name="connsiteX8" fmla="*/ 163153 w 1543905"/>
              <a:gd name="connsiteY8" fmla="*/ 523317 h 1399728"/>
              <a:gd name="connsiteX9" fmla="*/ 163339 w 1543905"/>
              <a:gd name="connsiteY9" fmla="*/ 523131 h 1399728"/>
              <a:gd name="connsiteX10" fmla="*/ 351048 w 1543905"/>
              <a:gd name="connsiteY10" fmla="*/ 523131 h 1399728"/>
              <a:gd name="connsiteX11" fmla="*/ 351048 w 1543905"/>
              <a:gd name="connsiteY11" fmla="*/ 411696 h 1399728"/>
              <a:gd name="connsiteX12" fmla="*/ 163339 w 1543905"/>
              <a:gd name="connsiteY12" fmla="*/ 411696 h 1399728"/>
              <a:gd name="connsiteX13" fmla="*/ 51346 w 1543905"/>
              <a:gd name="connsiteY13" fmla="*/ 523689 h 1399728"/>
              <a:gd name="connsiteX14" fmla="*/ 51346 w 1543905"/>
              <a:gd name="connsiteY14" fmla="*/ 1020217 h 1399728"/>
              <a:gd name="connsiteX15" fmla="*/ 163339 w 1543905"/>
              <a:gd name="connsiteY15" fmla="*/ 1132210 h 1399728"/>
              <a:gd name="connsiteX16" fmla="*/ 351048 w 1543905"/>
              <a:gd name="connsiteY16" fmla="*/ 1132210 h 1399728"/>
              <a:gd name="connsiteX17" fmla="*/ 463042 w 1543905"/>
              <a:gd name="connsiteY17" fmla="*/ 1020217 h 1399728"/>
              <a:gd name="connsiteX18" fmla="*/ 463042 w 1543905"/>
              <a:gd name="connsiteY18" fmla="*/ 523503 h 1399728"/>
              <a:gd name="connsiteX19" fmla="*/ 351048 w 1543905"/>
              <a:gd name="connsiteY19" fmla="*/ 411696 h 1399728"/>
              <a:gd name="connsiteX20" fmla="*/ 865808 w 1543905"/>
              <a:gd name="connsiteY20" fmla="*/ 111621 h 1399728"/>
              <a:gd name="connsiteX21" fmla="*/ 866180 w 1543905"/>
              <a:gd name="connsiteY21" fmla="*/ 111807 h 1399728"/>
              <a:gd name="connsiteX22" fmla="*/ 866180 w 1543905"/>
              <a:gd name="connsiteY22" fmla="*/ 1020031 h 1399728"/>
              <a:gd name="connsiteX23" fmla="*/ 865808 w 1543905"/>
              <a:gd name="connsiteY23" fmla="*/ 1020403 h 1399728"/>
              <a:gd name="connsiteX24" fmla="*/ 678284 w 1543905"/>
              <a:gd name="connsiteY24" fmla="*/ 1020403 h 1399728"/>
              <a:gd name="connsiteX25" fmla="*/ 677912 w 1543905"/>
              <a:gd name="connsiteY25" fmla="*/ 1020031 h 1399728"/>
              <a:gd name="connsiteX26" fmla="*/ 677912 w 1543905"/>
              <a:gd name="connsiteY26" fmla="*/ 111993 h 1399728"/>
              <a:gd name="connsiteX27" fmla="*/ 677912 w 1543905"/>
              <a:gd name="connsiteY27" fmla="*/ 111807 h 1399728"/>
              <a:gd name="connsiteX28" fmla="*/ 678098 w 1543905"/>
              <a:gd name="connsiteY28" fmla="*/ 111621 h 1399728"/>
              <a:gd name="connsiteX29" fmla="*/ 865808 w 1543905"/>
              <a:gd name="connsiteY29" fmla="*/ 111621 h 1399728"/>
              <a:gd name="connsiteX30" fmla="*/ 865808 w 1543905"/>
              <a:gd name="connsiteY30" fmla="*/ 0 h 1399728"/>
              <a:gd name="connsiteX31" fmla="*/ 677912 w 1543905"/>
              <a:gd name="connsiteY31" fmla="*/ 0 h 1399728"/>
              <a:gd name="connsiteX32" fmla="*/ 565919 w 1543905"/>
              <a:gd name="connsiteY32" fmla="*/ 111993 h 1399728"/>
              <a:gd name="connsiteX33" fmla="*/ 565919 w 1543905"/>
              <a:gd name="connsiteY33" fmla="*/ 1020217 h 1399728"/>
              <a:gd name="connsiteX34" fmla="*/ 677912 w 1543905"/>
              <a:gd name="connsiteY34" fmla="*/ 1132210 h 1399728"/>
              <a:gd name="connsiteX35" fmla="*/ 865622 w 1543905"/>
              <a:gd name="connsiteY35" fmla="*/ 1132210 h 1399728"/>
              <a:gd name="connsiteX36" fmla="*/ 977615 w 1543905"/>
              <a:gd name="connsiteY36" fmla="*/ 1020217 h 1399728"/>
              <a:gd name="connsiteX37" fmla="*/ 977615 w 1543905"/>
              <a:gd name="connsiteY37" fmla="*/ 111993 h 1399728"/>
              <a:gd name="connsiteX38" fmla="*/ 865808 w 1543905"/>
              <a:gd name="connsiteY38" fmla="*/ 0 h 1399728"/>
              <a:gd name="connsiteX39" fmla="*/ 1380381 w 1543905"/>
              <a:gd name="connsiteY39" fmla="*/ 729072 h 1399728"/>
              <a:gd name="connsiteX40" fmla="*/ 1380753 w 1543905"/>
              <a:gd name="connsiteY40" fmla="*/ 729258 h 1399728"/>
              <a:gd name="connsiteX41" fmla="*/ 1380753 w 1543905"/>
              <a:gd name="connsiteY41" fmla="*/ 1020031 h 1399728"/>
              <a:gd name="connsiteX42" fmla="*/ 1380381 w 1543905"/>
              <a:gd name="connsiteY42" fmla="*/ 1020403 h 1399728"/>
              <a:gd name="connsiteX43" fmla="*/ 1192858 w 1543905"/>
              <a:gd name="connsiteY43" fmla="*/ 1020403 h 1399728"/>
              <a:gd name="connsiteX44" fmla="*/ 1192485 w 1543905"/>
              <a:gd name="connsiteY44" fmla="*/ 1020031 h 1399728"/>
              <a:gd name="connsiteX45" fmla="*/ 1192485 w 1543905"/>
              <a:gd name="connsiteY45" fmla="*/ 729444 h 1399728"/>
              <a:gd name="connsiteX46" fmla="*/ 1192485 w 1543905"/>
              <a:gd name="connsiteY46" fmla="*/ 729258 h 1399728"/>
              <a:gd name="connsiteX47" fmla="*/ 1192671 w 1543905"/>
              <a:gd name="connsiteY47" fmla="*/ 729072 h 1399728"/>
              <a:gd name="connsiteX48" fmla="*/ 1380381 w 1543905"/>
              <a:gd name="connsiteY48" fmla="*/ 729072 h 1399728"/>
              <a:gd name="connsiteX49" fmla="*/ 1380381 w 1543905"/>
              <a:gd name="connsiteY49" fmla="*/ 617451 h 1399728"/>
              <a:gd name="connsiteX50" fmla="*/ 1192671 w 1543905"/>
              <a:gd name="connsiteY50" fmla="*/ 617451 h 1399728"/>
              <a:gd name="connsiteX51" fmla="*/ 1080678 w 1543905"/>
              <a:gd name="connsiteY51" fmla="*/ 729444 h 1399728"/>
              <a:gd name="connsiteX52" fmla="*/ 1080678 w 1543905"/>
              <a:gd name="connsiteY52" fmla="*/ 1020031 h 1399728"/>
              <a:gd name="connsiteX53" fmla="*/ 1192671 w 1543905"/>
              <a:gd name="connsiteY53" fmla="*/ 1132024 h 1399728"/>
              <a:gd name="connsiteX54" fmla="*/ 1380381 w 1543905"/>
              <a:gd name="connsiteY54" fmla="*/ 1132024 h 1399728"/>
              <a:gd name="connsiteX55" fmla="*/ 1492374 w 1543905"/>
              <a:gd name="connsiteY55" fmla="*/ 1020031 h 1399728"/>
              <a:gd name="connsiteX56" fmla="*/ 1492374 w 1543905"/>
              <a:gd name="connsiteY56" fmla="*/ 729444 h 1399728"/>
              <a:gd name="connsiteX57" fmla="*/ 1380381 w 1543905"/>
              <a:gd name="connsiteY57" fmla="*/ 617451 h 1399728"/>
              <a:gd name="connsiteX58" fmla="*/ 1481956 w 1543905"/>
              <a:gd name="connsiteY58" fmla="*/ 1276201 h 1399728"/>
              <a:gd name="connsiteX59" fmla="*/ 61764 w 1543905"/>
              <a:gd name="connsiteY59" fmla="*/ 1276201 h 1399728"/>
              <a:gd name="connsiteX60" fmla="*/ 0 w 1543905"/>
              <a:gd name="connsiteY60" fmla="*/ 1337965 h 1399728"/>
              <a:gd name="connsiteX61" fmla="*/ 61764 w 1543905"/>
              <a:gd name="connsiteY61" fmla="*/ 1399729 h 1399728"/>
              <a:gd name="connsiteX62" fmla="*/ 1482142 w 1543905"/>
              <a:gd name="connsiteY62" fmla="*/ 1399729 h 1399728"/>
              <a:gd name="connsiteX63" fmla="*/ 1543906 w 1543905"/>
              <a:gd name="connsiteY63" fmla="*/ 1337965 h 1399728"/>
              <a:gd name="connsiteX64" fmla="*/ 1481956 w 1543905"/>
              <a:gd name="connsiteY64" fmla="*/ 1276201 h 1399728"/>
            </a:gdLst>
            <a:ahLst/>
            <a:cxnLst/>
            <a:rect l="l" t="t" r="r" b="b"/>
            <a:pathLst>
              <a:path w="1543905" h="1399728">
                <a:moveTo>
                  <a:pt x="351048" y="523317"/>
                </a:moveTo>
                <a:cubicBezTo>
                  <a:pt x="351234" y="523317"/>
                  <a:pt x="351234" y="523317"/>
                  <a:pt x="351048" y="523317"/>
                </a:cubicBezTo>
                <a:cubicBezTo>
                  <a:pt x="351234" y="523317"/>
                  <a:pt x="351420" y="523503"/>
                  <a:pt x="351420" y="523503"/>
                </a:cubicBezTo>
                <a:lnTo>
                  <a:pt x="351420" y="1020031"/>
                </a:lnTo>
                <a:lnTo>
                  <a:pt x="351048" y="1020403"/>
                </a:lnTo>
                <a:lnTo>
                  <a:pt x="163525" y="1020403"/>
                </a:lnTo>
                <a:lnTo>
                  <a:pt x="163153" y="1020031"/>
                </a:lnTo>
                <a:lnTo>
                  <a:pt x="163153" y="523503"/>
                </a:lnTo>
                <a:lnTo>
                  <a:pt x="163153" y="523317"/>
                </a:lnTo>
                <a:lnTo>
                  <a:pt x="163339" y="523131"/>
                </a:lnTo>
                <a:lnTo>
                  <a:pt x="351048" y="523131"/>
                </a:lnTo>
                <a:moveTo>
                  <a:pt x="351048" y="411696"/>
                </a:moveTo>
                <a:lnTo>
                  <a:pt x="163339" y="411696"/>
                </a:lnTo>
                <a:cubicBezTo>
                  <a:pt x="101575" y="411696"/>
                  <a:pt x="51346" y="461739"/>
                  <a:pt x="51346" y="523689"/>
                </a:cubicBezTo>
                <a:lnTo>
                  <a:pt x="51346" y="1020217"/>
                </a:lnTo>
                <a:cubicBezTo>
                  <a:pt x="51346" y="1081795"/>
                  <a:pt x="101761" y="1132210"/>
                  <a:pt x="163339" y="1132210"/>
                </a:cubicBezTo>
                <a:lnTo>
                  <a:pt x="351048" y="1132210"/>
                </a:lnTo>
                <a:cubicBezTo>
                  <a:pt x="412626" y="1132210"/>
                  <a:pt x="463042" y="1081795"/>
                  <a:pt x="463042" y="1020217"/>
                </a:cubicBezTo>
                <a:lnTo>
                  <a:pt x="463042" y="523503"/>
                </a:lnTo>
                <a:cubicBezTo>
                  <a:pt x="463042" y="461739"/>
                  <a:pt x="412998" y="411696"/>
                  <a:pt x="351048" y="411696"/>
                </a:cubicBezTo>
                <a:close/>
                <a:moveTo>
                  <a:pt x="865808" y="111621"/>
                </a:moveTo>
                <a:cubicBezTo>
                  <a:pt x="865994" y="111621"/>
                  <a:pt x="866180" y="111807"/>
                  <a:pt x="866180" y="111807"/>
                </a:cubicBezTo>
                <a:lnTo>
                  <a:pt x="866180" y="1020031"/>
                </a:lnTo>
                <a:lnTo>
                  <a:pt x="865808" y="1020403"/>
                </a:lnTo>
                <a:lnTo>
                  <a:pt x="678284" y="1020403"/>
                </a:lnTo>
                <a:lnTo>
                  <a:pt x="677912" y="1020031"/>
                </a:lnTo>
                <a:lnTo>
                  <a:pt x="677912" y="111993"/>
                </a:lnTo>
                <a:lnTo>
                  <a:pt x="677912" y="111807"/>
                </a:lnTo>
                <a:lnTo>
                  <a:pt x="678098" y="111621"/>
                </a:lnTo>
                <a:lnTo>
                  <a:pt x="865808" y="111621"/>
                </a:lnTo>
                <a:moveTo>
                  <a:pt x="865808" y="0"/>
                </a:moveTo>
                <a:lnTo>
                  <a:pt x="677912" y="0"/>
                </a:lnTo>
                <a:cubicBezTo>
                  <a:pt x="616148" y="0"/>
                  <a:pt x="565919" y="50043"/>
                  <a:pt x="565919" y="111993"/>
                </a:cubicBezTo>
                <a:lnTo>
                  <a:pt x="565919" y="1020217"/>
                </a:lnTo>
                <a:cubicBezTo>
                  <a:pt x="565919" y="1081795"/>
                  <a:pt x="616335" y="1132210"/>
                  <a:pt x="677912" y="1132210"/>
                </a:cubicBezTo>
                <a:lnTo>
                  <a:pt x="865622" y="1132210"/>
                </a:lnTo>
                <a:cubicBezTo>
                  <a:pt x="927199" y="1132210"/>
                  <a:pt x="977615" y="1081795"/>
                  <a:pt x="977615" y="1020217"/>
                </a:cubicBezTo>
                <a:lnTo>
                  <a:pt x="977615" y="111993"/>
                </a:lnTo>
                <a:cubicBezTo>
                  <a:pt x="977615" y="50043"/>
                  <a:pt x="927571" y="0"/>
                  <a:pt x="865808" y="0"/>
                </a:cubicBezTo>
                <a:close/>
                <a:moveTo>
                  <a:pt x="1380381" y="729072"/>
                </a:moveTo>
                <a:cubicBezTo>
                  <a:pt x="1380567" y="729072"/>
                  <a:pt x="1380753" y="729258"/>
                  <a:pt x="1380753" y="729258"/>
                </a:cubicBezTo>
                <a:lnTo>
                  <a:pt x="1380753" y="1020031"/>
                </a:lnTo>
                <a:lnTo>
                  <a:pt x="1380381" y="1020403"/>
                </a:lnTo>
                <a:lnTo>
                  <a:pt x="1192858" y="1020403"/>
                </a:lnTo>
                <a:lnTo>
                  <a:pt x="1192485" y="1020031"/>
                </a:lnTo>
                <a:lnTo>
                  <a:pt x="1192485" y="729444"/>
                </a:lnTo>
                <a:lnTo>
                  <a:pt x="1192485" y="729258"/>
                </a:lnTo>
                <a:lnTo>
                  <a:pt x="1192671" y="729072"/>
                </a:lnTo>
                <a:lnTo>
                  <a:pt x="1380381" y="729072"/>
                </a:lnTo>
                <a:moveTo>
                  <a:pt x="1380381" y="617451"/>
                </a:moveTo>
                <a:lnTo>
                  <a:pt x="1192671" y="617451"/>
                </a:lnTo>
                <a:cubicBezTo>
                  <a:pt x="1130908" y="617451"/>
                  <a:pt x="1080678" y="667494"/>
                  <a:pt x="1080678" y="729444"/>
                </a:cubicBezTo>
                <a:lnTo>
                  <a:pt x="1080678" y="1020031"/>
                </a:lnTo>
                <a:cubicBezTo>
                  <a:pt x="1080678" y="1081608"/>
                  <a:pt x="1131094" y="1132024"/>
                  <a:pt x="1192671" y="1132024"/>
                </a:cubicBezTo>
                <a:lnTo>
                  <a:pt x="1380381" y="1132024"/>
                </a:lnTo>
                <a:cubicBezTo>
                  <a:pt x="1441959" y="1132024"/>
                  <a:pt x="1492374" y="1081608"/>
                  <a:pt x="1492374" y="1020031"/>
                </a:cubicBezTo>
                <a:lnTo>
                  <a:pt x="1492374" y="729444"/>
                </a:lnTo>
                <a:cubicBezTo>
                  <a:pt x="1492374" y="667680"/>
                  <a:pt x="1442145" y="617451"/>
                  <a:pt x="1380381" y="617451"/>
                </a:cubicBezTo>
                <a:close/>
                <a:moveTo>
                  <a:pt x="1481956" y="1276201"/>
                </a:moveTo>
                <a:lnTo>
                  <a:pt x="61764" y="1276201"/>
                </a:lnTo>
                <a:cubicBezTo>
                  <a:pt x="27719" y="1276201"/>
                  <a:pt x="0" y="1303920"/>
                  <a:pt x="0" y="1337965"/>
                </a:cubicBezTo>
                <a:cubicBezTo>
                  <a:pt x="0" y="1372009"/>
                  <a:pt x="27719" y="1399729"/>
                  <a:pt x="61764" y="1399729"/>
                </a:cubicBezTo>
                <a:lnTo>
                  <a:pt x="1482142" y="1399729"/>
                </a:lnTo>
                <a:cubicBezTo>
                  <a:pt x="1516187" y="1399729"/>
                  <a:pt x="1543906" y="1372009"/>
                  <a:pt x="1543906" y="1337965"/>
                </a:cubicBezTo>
                <a:cubicBezTo>
                  <a:pt x="1543720" y="1303734"/>
                  <a:pt x="1516187" y="1276201"/>
                  <a:pt x="1481956" y="1276201"/>
                </a:cubicBezTo>
                <a:close/>
              </a:path>
            </a:pathLst>
          </a:custGeom>
          <a:solidFill>
            <a:schemeClr val="accent2"/>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13" name="标题 1"/>
          <p:cNvSpPr txBox="1"/>
          <p:nvPr/>
        </p:nvSpPr>
        <p:spPr>
          <a:xfrm>
            <a:off x="9777314" y="2671779"/>
            <a:ext cx="1721567" cy="1721566"/>
          </a:xfrm>
          <a:prstGeom prst="ellipse">
            <a:avLst/>
          </a:prstGeom>
          <a:solidFill>
            <a:schemeClr val="accent1">
              <a:lumMod val="20000"/>
              <a:lumOff val="8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9757296" y="2651760"/>
            <a:ext cx="1761604" cy="1761604"/>
          </a:xfrm>
          <a:prstGeom prst="arc">
            <a:avLst>
              <a:gd name="adj1" fmla="val 16555986"/>
              <a:gd name="adj2" fmla="val 13314800"/>
            </a:avLst>
          </a:prstGeom>
          <a:noFill/>
          <a:ln w="158750" cap="rnd">
            <a:solidFill>
              <a:schemeClr val="accent1"/>
            </a:solidFill>
            <a:round/>
          </a:ln>
          <a:effectLst>
            <a:outerShdw blurRad="50800" dist="38100" dir="5400000" algn="t" rotWithShape="0">
              <a:schemeClr val="accent1">
                <a:lumMod val="50000"/>
                <a:alpha val="30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5" name="标题 1"/>
          <p:cNvSpPr txBox="1"/>
          <p:nvPr/>
        </p:nvSpPr>
        <p:spPr>
          <a:xfrm>
            <a:off x="10379975" y="3289277"/>
            <a:ext cx="516247" cy="486571"/>
          </a:xfrm>
          <a:custGeom>
            <a:avLst/>
            <a:gdLst>
              <a:gd name="connsiteX0" fmla="*/ 1110072 w 1498885"/>
              <a:gd name="connsiteY0" fmla="*/ 1039039 h 1412736"/>
              <a:gd name="connsiteX1" fmla="*/ 1149511 w 1498885"/>
              <a:gd name="connsiteY1" fmla="*/ 1055363 h 1412736"/>
              <a:gd name="connsiteX2" fmla="*/ 1371451 w 1498885"/>
              <a:gd name="connsiteY2" fmla="*/ 1277303 h 1412736"/>
              <a:gd name="connsiteX3" fmla="*/ 1371451 w 1498885"/>
              <a:gd name="connsiteY3" fmla="*/ 1356182 h 1412736"/>
              <a:gd name="connsiteX4" fmla="*/ 1332012 w 1498885"/>
              <a:gd name="connsiteY4" fmla="*/ 1372553 h 1412736"/>
              <a:gd name="connsiteX5" fmla="*/ 1292572 w 1498885"/>
              <a:gd name="connsiteY5" fmla="*/ 1356182 h 1412736"/>
              <a:gd name="connsiteX6" fmla="*/ 1070632 w 1498885"/>
              <a:gd name="connsiteY6" fmla="*/ 1134242 h 1412736"/>
              <a:gd name="connsiteX7" fmla="*/ 1070632 w 1498885"/>
              <a:gd name="connsiteY7" fmla="*/ 1055363 h 1412736"/>
              <a:gd name="connsiteX8" fmla="*/ 1110072 w 1498885"/>
              <a:gd name="connsiteY8" fmla="*/ 1039039 h 1412736"/>
              <a:gd name="connsiteX9" fmla="*/ 1110072 w 1498885"/>
              <a:gd name="connsiteY9" fmla="*/ 705989 h 1412736"/>
              <a:gd name="connsiteX10" fmla="*/ 1443075 w 1498885"/>
              <a:gd name="connsiteY10" fmla="*/ 705989 h 1412736"/>
              <a:gd name="connsiteX11" fmla="*/ 1498885 w 1498885"/>
              <a:gd name="connsiteY11" fmla="*/ 761800 h 1412736"/>
              <a:gd name="connsiteX12" fmla="*/ 1443075 w 1498885"/>
              <a:gd name="connsiteY12" fmla="*/ 817611 h 1412736"/>
              <a:gd name="connsiteX13" fmla="*/ 1110072 w 1498885"/>
              <a:gd name="connsiteY13" fmla="*/ 817611 h 1412736"/>
              <a:gd name="connsiteX14" fmla="*/ 1054261 w 1498885"/>
              <a:gd name="connsiteY14" fmla="*/ 761800 h 1412736"/>
              <a:gd name="connsiteX15" fmla="*/ 1110072 w 1498885"/>
              <a:gd name="connsiteY15" fmla="*/ 705989 h 1412736"/>
              <a:gd name="connsiteX16" fmla="*/ 1332012 w 1498885"/>
              <a:gd name="connsiteY16" fmla="*/ 151093 h 1412736"/>
              <a:gd name="connsiteX17" fmla="*/ 1371451 w 1498885"/>
              <a:gd name="connsiteY17" fmla="*/ 167418 h 1412736"/>
              <a:gd name="connsiteX18" fmla="*/ 1371451 w 1498885"/>
              <a:gd name="connsiteY18" fmla="*/ 246297 h 1412736"/>
              <a:gd name="connsiteX19" fmla="*/ 1149511 w 1498885"/>
              <a:gd name="connsiteY19" fmla="*/ 468236 h 1412736"/>
              <a:gd name="connsiteX20" fmla="*/ 1110072 w 1498885"/>
              <a:gd name="connsiteY20" fmla="*/ 484608 h 1412736"/>
              <a:gd name="connsiteX21" fmla="*/ 1070632 w 1498885"/>
              <a:gd name="connsiteY21" fmla="*/ 468236 h 1412736"/>
              <a:gd name="connsiteX22" fmla="*/ 1070632 w 1498885"/>
              <a:gd name="connsiteY22" fmla="*/ 389358 h 1412736"/>
              <a:gd name="connsiteX23" fmla="*/ 1292572 w 1498885"/>
              <a:gd name="connsiteY23" fmla="*/ 167418 h 1412736"/>
              <a:gd name="connsiteX24" fmla="*/ 1332012 w 1498885"/>
              <a:gd name="connsiteY24" fmla="*/ 151093 h 1412736"/>
              <a:gd name="connsiteX25" fmla="*/ 709724 w 1498885"/>
              <a:gd name="connsiteY25" fmla="*/ 111607 h 1412736"/>
              <a:gd name="connsiteX26" fmla="*/ 649635 w 1498885"/>
              <a:gd name="connsiteY26" fmla="*/ 127420 h 1412736"/>
              <a:gd name="connsiteX27" fmla="*/ 174129 w 1498885"/>
              <a:gd name="connsiteY27" fmla="*/ 394752 h 1412736"/>
              <a:gd name="connsiteX28" fmla="*/ 111621 w 1498885"/>
              <a:gd name="connsiteY28" fmla="*/ 501536 h 1412736"/>
              <a:gd name="connsiteX29" fmla="*/ 111621 w 1498885"/>
              <a:gd name="connsiteY29" fmla="*/ 910814 h 1412736"/>
              <a:gd name="connsiteX30" fmla="*/ 174129 w 1498885"/>
              <a:gd name="connsiteY30" fmla="*/ 1017598 h 1412736"/>
              <a:gd name="connsiteX31" fmla="*/ 649821 w 1498885"/>
              <a:gd name="connsiteY31" fmla="*/ 1284930 h 1412736"/>
              <a:gd name="connsiteX32" fmla="*/ 771674 w 1498885"/>
              <a:gd name="connsiteY32" fmla="*/ 1283814 h 1412736"/>
              <a:gd name="connsiteX33" fmla="*/ 832321 w 1498885"/>
              <a:gd name="connsiteY33" fmla="*/ 1178146 h 1412736"/>
              <a:gd name="connsiteX34" fmla="*/ 832321 w 1498885"/>
              <a:gd name="connsiteY34" fmla="*/ 234204 h 1412736"/>
              <a:gd name="connsiteX35" fmla="*/ 771674 w 1498885"/>
              <a:gd name="connsiteY35" fmla="*/ 128536 h 1412736"/>
              <a:gd name="connsiteX36" fmla="*/ 709724 w 1498885"/>
              <a:gd name="connsiteY36" fmla="*/ 111607 h 1412736"/>
              <a:gd name="connsiteX37" fmla="*/ 711864 w 1498885"/>
              <a:gd name="connsiteY37" fmla="*/ 9 h 1412736"/>
              <a:gd name="connsiteX38" fmla="*/ 828043 w 1498885"/>
              <a:gd name="connsiteY38" fmla="*/ 32356 h 1412736"/>
              <a:gd name="connsiteX39" fmla="*/ 943942 w 1498885"/>
              <a:gd name="connsiteY39" fmla="*/ 234390 h 1412736"/>
              <a:gd name="connsiteX40" fmla="*/ 943942 w 1498885"/>
              <a:gd name="connsiteY40" fmla="*/ 1178518 h 1412736"/>
              <a:gd name="connsiteX41" fmla="*/ 828043 w 1498885"/>
              <a:gd name="connsiteY41" fmla="*/ 1380552 h 1412736"/>
              <a:gd name="connsiteX42" fmla="*/ 709910 w 1498885"/>
              <a:gd name="connsiteY42" fmla="*/ 1412736 h 1412736"/>
              <a:gd name="connsiteX43" fmla="*/ 595126 w 1498885"/>
              <a:gd name="connsiteY43" fmla="*/ 1382413 h 1412736"/>
              <a:gd name="connsiteX44" fmla="*/ 119435 w 1498885"/>
              <a:gd name="connsiteY44" fmla="*/ 1115080 h 1412736"/>
              <a:gd name="connsiteX45" fmla="*/ 0 w 1498885"/>
              <a:gd name="connsiteY45" fmla="*/ 911000 h 1412736"/>
              <a:gd name="connsiteX46" fmla="*/ 0 w 1498885"/>
              <a:gd name="connsiteY46" fmla="*/ 501722 h 1412736"/>
              <a:gd name="connsiteX47" fmla="*/ 119435 w 1498885"/>
              <a:gd name="connsiteY47" fmla="*/ 297642 h 1412736"/>
              <a:gd name="connsiteX48" fmla="*/ 595126 w 1498885"/>
              <a:gd name="connsiteY48" fmla="*/ 30309 h 1412736"/>
              <a:gd name="connsiteX49" fmla="*/ 711864 w 1498885"/>
              <a:gd name="connsiteY49" fmla="*/ 9 h 1412736"/>
            </a:gdLst>
            <a:ahLst/>
            <a:cxnLst/>
            <a:rect l="l" t="t" r="r" b="b"/>
            <a:pathLst>
              <a:path w="1498885" h="1412736">
                <a:moveTo>
                  <a:pt x="1110072" y="1039039"/>
                </a:moveTo>
                <a:cubicBezTo>
                  <a:pt x="1124350" y="1039039"/>
                  <a:pt x="1138628" y="1044480"/>
                  <a:pt x="1149511" y="1055363"/>
                </a:cubicBezTo>
                <a:lnTo>
                  <a:pt x="1371451" y="1277303"/>
                </a:lnTo>
                <a:cubicBezTo>
                  <a:pt x="1393217" y="1299070"/>
                  <a:pt x="1393217" y="1334416"/>
                  <a:pt x="1371451" y="1356182"/>
                </a:cubicBezTo>
                <a:cubicBezTo>
                  <a:pt x="1360661" y="1366972"/>
                  <a:pt x="1346336" y="1372553"/>
                  <a:pt x="1332012" y="1372553"/>
                </a:cubicBezTo>
                <a:cubicBezTo>
                  <a:pt x="1317687" y="1372553"/>
                  <a:pt x="1303362" y="1367158"/>
                  <a:pt x="1292572" y="1356182"/>
                </a:cubicBezTo>
                <a:lnTo>
                  <a:pt x="1070632" y="1134242"/>
                </a:lnTo>
                <a:cubicBezTo>
                  <a:pt x="1048866" y="1112476"/>
                  <a:pt x="1048866" y="1077130"/>
                  <a:pt x="1070632" y="1055363"/>
                </a:cubicBezTo>
                <a:cubicBezTo>
                  <a:pt x="1081515" y="1044480"/>
                  <a:pt x="1095793" y="1039039"/>
                  <a:pt x="1110072" y="1039039"/>
                </a:cubicBezTo>
                <a:close/>
                <a:moveTo>
                  <a:pt x="1110072" y="705989"/>
                </a:moveTo>
                <a:lnTo>
                  <a:pt x="1443075" y="705989"/>
                </a:lnTo>
                <a:cubicBezTo>
                  <a:pt x="1473956" y="705989"/>
                  <a:pt x="1498885" y="730918"/>
                  <a:pt x="1498885" y="761800"/>
                </a:cubicBezTo>
                <a:cubicBezTo>
                  <a:pt x="1498885" y="792682"/>
                  <a:pt x="1473770" y="817611"/>
                  <a:pt x="1443075" y="817611"/>
                </a:cubicBezTo>
                <a:lnTo>
                  <a:pt x="1110072" y="817611"/>
                </a:lnTo>
                <a:cubicBezTo>
                  <a:pt x="1079190" y="817611"/>
                  <a:pt x="1054261" y="792682"/>
                  <a:pt x="1054261" y="761800"/>
                </a:cubicBezTo>
                <a:cubicBezTo>
                  <a:pt x="1054261" y="730918"/>
                  <a:pt x="1079190" y="705989"/>
                  <a:pt x="1110072" y="705989"/>
                </a:cubicBezTo>
                <a:close/>
                <a:moveTo>
                  <a:pt x="1332012" y="151093"/>
                </a:moveTo>
                <a:cubicBezTo>
                  <a:pt x="1346290" y="151093"/>
                  <a:pt x="1360568" y="156535"/>
                  <a:pt x="1371451" y="167418"/>
                </a:cubicBezTo>
                <a:cubicBezTo>
                  <a:pt x="1393217" y="189184"/>
                  <a:pt x="1393217" y="224530"/>
                  <a:pt x="1371451" y="246297"/>
                </a:cubicBezTo>
                <a:lnTo>
                  <a:pt x="1149511" y="468236"/>
                </a:lnTo>
                <a:cubicBezTo>
                  <a:pt x="1138721" y="479213"/>
                  <a:pt x="1124396" y="484608"/>
                  <a:pt x="1110072" y="484608"/>
                </a:cubicBezTo>
                <a:cubicBezTo>
                  <a:pt x="1095747" y="484608"/>
                  <a:pt x="1081422" y="479213"/>
                  <a:pt x="1070632" y="468236"/>
                </a:cubicBezTo>
                <a:cubicBezTo>
                  <a:pt x="1048866" y="446470"/>
                  <a:pt x="1048866" y="411124"/>
                  <a:pt x="1070632" y="389358"/>
                </a:cubicBezTo>
                <a:lnTo>
                  <a:pt x="1292572" y="167418"/>
                </a:lnTo>
                <a:cubicBezTo>
                  <a:pt x="1303455" y="156535"/>
                  <a:pt x="1317733" y="151093"/>
                  <a:pt x="1332012" y="151093"/>
                </a:cubicBezTo>
                <a:close/>
                <a:moveTo>
                  <a:pt x="709724" y="111607"/>
                </a:moveTo>
                <a:cubicBezTo>
                  <a:pt x="689074" y="111607"/>
                  <a:pt x="668610" y="116816"/>
                  <a:pt x="649635" y="127420"/>
                </a:cubicBezTo>
                <a:lnTo>
                  <a:pt x="174129" y="394752"/>
                </a:lnTo>
                <a:cubicBezTo>
                  <a:pt x="135620" y="416332"/>
                  <a:pt x="111621" y="457260"/>
                  <a:pt x="111621" y="501536"/>
                </a:cubicBezTo>
                <a:lnTo>
                  <a:pt x="111621" y="910814"/>
                </a:lnTo>
                <a:cubicBezTo>
                  <a:pt x="111621" y="955090"/>
                  <a:pt x="135620" y="996018"/>
                  <a:pt x="174129" y="1017598"/>
                </a:cubicBezTo>
                <a:lnTo>
                  <a:pt x="649821" y="1284930"/>
                </a:lnTo>
                <a:cubicBezTo>
                  <a:pt x="688144" y="1306510"/>
                  <a:pt x="733723" y="1306138"/>
                  <a:pt x="771674" y="1283814"/>
                </a:cubicBezTo>
                <a:cubicBezTo>
                  <a:pt x="809625" y="1261676"/>
                  <a:pt x="832321" y="1222050"/>
                  <a:pt x="832321" y="1178146"/>
                </a:cubicBezTo>
                <a:lnTo>
                  <a:pt x="832321" y="234204"/>
                </a:lnTo>
                <a:cubicBezTo>
                  <a:pt x="832321" y="190113"/>
                  <a:pt x="809625" y="150674"/>
                  <a:pt x="771674" y="128536"/>
                </a:cubicBezTo>
                <a:cubicBezTo>
                  <a:pt x="752326" y="117188"/>
                  <a:pt x="731118" y="111607"/>
                  <a:pt x="709724" y="111607"/>
                </a:cubicBezTo>
                <a:close/>
                <a:moveTo>
                  <a:pt x="711864" y="9"/>
                </a:moveTo>
                <a:cubicBezTo>
                  <a:pt x="751861" y="358"/>
                  <a:pt x="791766" y="11148"/>
                  <a:pt x="828043" y="32356"/>
                </a:cubicBezTo>
                <a:cubicBezTo>
                  <a:pt x="900596" y="74772"/>
                  <a:pt x="943942" y="150302"/>
                  <a:pt x="943942" y="234390"/>
                </a:cubicBezTo>
                <a:lnTo>
                  <a:pt x="943942" y="1178518"/>
                </a:lnTo>
                <a:cubicBezTo>
                  <a:pt x="943942" y="1262606"/>
                  <a:pt x="900596" y="1338136"/>
                  <a:pt x="828043" y="1380552"/>
                </a:cubicBezTo>
                <a:cubicBezTo>
                  <a:pt x="791208" y="1401946"/>
                  <a:pt x="750466" y="1412736"/>
                  <a:pt x="709910" y="1412736"/>
                </a:cubicBezTo>
                <a:cubicBezTo>
                  <a:pt x="670471" y="1412736"/>
                  <a:pt x="631217" y="1402691"/>
                  <a:pt x="595126" y="1382413"/>
                </a:cubicBezTo>
                <a:lnTo>
                  <a:pt x="119435" y="1115080"/>
                </a:lnTo>
                <a:cubicBezTo>
                  <a:pt x="45765" y="1073594"/>
                  <a:pt x="0" y="995460"/>
                  <a:pt x="0" y="911000"/>
                </a:cubicBezTo>
                <a:lnTo>
                  <a:pt x="0" y="501722"/>
                </a:lnTo>
                <a:cubicBezTo>
                  <a:pt x="0" y="417262"/>
                  <a:pt x="45765" y="338942"/>
                  <a:pt x="119435" y="297642"/>
                </a:cubicBezTo>
                <a:lnTo>
                  <a:pt x="595126" y="30309"/>
                </a:lnTo>
                <a:cubicBezTo>
                  <a:pt x="631775" y="9752"/>
                  <a:pt x="671866" y="-340"/>
                  <a:pt x="711864" y="9"/>
                </a:cubicBezTo>
                <a:close/>
              </a:path>
            </a:pathLst>
          </a:custGeom>
          <a:solidFill>
            <a:schemeClr val="accent1"/>
          </a:solidFill>
          <a:ln w="1860" cap="flat">
            <a:noFill/>
            <a:miter/>
          </a:ln>
        </p:spPr>
        <p:txBody>
          <a:bodyPr vert="horz" wrap="square" lIns="91440" tIns="45720" rIns="91440" bIns="45720" rtlCol="0" anchor="ctr"/>
          <a:lstStyle/>
          <a:p>
            <a:pPr algn="l">
              <a:lnSpc>
                <a:spcPct val="110000"/>
              </a:lnSpc>
            </a:pPr>
            <a:endParaRPr kumimoji="1" lang="zh-CN" altLang="en-US"/>
          </a:p>
        </p:txBody>
      </p:sp>
      <p:sp>
        <p:nvSpPr>
          <p:cNvPr id="16" name="标题 1"/>
          <p:cNvSpPr txBox="1"/>
          <p:nvPr/>
        </p:nvSpPr>
        <p:spPr>
          <a:xfrm>
            <a:off x="446049" y="416700"/>
            <a:ext cx="4680000"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660400" y="488700"/>
            <a:ext cx="10858500" cy="468000"/>
          </a:xfrm>
          <a:prstGeom prst="rect">
            <a:avLst/>
          </a:prstGeom>
          <a:noFill/>
          <a:ln>
            <a:noFill/>
          </a:ln>
        </p:spPr>
        <p:txBody>
          <a:bodyPr vert="horz" wrap="square" lIns="0" tIns="0" rIns="0" bIns="0" rtlCol="0" anchor="ctr"/>
          <a:lstStyle/>
          <a:p>
            <a:pPr algn="l">
              <a:lnSpc>
                <a:spcPct val="110000"/>
              </a:lnSpc>
            </a:pPr>
            <a:r>
              <a:rPr kumimoji="1" lang="en-US" altLang="zh-CN" sz="3200">
                <a:ln w="12700">
                  <a:noFill/>
                </a:ln>
                <a:solidFill>
                  <a:srgbClr val="262626">
                    <a:alpha val="100000"/>
                  </a:srgbClr>
                </a:solidFill>
                <a:latin typeface="Source Han Sans CN Bold"/>
                <a:ea typeface="Source Han Sans CN Bold"/>
                <a:cs typeface="Source Han Sans CN Bold"/>
              </a:rPr>
              <a:t>Rationale</a:t>
            </a:r>
            <a:endParaRPr kumimoji="1"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0" y="0"/>
            <a:ext cx="12192000" cy="6858000"/>
          </a:xfrm>
          <a:prstGeom prst="rect">
            <a:avLst/>
          </a:prstGeom>
          <a:gradFill>
            <a:gsLst>
              <a:gs pos="0">
                <a:schemeClr val="bg1"/>
              </a:gs>
              <a:gs pos="100000">
                <a:schemeClr val="accent1">
                  <a:lumMod val="20000"/>
                  <a:lumOff val="80000"/>
                </a:schemeClr>
              </a:gs>
            </a:gsLst>
            <a:lin ang="81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89186" y="6589986"/>
            <a:ext cx="11855667" cy="14714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flipH="1" flipV="1">
            <a:off x="189186" y="6369269"/>
            <a:ext cx="1282262" cy="13663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660400" y="2012200"/>
            <a:ext cx="10858500" cy="3240000"/>
          </a:xfrm>
          <a:prstGeom prst="roundRect">
            <a:avLst>
              <a:gd name="adj" fmla="val 6002"/>
            </a:avLst>
          </a:prstGeom>
          <a:solidFill>
            <a:schemeClr val="bg1">
              <a:lumMod val="95000"/>
            </a:schemeClr>
          </a:solidFill>
          <a:ln cap="sq">
            <a:noFill/>
            <a:prstDash val="solid"/>
            <a:miter/>
          </a:ln>
          <a:effectLst/>
        </p:spPr>
        <p:txBody>
          <a:bodyPr vert="horz" wrap="square" lIns="0" tIns="0" rIns="0" bIns="0" rtlCol="0" anchor="t"/>
          <a:lstStyle/>
          <a:p>
            <a:pPr algn="ctr">
              <a:lnSpc>
                <a:spcPct val="110000"/>
              </a:lnSpc>
            </a:pPr>
            <a:endParaRPr kumimoji="1" lang="zh-CN" altLang="en-US"/>
          </a:p>
        </p:txBody>
      </p:sp>
      <p:sp>
        <p:nvSpPr>
          <p:cNvPr id="6" name="标题 1"/>
          <p:cNvSpPr txBox="1"/>
          <p:nvPr/>
        </p:nvSpPr>
        <p:spPr>
          <a:xfrm>
            <a:off x="7933171" y="1624578"/>
            <a:ext cx="3285854" cy="3939044"/>
          </a:xfrm>
          <a:custGeom>
            <a:avLst/>
            <a:gdLst>
              <a:gd name="connsiteX0" fmla="*/ 3143250 w 4284811"/>
              <a:gd name="connsiteY0" fmla="*/ 5085017 h 6064091"/>
              <a:gd name="connsiteX1" fmla="*/ 3099435 w 4284811"/>
              <a:gd name="connsiteY1" fmla="*/ 5543550 h 6064091"/>
              <a:gd name="connsiteX2" fmla="*/ 3286125 w 4284811"/>
              <a:gd name="connsiteY2" fmla="*/ 5926836 h 6064091"/>
              <a:gd name="connsiteX3" fmla="*/ 2559749 w 4284811"/>
              <a:gd name="connsiteY3" fmla="*/ 6064092 h 6064091"/>
              <a:gd name="connsiteX4" fmla="*/ 339662 w 4284811"/>
              <a:gd name="connsiteY4" fmla="*/ 6064092 h 6064091"/>
              <a:gd name="connsiteX5" fmla="*/ 0 w 4284811"/>
              <a:gd name="connsiteY5" fmla="*/ 5724525 h 6064091"/>
              <a:gd name="connsiteX6" fmla="*/ 0 w 4284811"/>
              <a:gd name="connsiteY6" fmla="*/ 339662 h 6064091"/>
              <a:gd name="connsiteX7" fmla="*/ 339662 w 4284811"/>
              <a:gd name="connsiteY7" fmla="*/ 0 h 6064091"/>
              <a:gd name="connsiteX8" fmla="*/ 3941445 w 4284811"/>
              <a:gd name="connsiteY8" fmla="*/ 0 h 6064091"/>
              <a:gd name="connsiteX9" fmla="*/ 4281107 w 4284811"/>
              <a:gd name="connsiteY9" fmla="*/ 337852 h 6064091"/>
              <a:gd name="connsiteX10" fmla="*/ 4279011 w 4284811"/>
              <a:gd name="connsiteY10" fmla="*/ 2657951 h 6064091"/>
              <a:gd name="connsiteX11" fmla="*/ 4190714 w 4284811"/>
              <a:gd name="connsiteY11" fmla="*/ 3344609 h 6064091"/>
              <a:gd name="connsiteX12" fmla="*/ 3143250 w 4284811"/>
              <a:gd name="connsiteY12" fmla="*/ 5085017 h 6064091"/>
            </a:gdLst>
            <a:ahLst/>
            <a:cxnLst/>
            <a:rect l="l" t="t" r="r" b="b"/>
            <a:pathLst>
              <a:path w="4284811" h="6064091">
                <a:moveTo>
                  <a:pt x="3143250" y="5085017"/>
                </a:moveTo>
                <a:cubicBezTo>
                  <a:pt x="3011281" y="5203032"/>
                  <a:pt x="2992203" y="5402676"/>
                  <a:pt x="3099435" y="5543550"/>
                </a:cubicBezTo>
                <a:cubicBezTo>
                  <a:pt x="3209925" y="5688235"/>
                  <a:pt x="3315843" y="5854732"/>
                  <a:pt x="3286125" y="5926836"/>
                </a:cubicBezTo>
                <a:cubicBezTo>
                  <a:pt x="3228975" y="6064092"/>
                  <a:pt x="3133725" y="6064092"/>
                  <a:pt x="2559749" y="6064092"/>
                </a:cubicBezTo>
                <a:lnTo>
                  <a:pt x="339662" y="6064092"/>
                </a:lnTo>
                <a:cubicBezTo>
                  <a:pt x="152130" y="6064044"/>
                  <a:pt x="105" y="5912053"/>
                  <a:pt x="0" y="5724525"/>
                </a:cubicBezTo>
                <a:lnTo>
                  <a:pt x="0" y="339662"/>
                </a:lnTo>
                <a:cubicBezTo>
                  <a:pt x="53" y="152093"/>
                  <a:pt x="152093" y="53"/>
                  <a:pt x="339662" y="0"/>
                </a:cubicBezTo>
                <a:lnTo>
                  <a:pt x="3941445" y="0"/>
                </a:lnTo>
                <a:cubicBezTo>
                  <a:pt x="4128335" y="-3"/>
                  <a:pt x="4280107" y="150969"/>
                  <a:pt x="4281107" y="337852"/>
                </a:cubicBezTo>
                <a:cubicBezTo>
                  <a:pt x="4284155" y="895160"/>
                  <a:pt x="4288536" y="2010061"/>
                  <a:pt x="4279011" y="2657951"/>
                </a:cubicBezTo>
                <a:cubicBezTo>
                  <a:pt x="4275392" y="2902649"/>
                  <a:pt x="4221861" y="3200400"/>
                  <a:pt x="4190714" y="3344609"/>
                </a:cubicBezTo>
                <a:cubicBezTo>
                  <a:pt x="4005358" y="4202716"/>
                  <a:pt x="3467100" y="4795076"/>
                  <a:pt x="3143250" y="5085017"/>
                </a:cubicBezTo>
                <a:close/>
              </a:path>
            </a:pathLst>
          </a:custGeom>
          <a:gradFill>
            <a:gsLst>
              <a:gs pos="40000">
                <a:schemeClr val="accent1">
                  <a:lumMod val="60000"/>
                  <a:lumOff val="40000"/>
                  <a:alpha val="100000"/>
                </a:schemeClr>
              </a:gs>
              <a:gs pos="100000">
                <a:schemeClr val="accent1">
                  <a:alpha val="100000"/>
                </a:schemeClr>
              </a:gs>
            </a:gsLst>
            <a:lin ang="2700000" scaled="0"/>
          </a:gradFill>
          <a:ln cap="flat">
            <a:noFill/>
            <a:prstDash val="solid"/>
            <a:miter/>
          </a:ln>
        </p:spPr>
        <p:txBody>
          <a:bodyPr vert="horz" wrap="square" lIns="91440" tIns="45720" rIns="91440" bIns="45720" rtlCol="0" anchor="ctr"/>
          <a:lstStyle/>
          <a:p>
            <a:pPr algn="l">
              <a:lnSpc>
                <a:spcPct val="110000"/>
              </a:lnSpc>
            </a:pPr>
            <a:endParaRPr kumimoji="1" lang="zh-CN" altLang="en-US"/>
          </a:p>
        </p:txBody>
      </p:sp>
      <p:sp>
        <p:nvSpPr>
          <p:cNvPr id="7" name="标题 1"/>
          <p:cNvSpPr txBox="1"/>
          <p:nvPr/>
        </p:nvSpPr>
        <p:spPr>
          <a:xfrm>
            <a:off x="10134931" y="4029087"/>
            <a:ext cx="921370" cy="1445378"/>
          </a:xfrm>
          <a:custGeom>
            <a:avLst/>
            <a:gdLst>
              <a:gd name="connsiteX0" fmla="*/ 0 w 1201483"/>
              <a:gd name="connsiteY0" fmla="*/ 1588008 h 2225135"/>
              <a:gd name="connsiteX1" fmla="*/ 398240 w 1201483"/>
              <a:gd name="connsiteY1" fmla="*/ 2225135 h 2225135"/>
              <a:gd name="connsiteX2" fmla="*/ 1201483 w 1201483"/>
              <a:gd name="connsiteY2" fmla="*/ 0 h 2225135"/>
              <a:gd name="connsiteX3" fmla="*/ 0 w 1201483"/>
              <a:gd name="connsiteY3" fmla="*/ 1588008 h 2225135"/>
            </a:gdLst>
            <a:ahLst/>
            <a:cxnLst/>
            <a:rect l="l" t="t" r="r" b="b"/>
            <a:pathLst>
              <a:path w="1201483" h="2225135">
                <a:moveTo>
                  <a:pt x="0" y="1588008"/>
                </a:moveTo>
                <a:cubicBezTo>
                  <a:pt x="0" y="1588008"/>
                  <a:pt x="456438" y="2085023"/>
                  <a:pt x="398240" y="2225135"/>
                </a:cubicBezTo>
                <a:cubicBezTo>
                  <a:pt x="653796" y="1604772"/>
                  <a:pt x="837247" y="1073087"/>
                  <a:pt x="1201483" y="0"/>
                </a:cubicBezTo>
                <a:cubicBezTo>
                  <a:pt x="836581" y="1030510"/>
                  <a:pt x="0" y="1588008"/>
                  <a:pt x="0" y="1588008"/>
                </a:cubicBezTo>
                <a:close/>
              </a:path>
            </a:pathLst>
          </a:custGeom>
          <a:gradFill>
            <a:gsLst>
              <a:gs pos="20000">
                <a:schemeClr val="accent1">
                  <a:lumMod val="60000"/>
                  <a:lumOff val="40000"/>
                </a:schemeClr>
              </a:gs>
              <a:gs pos="100000">
                <a:schemeClr val="accent1"/>
              </a:gs>
            </a:gsLst>
            <a:lin ang="2700000" scaled="0"/>
          </a:gradFill>
          <a:ln cap="flat">
            <a:noFill/>
            <a:prstDash val="solid"/>
            <a:miter/>
          </a:ln>
        </p:spPr>
        <p:txBody>
          <a:bodyPr vert="horz" wrap="square" lIns="91440" tIns="45720" rIns="91440" bIns="45720" rtlCol="0" anchor="ctr"/>
          <a:lstStyle/>
          <a:p>
            <a:pPr algn="l">
              <a:lnSpc>
                <a:spcPct val="110000"/>
              </a:lnSpc>
            </a:pPr>
            <a:endParaRPr kumimoji="1" lang="zh-CN" altLang="en-US"/>
          </a:p>
        </p:txBody>
      </p:sp>
      <p:sp>
        <p:nvSpPr>
          <p:cNvPr id="8" name="标题 1"/>
          <p:cNvSpPr txBox="1"/>
          <p:nvPr/>
        </p:nvSpPr>
        <p:spPr>
          <a:xfrm>
            <a:off x="1011075" y="4664405"/>
            <a:ext cx="6320530" cy="173498"/>
          </a:xfrm>
          <a:custGeom>
            <a:avLst/>
            <a:gdLst>
              <a:gd name="connsiteX0" fmla="*/ 12192000 w 12192000"/>
              <a:gd name="connsiteY0" fmla="*/ 0 h 318313"/>
              <a:gd name="connsiteX1" fmla="*/ 0 w 12192000"/>
              <a:gd name="connsiteY1" fmla="*/ 0 h 318313"/>
              <a:gd name="connsiteX2" fmla="*/ 0 w 12192000"/>
              <a:gd name="connsiteY2" fmla="*/ 114112 h 318313"/>
              <a:gd name="connsiteX3" fmla="*/ 11795610 w 12192000"/>
              <a:gd name="connsiteY3" fmla="*/ 114112 h 318313"/>
              <a:gd name="connsiteX4" fmla="*/ 11795610 w 12192000"/>
              <a:gd name="connsiteY4" fmla="*/ 318313 h 318313"/>
              <a:gd name="connsiteX5" fmla="*/ 12192000 w 12192000"/>
              <a:gd name="connsiteY5" fmla="*/ 0 h 318313"/>
            </a:gdLst>
            <a:ahLst/>
            <a:cxnLst/>
            <a:rect l="l" t="t" r="r" b="b"/>
            <a:pathLst>
              <a:path w="12192000" h="318313">
                <a:moveTo>
                  <a:pt x="12192000" y="0"/>
                </a:moveTo>
                <a:lnTo>
                  <a:pt x="0" y="0"/>
                </a:lnTo>
                <a:lnTo>
                  <a:pt x="0" y="114112"/>
                </a:lnTo>
                <a:lnTo>
                  <a:pt x="11795610" y="114112"/>
                </a:lnTo>
                <a:lnTo>
                  <a:pt x="11795610" y="318313"/>
                </a:lnTo>
                <a:lnTo>
                  <a:pt x="12192000" y="0"/>
                </a:lnTo>
                <a:close/>
              </a:path>
            </a:pathLst>
          </a:custGeom>
          <a:gradFill>
            <a:gsLst>
              <a:gs pos="0">
                <a:schemeClr val="bg1">
                  <a:lumMod val="95000"/>
                </a:schemeClr>
              </a:gs>
              <a:gs pos="100000">
                <a:schemeClr val="accent1"/>
              </a:gs>
            </a:gsLst>
            <a:lin ang="0" scaled="0"/>
          </a:gradFill>
          <a:ln cap="flat">
            <a:noFill/>
            <a:prstDash val="solid"/>
            <a:miter/>
          </a:ln>
        </p:spPr>
        <p:txBody>
          <a:bodyPr vert="horz" wrap="square" lIns="91440" tIns="45720" rIns="91440" bIns="45720" rtlCol="0" anchor="ctr"/>
          <a:lstStyle/>
          <a:p>
            <a:pPr algn="l">
              <a:lnSpc>
                <a:spcPct val="110000"/>
              </a:lnSpc>
            </a:pPr>
            <a:endParaRPr kumimoji="1" lang="zh-CN" altLang="en-US"/>
          </a:p>
        </p:txBody>
      </p:sp>
      <p:sp>
        <p:nvSpPr>
          <p:cNvPr id="9" name="标题 1"/>
          <p:cNvSpPr txBox="1"/>
          <p:nvPr/>
        </p:nvSpPr>
        <p:spPr>
          <a:xfrm>
            <a:off x="1211605" y="3000878"/>
            <a:ext cx="6120000" cy="1354230"/>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262626">
                    <a:alpha val="100000"/>
                  </a:srgbClr>
                </a:solidFill>
                <a:latin typeface="Source Han Sans"/>
                <a:ea typeface="Source Han Sans"/>
                <a:cs typeface="Source Han Sans"/>
              </a:rPr>
              <a:t>Which demographic and socio- economic factors predict employment status in Hubei Province?</a:t>
            </a:r>
            <a:endParaRPr kumimoji="1" lang="zh-CN" altLang="en-US"/>
          </a:p>
        </p:txBody>
      </p:sp>
      <p:sp>
        <p:nvSpPr>
          <p:cNvPr id="10" name="标题 1"/>
          <p:cNvSpPr txBox="1"/>
          <p:nvPr/>
        </p:nvSpPr>
        <p:spPr>
          <a:xfrm>
            <a:off x="1211605" y="2522469"/>
            <a:ext cx="6120000" cy="369384"/>
          </a:xfrm>
          <a:prstGeom prst="rect">
            <a:avLst/>
          </a:prstGeom>
          <a:noFill/>
          <a:ln w="12700" cap="sq">
            <a:noFill/>
            <a:miter/>
          </a:ln>
        </p:spPr>
        <p:txBody>
          <a:bodyPr vert="horz" wrap="square" lIns="0" tIns="0" rIns="0" bIns="0" rtlCol="0" anchor="b"/>
          <a:lstStyle/>
          <a:p>
            <a:pPr algn="l">
              <a:lnSpc>
                <a:spcPct val="120000"/>
              </a:lnSpc>
            </a:pPr>
            <a:r>
              <a:rPr kumimoji="1" lang="en-US" altLang="zh-CN" sz="1600">
                <a:ln w="12700">
                  <a:noFill/>
                </a:ln>
                <a:solidFill>
                  <a:srgbClr val="262626">
                    <a:alpha val="100000"/>
                  </a:srgbClr>
                </a:solidFill>
                <a:latin typeface="Source Han Sans CN Bold"/>
                <a:ea typeface="Source Han Sans CN Bold"/>
                <a:cs typeface="Source Han Sans CN Bold"/>
              </a:rPr>
              <a:t>Primary Question</a:t>
            </a:r>
            <a:endParaRPr kumimoji="1" lang="zh-CN" altLang="en-US"/>
          </a:p>
        </p:txBody>
      </p:sp>
      <p:sp>
        <p:nvSpPr>
          <p:cNvPr id="11" name="标题 1"/>
          <p:cNvSpPr txBox="1"/>
          <p:nvPr/>
        </p:nvSpPr>
        <p:spPr>
          <a:xfrm>
            <a:off x="8252598" y="2844736"/>
            <a:ext cx="2520000" cy="1524176"/>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FFFFFF">
                    <a:alpha val="100000"/>
                  </a:srgbClr>
                </a:solidFill>
                <a:latin typeface="Source Han Sans"/>
                <a:ea typeface="Source Han Sans"/>
                <a:cs typeface="Source Han Sans"/>
              </a:rPr>
              <a:t>Which machine learning model best classifies employed vs. unemployed individuals for policy use?</a:t>
            </a:r>
            <a:endParaRPr kumimoji="1" lang="zh-CN" altLang="en-US"/>
          </a:p>
        </p:txBody>
      </p:sp>
      <p:sp>
        <p:nvSpPr>
          <p:cNvPr id="12" name="标题 1"/>
          <p:cNvSpPr txBox="1"/>
          <p:nvPr/>
        </p:nvSpPr>
        <p:spPr>
          <a:xfrm>
            <a:off x="8252598" y="1855773"/>
            <a:ext cx="2520000" cy="886218"/>
          </a:xfrm>
          <a:prstGeom prst="rect">
            <a:avLst/>
          </a:prstGeom>
          <a:noFill/>
          <a:ln w="12700" cap="sq">
            <a:noFill/>
            <a:miter/>
          </a:ln>
        </p:spPr>
        <p:txBody>
          <a:bodyPr vert="horz" wrap="square" lIns="0" tIns="0" rIns="0" bIns="0" rtlCol="0" anchor="b"/>
          <a:lstStyle/>
          <a:p>
            <a:pPr algn="l">
              <a:lnSpc>
                <a:spcPct val="120000"/>
              </a:lnSpc>
            </a:pPr>
            <a:r>
              <a:rPr kumimoji="1" lang="en-US" altLang="zh-CN" sz="1600">
                <a:ln w="12700">
                  <a:noFill/>
                </a:ln>
                <a:solidFill>
                  <a:srgbClr val="FFFFFF">
                    <a:alpha val="100000"/>
                  </a:srgbClr>
                </a:solidFill>
                <a:latin typeface="Source Han Sans CN Bold"/>
                <a:ea typeface="Source Han Sans CN Bold"/>
                <a:cs typeface="Source Han Sans CN Bold"/>
              </a:rPr>
              <a:t>Secondary Question</a:t>
            </a:r>
            <a:endParaRPr kumimoji="1" lang="zh-CN" altLang="en-US"/>
          </a:p>
        </p:txBody>
      </p:sp>
      <p:sp>
        <p:nvSpPr>
          <p:cNvPr id="13" name="标题 1"/>
          <p:cNvSpPr txBox="1"/>
          <p:nvPr/>
        </p:nvSpPr>
        <p:spPr>
          <a:xfrm>
            <a:off x="446049" y="416700"/>
            <a:ext cx="4680000"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660400" y="488700"/>
            <a:ext cx="10858500" cy="468000"/>
          </a:xfrm>
          <a:prstGeom prst="rect">
            <a:avLst/>
          </a:prstGeom>
          <a:noFill/>
          <a:ln>
            <a:noFill/>
          </a:ln>
        </p:spPr>
        <p:txBody>
          <a:bodyPr vert="horz" wrap="square" lIns="0" tIns="0" rIns="0" bIns="0" rtlCol="0" anchor="ctr"/>
          <a:lstStyle/>
          <a:p>
            <a:pPr algn="l">
              <a:lnSpc>
                <a:spcPct val="110000"/>
              </a:lnSpc>
            </a:pPr>
            <a:r>
              <a:rPr kumimoji="1" lang="en-US" altLang="zh-CN" sz="3200">
                <a:ln w="12700">
                  <a:noFill/>
                </a:ln>
                <a:solidFill>
                  <a:srgbClr val="262626">
                    <a:alpha val="100000"/>
                  </a:srgbClr>
                </a:solidFill>
                <a:latin typeface="Source Han Sans CN Bold"/>
                <a:ea typeface="Source Han Sans CN Bold"/>
                <a:cs typeface="Source Han Sans CN Bold"/>
              </a:rPr>
              <a:t>Research Question</a:t>
            </a:r>
            <a:endParaRPr kumimoji="1"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13325" y="0"/>
            <a:ext cx="12212101" cy="6858000"/>
          </a:xfrm>
          <a:prstGeom prst="rect">
            <a:avLst/>
          </a:prstGeom>
          <a:gradFill>
            <a:gsLst>
              <a:gs pos="0">
                <a:schemeClr val="accent1">
                  <a:alpha val="84000"/>
                </a:schemeClr>
              </a:gs>
              <a:gs pos="88000">
                <a:schemeClr val="accent1">
                  <a:lumMod val="75000"/>
                </a:schemeClr>
              </a:gs>
            </a:gsLst>
            <a:lin ang="1200000" scaled="0"/>
          </a:gradFill>
          <a:ln w="31750" cap="sq">
            <a:noFill/>
            <a:miter/>
          </a:ln>
          <a:effectLst/>
        </p:spPr>
        <p:txBody>
          <a:bodyPr vert="horz" wrap="square" lIns="91440" tIns="45720" rIns="91440" bIns="45720" rtlCol="0" anchor="ctr"/>
          <a:lstStyle/>
          <a:p>
            <a:pPr algn="ctr">
              <a:lnSpc>
                <a:spcPct val="110000"/>
              </a:lnSpc>
            </a:pPr>
            <a:endParaRPr kumimoji="1" lang="zh-CN" altLang="en-US" dirty="0"/>
          </a:p>
        </p:txBody>
      </p:sp>
      <p:sp>
        <p:nvSpPr>
          <p:cNvPr id="3" name="标题 1"/>
          <p:cNvSpPr txBox="1"/>
          <p:nvPr/>
        </p:nvSpPr>
        <p:spPr>
          <a:xfrm rot="16200000" flipH="1">
            <a:off x="5947810" y="-1862655"/>
            <a:ext cx="4388310" cy="8113622"/>
          </a:xfrm>
          <a:prstGeom prst="rtTriangle">
            <a:avLst/>
          </a:prstGeom>
          <a:gradFill>
            <a:gsLst>
              <a:gs pos="0">
                <a:schemeClr val="accent1">
                  <a:lumMod val="60000"/>
                  <a:lumOff val="40000"/>
                  <a:alpha val="34000"/>
                </a:schemeClr>
              </a:gs>
              <a:gs pos="100000">
                <a:schemeClr val="accent1">
                  <a:alpha val="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rot="16200000" flipH="1">
            <a:off x="10872288" y="-429910"/>
            <a:ext cx="931221" cy="1721751"/>
          </a:xfrm>
          <a:prstGeom prst="rtTriangle">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6200000" flipH="1">
            <a:off x="11181139" y="-260889"/>
            <a:ext cx="756743" cy="1278526"/>
          </a:xfrm>
          <a:prstGeom prst="rtTriangl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rot="1800000" flipH="1">
            <a:off x="10210949" y="909931"/>
            <a:ext cx="2193685" cy="350857"/>
          </a:xfrm>
          <a:prstGeom prst="hexagon">
            <a:avLst>
              <a:gd name="adj" fmla="val 38058"/>
              <a:gd name="vf" fmla="val 115470"/>
            </a:avLst>
          </a:prstGeom>
          <a:gradFill>
            <a:gsLst>
              <a:gs pos="19000">
                <a:schemeClr val="accent1">
                  <a:alpha val="0"/>
                </a:schemeClr>
              </a:gs>
              <a:gs pos="100000">
                <a:schemeClr val="accent1">
                  <a:lumMod val="60000"/>
                  <a:lumOff val="40000"/>
                  <a:alpha val="55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flipH="1">
            <a:off x="4014950" y="5139559"/>
            <a:ext cx="7103312" cy="420413"/>
          </a:xfrm>
          <a:prstGeom prst="roundRect">
            <a:avLst>
              <a:gd name="adj" fmla="val 11155"/>
            </a:avLst>
          </a:prstGeom>
          <a:gradFill>
            <a:gsLst>
              <a:gs pos="1000">
                <a:schemeClr val="accent2">
                  <a:lumMod val="60000"/>
                  <a:lumOff val="40000"/>
                </a:schemeClr>
              </a:gs>
              <a:gs pos="100000">
                <a:schemeClr val="accent1">
                  <a:lumMod val="40000"/>
                  <a:lumOff val="60000"/>
                  <a:alpha val="0"/>
                </a:schemeClr>
              </a:gs>
            </a:gsLst>
            <a:lin ang="0" scaled="0"/>
          </a:gradFill>
          <a:ln w="12700" cap="sq">
            <a:gradFill>
              <a:gsLst>
                <a:gs pos="0">
                  <a:schemeClr val="bg1"/>
                </a:gs>
                <a:gs pos="99000">
                  <a:schemeClr val="accent1">
                    <a:lumMod val="30000"/>
                    <a:lumOff val="70000"/>
                    <a:alpha val="0"/>
                  </a:schemeClr>
                </a:gs>
              </a:gsLst>
              <a:lin ang="0" scaled="0"/>
            </a:gradFill>
            <a:miter/>
          </a:ln>
        </p:spPr>
        <p:txBody>
          <a:bodyPr vert="horz" wrap="square" lIns="91440" tIns="45720" rIns="91440" bIns="45720" rtlCol="0" anchor="ctr"/>
          <a:lstStyle/>
          <a:p>
            <a:pPr algn="ctr">
              <a:lnSpc>
                <a:spcPct val="110000"/>
              </a:lnSpc>
            </a:pPr>
            <a:endParaRPr kumimoji="1" lang="zh-CN" altLang="en-US"/>
          </a:p>
        </p:txBody>
      </p:sp>
      <p:grpSp>
        <p:nvGrpSpPr>
          <p:cNvPr id="8" name="组合 7"/>
          <p:cNvGrpSpPr/>
          <p:nvPr/>
        </p:nvGrpSpPr>
        <p:grpSpPr>
          <a:xfrm>
            <a:off x="10878435" y="4907866"/>
            <a:ext cx="447291" cy="447291"/>
            <a:chOff x="10878435" y="4907866"/>
            <a:chExt cx="447291" cy="447291"/>
          </a:xfrm>
        </p:grpSpPr>
        <p:sp>
          <p:nvSpPr>
            <p:cNvPr id="9" name="标题 1"/>
            <p:cNvSpPr txBox="1"/>
            <p:nvPr/>
          </p:nvSpPr>
          <p:spPr>
            <a:xfrm>
              <a:off x="10878435" y="4907866"/>
              <a:ext cx="447291" cy="447291"/>
            </a:xfrm>
            <a:prstGeom prst="roundRect">
              <a:avLst/>
            </a:prstGeom>
            <a:gradFill>
              <a:gsLst>
                <a:gs pos="1000">
                  <a:schemeClr val="accent2">
                    <a:lumMod val="60000"/>
                    <a:lumOff val="40000"/>
                  </a:schemeClr>
                </a:gs>
                <a:gs pos="100000">
                  <a:schemeClr val="accent1"/>
                </a:gs>
              </a:gsLst>
              <a:lin ang="13500000" scaled="0"/>
            </a:grad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grpSp>
          <p:nvGrpSpPr>
            <p:cNvPr id="10" name="组合 9"/>
            <p:cNvGrpSpPr/>
            <p:nvPr/>
          </p:nvGrpSpPr>
          <p:grpSpPr>
            <a:xfrm>
              <a:off x="10960159" y="4991221"/>
              <a:ext cx="282795" cy="282795"/>
              <a:chOff x="10960159" y="4991221"/>
              <a:chExt cx="282795" cy="282795"/>
            </a:xfrm>
          </p:grpSpPr>
          <p:sp>
            <p:nvSpPr>
              <p:cNvPr id="11" name="标题 1"/>
              <p:cNvSpPr txBox="1"/>
              <p:nvPr/>
            </p:nvSpPr>
            <p:spPr>
              <a:xfrm>
                <a:off x="10960159" y="4991221"/>
                <a:ext cx="282795" cy="282795"/>
              </a:xfrm>
              <a:prstGeom prst="ellipse">
                <a:avLst/>
              </a:prstGeom>
              <a:noFill/>
              <a:ln w="12700" cap="sq">
                <a:solidFill>
                  <a:schemeClr val="bg1"/>
                </a:solidFill>
                <a:miter/>
              </a:ln>
            </p:spPr>
            <p:txBody>
              <a:bodyPr vert="horz" wrap="square" lIns="91440" tIns="45720" rIns="91440" bIns="45720" rtlCol="0" anchor="ctr"/>
              <a:lstStyle/>
              <a:p>
                <a:pPr algn="ctr">
                  <a:lnSpc>
                    <a:spcPct val="110000"/>
                  </a:lnSpc>
                </a:pPr>
                <a:endParaRPr kumimoji="1" lang="zh-CN" altLang="en-US"/>
              </a:p>
            </p:txBody>
          </p:sp>
          <p:grpSp>
            <p:nvGrpSpPr>
              <p:cNvPr id="12" name="组合 11"/>
              <p:cNvGrpSpPr/>
              <p:nvPr/>
            </p:nvGrpSpPr>
            <p:grpSpPr>
              <a:xfrm>
                <a:off x="11030270" y="5064127"/>
                <a:ext cx="142574" cy="136983"/>
                <a:chOff x="11030270" y="5064127"/>
                <a:chExt cx="142574" cy="136983"/>
              </a:xfrm>
            </p:grpSpPr>
            <p:cxnSp>
              <p:nvCxnSpPr>
                <p:cNvPr id="13" name="标题 1"/>
                <p:cNvCxnSpPr/>
                <p:nvPr/>
              </p:nvCxnSpPr>
              <p:spPr>
                <a:xfrm>
                  <a:off x="11030270" y="5131220"/>
                  <a:ext cx="136983" cy="0"/>
                </a:xfrm>
                <a:prstGeom prst="line">
                  <a:avLst/>
                </a:prstGeom>
                <a:noFill/>
                <a:ln w="12700" cap="sq">
                  <a:solidFill>
                    <a:schemeClr val="bg1"/>
                  </a:solidFill>
                  <a:prstDash val="solid"/>
                  <a:miter/>
                </a:ln>
              </p:spPr>
            </p:cxnSp>
            <p:cxnSp>
              <p:nvCxnSpPr>
                <p:cNvPr id="14" name="标题 1"/>
                <p:cNvCxnSpPr/>
                <p:nvPr/>
              </p:nvCxnSpPr>
              <p:spPr>
                <a:xfrm flipV="1">
                  <a:off x="11119729" y="5131220"/>
                  <a:ext cx="53115" cy="69890"/>
                </a:xfrm>
                <a:prstGeom prst="line">
                  <a:avLst/>
                </a:prstGeom>
                <a:noFill/>
                <a:ln w="12700" cap="sq">
                  <a:solidFill>
                    <a:schemeClr val="bg1"/>
                  </a:solidFill>
                  <a:prstDash val="solid"/>
                  <a:miter/>
                </a:ln>
              </p:spPr>
            </p:cxnSp>
            <p:cxnSp>
              <p:nvCxnSpPr>
                <p:cNvPr id="15" name="标题 1"/>
                <p:cNvCxnSpPr/>
                <p:nvPr/>
              </p:nvCxnSpPr>
              <p:spPr>
                <a:xfrm>
                  <a:off x="11119729" y="5064127"/>
                  <a:ext cx="53115" cy="69890"/>
                </a:xfrm>
                <a:prstGeom prst="line">
                  <a:avLst/>
                </a:prstGeom>
                <a:noFill/>
                <a:ln w="12700" cap="sq">
                  <a:solidFill>
                    <a:schemeClr val="bg1"/>
                  </a:solidFill>
                  <a:prstDash val="solid"/>
                  <a:miter/>
                </a:ln>
              </p:spPr>
            </p:cxnSp>
          </p:grpSp>
        </p:grpSp>
      </p:grpSp>
      <p:sp>
        <p:nvSpPr>
          <p:cNvPr id="17" name="标题 1"/>
          <p:cNvSpPr txBox="1"/>
          <p:nvPr/>
        </p:nvSpPr>
        <p:spPr>
          <a:xfrm>
            <a:off x="5782128" y="3027947"/>
            <a:ext cx="5884414" cy="1672389"/>
          </a:xfrm>
          <a:prstGeom prst="rect">
            <a:avLst/>
          </a:prstGeom>
          <a:noFill/>
          <a:ln>
            <a:noFill/>
          </a:ln>
        </p:spPr>
        <p:txBody>
          <a:bodyPr vert="horz" wrap="square" lIns="0" tIns="0" rIns="0" bIns="0" rtlCol="0" anchor="t"/>
          <a:lstStyle/>
          <a:p>
            <a:pPr algn="l">
              <a:lnSpc>
                <a:spcPct val="130000"/>
              </a:lnSpc>
            </a:pPr>
            <a:r>
              <a:rPr kumimoji="1" lang="en-US" altLang="zh-CN" sz="4200">
                <a:ln w="12700">
                  <a:noFill/>
                </a:ln>
                <a:solidFill>
                  <a:srgbClr val="FFFFFF">
                    <a:alpha val="100000"/>
                  </a:srgbClr>
                </a:solidFill>
                <a:latin typeface="Source Han Sans CN Regular"/>
                <a:ea typeface="Source Han Sans CN Regular"/>
                <a:cs typeface="Source Han Sans CN Regular"/>
              </a:rPr>
              <a:t>Data</a:t>
            </a:r>
            <a:endParaRPr kumimoji="1" lang="zh-CN" altLang="en-US"/>
          </a:p>
        </p:txBody>
      </p:sp>
      <p:sp>
        <p:nvSpPr>
          <p:cNvPr id="18" name="标题 1"/>
          <p:cNvSpPr txBox="1"/>
          <p:nvPr/>
        </p:nvSpPr>
        <p:spPr>
          <a:xfrm rot="1800000" flipH="1">
            <a:off x="2590532" y="5671586"/>
            <a:ext cx="1624409" cy="18888"/>
          </a:xfrm>
          <a:prstGeom prst="rect">
            <a:avLst/>
          </a:prstGeom>
          <a:solidFill>
            <a:schemeClr val="bg1">
              <a:alpha val="89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9" name="标题 1"/>
          <p:cNvSpPr txBox="1"/>
          <p:nvPr/>
        </p:nvSpPr>
        <p:spPr>
          <a:xfrm rot="1800000" flipH="1">
            <a:off x="859905" y="6307143"/>
            <a:ext cx="2612845" cy="417897"/>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rot="1800000" flipH="1">
            <a:off x="-783928" y="5517921"/>
            <a:ext cx="2484000" cy="18000"/>
          </a:xfrm>
          <a:prstGeom prst="rect">
            <a:avLst/>
          </a:prstGeom>
          <a:solidFill>
            <a:schemeClr val="bg1">
              <a:alpha val="89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1" name="标题 1"/>
          <p:cNvSpPr txBox="1"/>
          <p:nvPr/>
        </p:nvSpPr>
        <p:spPr>
          <a:xfrm flipH="1">
            <a:off x="414589" y="833207"/>
            <a:ext cx="4062012" cy="5136377"/>
          </a:xfrm>
          <a:custGeom>
            <a:avLst/>
            <a:gdLst>
              <a:gd name="connsiteX0" fmla="*/ 0 w 3906771"/>
              <a:gd name="connsiteY0" fmla="*/ 0 h 4940076"/>
              <a:gd name="connsiteX1" fmla="*/ 3906771 w 3906771"/>
              <a:gd name="connsiteY1" fmla="*/ 2470038 h 4940076"/>
              <a:gd name="connsiteX2" fmla="*/ 0 w 3906771"/>
              <a:gd name="connsiteY2" fmla="*/ 4940076 h 4940076"/>
            </a:gdLst>
            <a:ahLst/>
            <a:cxnLst/>
            <a:rect l="l" t="t" r="r" b="b"/>
            <a:pathLst>
              <a:path w="3906771" h="4940076">
                <a:moveTo>
                  <a:pt x="0" y="0"/>
                </a:moveTo>
                <a:lnTo>
                  <a:pt x="3906771" y="2470038"/>
                </a:lnTo>
                <a:lnTo>
                  <a:pt x="0" y="4940076"/>
                </a:lnTo>
                <a:close/>
              </a:path>
            </a:pathLst>
          </a:custGeom>
          <a:solidFill>
            <a:schemeClr val="bg1"/>
          </a:solidFill>
          <a:ln w="184150" cap="sq">
            <a:solidFill>
              <a:schemeClr val="bg1"/>
            </a:solidFill>
            <a:miter/>
          </a:ln>
          <a:effectLst>
            <a:outerShdw blurRad="152400" dist="127000" dir="2700000" algn="tl" rotWithShape="0">
              <a:srgbClr val="000000">
                <a:alpha val="26000"/>
              </a:srgbClr>
            </a:outerShdw>
          </a:effectLst>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rot="16200000" flipH="1">
            <a:off x="1386132" y="4867391"/>
            <a:ext cx="397916" cy="343031"/>
          </a:xfrm>
          <a:prstGeom prst="triangle">
            <a:avLst/>
          </a:prstGeom>
          <a:solidFill>
            <a:schemeClr val="accent1">
              <a:lumMod val="60000"/>
              <a:lumOff val="40000"/>
            </a:schemeClr>
          </a:solidFill>
          <a:ln w="22225" cap="sq">
            <a:no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16200000" flipH="1">
            <a:off x="4082522" y="1336699"/>
            <a:ext cx="775331" cy="668389"/>
          </a:xfrm>
          <a:prstGeom prst="triangle">
            <a:avLst/>
          </a:prstGeom>
          <a:noFill/>
          <a:ln w="22225" cap="sq">
            <a:solidFill>
              <a:schemeClr val="bg1">
                <a:alpha val="36000"/>
              </a:schemeClr>
            </a:solid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5400000" flipH="1">
            <a:off x="362006" y="5494747"/>
            <a:ext cx="1008022" cy="1718481"/>
          </a:xfrm>
          <a:prstGeom prst="rtTriangl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5" name="标题 1"/>
          <p:cNvSpPr txBox="1"/>
          <p:nvPr/>
        </p:nvSpPr>
        <p:spPr>
          <a:xfrm rot="5400000" flipH="1">
            <a:off x="254013" y="5909183"/>
            <a:ext cx="701576" cy="1196051"/>
          </a:xfrm>
          <a:prstGeom prst="rtTriangle">
            <a:avLst/>
          </a:prstGeom>
          <a:solidFill>
            <a:schemeClr val="accent1">
              <a:lumMod val="40000"/>
              <a:lumOff val="6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26" name="图片 25"/>
          <p:cNvPicPr>
            <a:picLocks noChangeAspect="1"/>
          </p:cNvPicPr>
          <p:nvPr/>
        </p:nvPicPr>
        <p:blipFill>
          <a:blip r:embed="rId2">
            <a:alphaModFix/>
          </a:blip>
          <a:srcRect l="523" t="927" r="40766" b="515"/>
          <a:stretch>
            <a:fillRect/>
          </a:stretch>
        </p:blipFill>
        <p:spPr>
          <a:xfrm>
            <a:off x="414589" y="825121"/>
            <a:ext cx="4066488" cy="5142037"/>
          </a:xfrm>
          <a:custGeom>
            <a:avLst/>
            <a:gdLst>
              <a:gd name="connsiteX0" fmla="*/ 4066488 w 4066488"/>
              <a:gd name="connsiteY0" fmla="*/ 0 h 5142037"/>
              <a:gd name="connsiteX1" fmla="*/ 4066488 w 4066488"/>
              <a:gd name="connsiteY1" fmla="*/ 5142037 h 5142037"/>
              <a:gd name="connsiteX2" fmla="*/ 0 w 4066488"/>
              <a:gd name="connsiteY2" fmla="*/ 2571019 h 5142037"/>
            </a:gdLst>
            <a:ahLst/>
            <a:cxnLst/>
            <a:rect l="l" t="t" r="r" b="b"/>
            <a:pathLst>
              <a:path w="4066488" h="5142037">
                <a:moveTo>
                  <a:pt x="4066488" y="0"/>
                </a:moveTo>
                <a:lnTo>
                  <a:pt x="4066488" y="5142037"/>
                </a:lnTo>
                <a:lnTo>
                  <a:pt x="0" y="2571019"/>
                </a:lnTo>
                <a:close/>
              </a:path>
            </a:pathLst>
          </a:custGeom>
          <a:noFill/>
          <a:ln>
            <a:noFill/>
          </a:ln>
        </p:spPr>
      </p:pic>
      <p:sp>
        <p:nvSpPr>
          <p:cNvPr id="27" name="标题 1"/>
          <p:cNvSpPr txBox="1"/>
          <p:nvPr/>
        </p:nvSpPr>
        <p:spPr>
          <a:xfrm rot="16200000" flipH="1">
            <a:off x="10143879" y="2311118"/>
            <a:ext cx="396145" cy="302631"/>
          </a:xfrm>
          <a:custGeom>
            <a:avLst/>
            <a:gdLst>
              <a:gd name="connsiteX0" fmla="*/ 876796 w 926772"/>
              <a:gd name="connsiteY0" fmla="*/ 683011 h 707999"/>
              <a:gd name="connsiteX1" fmla="*/ 901784 w 926772"/>
              <a:gd name="connsiteY1" fmla="*/ 658023 h 707999"/>
              <a:gd name="connsiteX2" fmla="*/ 926772 w 926772"/>
              <a:gd name="connsiteY2" fmla="*/ 683011 h 707999"/>
              <a:gd name="connsiteX3" fmla="*/ 901784 w 926772"/>
              <a:gd name="connsiteY3" fmla="*/ 707999 h 707999"/>
              <a:gd name="connsiteX4" fmla="*/ 876796 w 926772"/>
              <a:gd name="connsiteY4" fmla="*/ 683011 h 707999"/>
              <a:gd name="connsiteX5" fmla="*/ 820126 w 926772"/>
              <a:gd name="connsiteY5" fmla="*/ 589008 h 707999"/>
              <a:gd name="connsiteX6" fmla="*/ 845114 w 926772"/>
              <a:gd name="connsiteY6" fmla="*/ 564020 h 707999"/>
              <a:gd name="connsiteX7" fmla="*/ 870102 w 926772"/>
              <a:gd name="connsiteY7" fmla="*/ 589008 h 707999"/>
              <a:gd name="connsiteX8" fmla="*/ 845114 w 926772"/>
              <a:gd name="connsiteY8" fmla="*/ 613996 h 707999"/>
              <a:gd name="connsiteX9" fmla="*/ 820126 w 926772"/>
              <a:gd name="connsiteY9" fmla="*/ 589008 h 707999"/>
              <a:gd name="connsiteX10" fmla="*/ 756812 w 926772"/>
              <a:gd name="connsiteY10" fmla="*/ 495005 h 707999"/>
              <a:gd name="connsiteX11" fmla="*/ 781800 w 926772"/>
              <a:gd name="connsiteY11" fmla="*/ 470017 h 707999"/>
              <a:gd name="connsiteX12" fmla="*/ 806788 w 926772"/>
              <a:gd name="connsiteY12" fmla="*/ 495005 h 707999"/>
              <a:gd name="connsiteX13" fmla="*/ 781800 w 926772"/>
              <a:gd name="connsiteY13" fmla="*/ 519993 h 707999"/>
              <a:gd name="connsiteX14" fmla="*/ 756812 w 926772"/>
              <a:gd name="connsiteY14" fmla="*/ 495005 h 707999"/>
              <a:gd name="connsiteX15" fmla="*/ 751538 w 926772"/>
              <a:gd name="connsiteY15" fmla="*/ 683011 h 707999"/>
              <a:gd name="connsiteX16" fmla="*/ 776526 w 926772"/>
              <a:gd name="connsiteY16" fmla="*/ 658023 h 707999"/>
              <a:gd name="connsiteX17" fmla="*/ 801514 w 926772"/>
              <a:gd name="connsiteY17" fmla="*/ 683011 h 707999"/>
              <a:gd name="connsiteX18" fmla="*/ 776526 w 926772"/>
              <a:gd name="connsiteY18" fmla="*/ 707999 h 707999"/>
              <a:gd name="connsiteX19" fmla="*/ 751538 w 926772"/>
              <a:gd name="connsiteY19" fmla="*/ 683011 h 707999"/>
              <a:gd name="connsiteX20" fmla="*/ 694869 w 926772"/>
              <a:gd name="connsiteY20" fmla="*/ 589008 h 707999"/>
              <a:gd name="connsiteX21" fmla="*/ 719857 w 926772"/>
              <a:gd name="connsiteY21" fmla="*/ 564020 h 707999"/>
              <a:gd name="connsiteX22" fmla="*/ 744845 w 926772"/>
              <a:gd name="connsiteY22" fmla="*/ 589008 h 707999"/>
              <a:gd name="connsiteX23" fmla="*/ 719857 w 926772"/>
              <a:gd name="connsiteY23" fmla="*/ 613996 h 707999"/>
              <a:gd name="connsiteX24" fmla="*/ 694869 w 926772"/>
              <a:gd name="connsiteY24" fmla="*/ 589008 h 707999"/>
              <a:gd name="connsiteX25" fmla="*/ 689081 w 926772"/>
              <a:gd name="connsiteY25" fmla="*/ 401002 h 707999"/>
              <a:gd name="connsiteX26" fmla="*/ 714069 w 926772"/>
              <a:gd name="connsiteY26" fmla="*/ 376014 h 707999"/>
              <a:gd name="connsiteX27" fmla="*/ 739057 w 926772"/>
              <a:gd name="connsiteY27" fmla="*/ 401002 h 707999"/>
              <a:gd name="connsiteX28" fmla="*/ 714069 w 926772"/>
              <a:gd name="connsiteY28" fmla="*/ 425990 h 707999"/>
              <a:gd name="connsiteX29" fmla="*/ 689081 w 926772"/>
              <a:gd name="connsiteY29" fmla="*/ 401002 h 707999"/>
              <a:gd name="connsiteX30" fmla="*/ 631554 w 926772"/>
              <a:gd name="connsiteY30" fmla="*/ 495005 h 707999"/>
              <a:gd name="connsiteX31" fmla="*/ 656542 w 926772"/>
              <a:gd name="connsiteY31" fmla="*/ 470017 h 707999"/>
              <a:gd name="connsiteX32" fmla="*/ 681530 w 926772"/>
              <a:gd name="connsiteY32" fmla="*/ 495005 h 707999"/>
              <a:gd name="connsiteX33" fmla="*/ 656542 w 926772"/>
              <a:gd name="connsiteY33" fmla="*/ 519993 h 707999"/>
              <a:gd name="connsiteX34" fmla="*/ 631554 w 926772"/>
              <a:gd name="connsiteY34" fmla="*/ 495005 h 707999"/>
              <a:gd name="connsiteX35" fmla="*/ 626283 w 926772"/>
              <a:gd name="connsiteY35" fmla="*/ 683011 h 707999"/>
              <a:gd name="connsiteX36" fmla="*/ 651271 w 926772"/>
              <a:gd name="connsiteY36" fmla="*/ 658023 h 707999"/>
              <a:gd name="connsiteX37" fmla="*/ 676259 w 926772"/>
              <a:gd name="connsiteY37" fmla="*/ 683011 h 707999"/>
              <a:gd name="connsiteX38" fmla="*/ 651271 w 926772"/>
              <a:gd name="connsiteY38" fmla="*/ 707999 h 707999"/>
              <a:gd name="connsiteX39" fmla="*/ 626283 w 926772"/>
              <a:gd name="connsiteY39" fmla="*/ 683011 h 707999"/>
              <a:gd name="connsiteX40" fmla="*/ 621342 w 926772"/>
              <a:gd name="connsiteY40" fmla="*/ 306999 h 707999"/>
              <a:gd name="connsiteX41" fmla="*/ 646330 w 926772"/>
              <a:gd name="connsiteY41" fmla="*/ 282011 h 707999"/>
              <a:gd name="connsiteX42" fmla="*/ 671318 w 926772"/>
              <a:gd name="connsiteY42" fmla="*/ 306999 h 707999"/>
              <a:gd name="connsiteX43" fmla="*/ 646330 w 926772"/>
              <a:gd name="connsiteY43" fmla="*/ 331987 h 707999"/>
              <a:gd name="connsiteX44" fmla="*/ 621342 w 926772"/>
              <a:gd name="connsiteY44" fmla="*/ 306999 h 707999"/>
              <a:gd name="connsiteX45" fmla="*/ 569610 w 926772"/>
              <a:gd name="connsiteY45" fmla="*/ 589008 h 707999"/>
              <a:gd name="connsiteX46" fmla="*/ 594598 w 926772"/>
              <a:gd name="connsiteY46" fmla="*/ 564020 h 707999"/>
              <a:gd name="connsiteX47" fmla="*/ 619586 w 926772"/>
              <a:gd name="connsiteY47" fmla="*/ 589008 h 707999"/>
              <a:gd name="connsiteX48" fmla="*/ 594598 w 926772"/>
              <a:gd name="connsiteY48" fmla="*/ 613996 h 707999"/>
              <a:gd name="connsiteX49" fmla="*/ 569610 w 926772"/>
              <a:gd name="connsiteY49" fmla="*/ 589008 h 707999"/>
              <a:gd name="connsiteX50" fmla="*/ 563824 w 926772"/>
              <a:gd name="connsiteY50" fmla="*/ 401002 h 707999"/>
              <a:gd name="connsiteX51" fmla="*/ 588812 w 926772"/>
              <a:gd name="connsiteY51" fmla="*/ 376014 h 707999"/>
              <a:gd name="connsiteX52" fmla="*/ 613800 w 926772"/>
              <a:gd name="connsiteY52" fmla="*/ 401002 h 707999"/>
              <a:gd name="connsiteX53" fmla="*/ 588812 w 926772"/>
              <a:gd name="connsiteY53" fmla="*/ 425990 h 707999"/>
              <a:gd name="connsiteX54" fmla="*/ 563824 w 926772"/>
              <a:gd name="connsiteY54" fmla="*/ 401002 h 707999"/>
              <a:gd name="connsiteX55" fmla="*/ 553611 w 926772"/>
              <a:gd name="connsiteY55" fmla="*/ 212996 h 707999"/>
              <a:gd name="connsiteX56" fmla="*/ 578599 w 926772"/>
              <a:gd name="connsiteY56" fmla="*/ 188008 h 707999"/>
              <a:gd name="connsiteX57" fmla="*/ 603587 w 926772"/>
              <a:gd name="connsiteY57" fmla="*/ 212996 h 707999"/>
              <a:gd name="connsiteX58" fmla="*/ 578599 w 926772"/>
              <a:gd name="connsiteY58" fmla="*/ 237984 h 707999"/>
              <a:gd name="connsiteX59" fmla="*/ 553611 w 926772"/>
              <a:gd name="connsiteY59" fmla="*/ 212996 h 707999"/>
              <a:gd name="connsiteX60" fmla="*/ 506299 w 926772"/>
              <a:gd name="connsiteY60" fmla="*/ 495005 h 707999"/>
              <a:gd name="connsiteX61" fmla="*/ 531287 w 926772"/>
              <a:gd name="connsiteY61" fmla="*/ 470017 h 707999"/>
              <a:gd name="connsiteX62" fmla="*/ 556275 w 926772"/>
              <a:gd name="connsiteY62" fmla="*/ 495005 h 707999"/>
              <a:gd name="connsiteX63" fmla="*/ 531287 w 926772"/>
              <a:gd name="connsiteY63" fmla="*/ 519993 h 707999"/>
              <a:gd name="connsiteX64" fmla="*/ 506299 w 926772"/>
              <a:gd name="connsiteY64" fmla="*/ 495005 h 707999"/>
              <a:gd name="connsiteX65" fmla="*/ 501026 w 926772"/>
              <a:gd name="connsiteY65" fmla="*/ 683011 h 707999"/>
              <a:gd name="connsiteX66" fmla="*/ 526014 w 926772"/>
              <a:gd name="connsiteY66" fmla="*/ 658023 h 707999"/>
              <a:gd name="connsiteX67" fmla="*/ 551002 w 926772"/>
              <a:gd name="connsiteY67" fmla="*/ 683011 h 707999"/>
              <a:gd name="connsiteX68" fmla="*/ 526014 w 926772"/>
              <a:gd name="connsiteY68" fmla="*/ 707999 h 707999"/>
              <a:gd name="connsiteX69" fmla="*/ 501026 w 926772"/>
              <a:gd name="connsiteY69" fmla="*/ 683011 h 707999"/>
              <a:gd name="connsiteX70" fmla="*/ 496084 w 926772"/>
              <a:gd name="connsiteY70" fmla="*/ 306999 h 707999"/>
              <a:gd name="connsiteX71" fmla="*/ 521072 w 926772"/>
              <a:gd name="connsiteY71" fmla="*/ 282011 h 707999"/>
              <a:gd name="connsiteX72" fmla="*/ 546060 w 926772"/>
              <a:gd name="connsiteY72" fmla="*/ 306999 h 707999"/>
              <a:gd name="connsiteX73" fmla="*/ 521072 w 926772"/>
              <a:gd name="connsiteY73" fmla="*/ 331987 h 707999"/>
              <a:gd name="connsiteX74" fmla="*/ 496084 w 926772"/>
              <a:gd name="connsiteY74" fmla="*/ 306999 h 707999"/>
              <a:gd name="connsiteX75" fmla="*/ 488086 w 926772"/>
              <a:gd name="connsiteY75" fmla="*/ 118993 h 707999"/>
              <a:gd name="connsiteX76" fmla="*/ 513074 w 926772"/>
              <a:gd name="connsiteY76" fmla="*/ 94005 h 707999"/>
              <a:gd name="connsiteX77" fmla="*/ 538062 w 926772"/>
              <a:gd name="connsiteY77" fmla="*/ 118993 h 707999"/>
              <a:gd name="connsiteX78" fmla="*/ 513074 w 926772"/>
              <a:gd name="connsiteY78" fmla="*/ 143981 h 707999"/>
              <a:gd name="connsiteX79" fmla="*/ 488086 w 926772"/>
              <a:gd name="connsiteY79" fmla="*/ 118993 h 707999"/>
              <a:gd name="connsiteX80" fmla="*/ 444353 w 926772"/>
              <a:gd name="connsiteY80" fmla="*/ 589008 h 707999"/>
              <a:gd name="connsiteX81" fmla="*/ 469341 w 926772"/>
              <a:gd name="connsiteY81" fmla="*/ 564020 h 707999"/>
              <a:gd name="connsiteX82" fmla="*/ 494329 w 926772"/>
              <a:gd name="connsiteY82" fmla="*/ 589008 h 707999"/>
              <a:gd name="connsiteX83" fmla="*/ 469341 w 926772"/>
              <a:gd name="connsiteY83" fmla="*/ 613996 h 707999"/>
              <a:gd name="connsiteX84" fmla="*/ 444353 w 926772"/>
              <a:gd name="connsiteY84" fmla="*/ 589008 h 707999"/>
              <a:gd name="connsiteX85" fmla="*/ 438565 w 926772"/>
              <a:gd name="connsiteY85" fmla="*/ 401002 h 707999"/>
              <a:gd name="connsiteX86" fmla="*/ 463553 w 926772"/>
              <a:gd name="connsiteY86" fmla="*/ 376014 h 707999"/>
              <a:gd name="connsiteX87" fmla="*/ 488541 w 926772"/>
              <a:gd name="connsiteY87" fmla="*/ 401002 h 707999"/>
              <a:gd name="connsiteX88" fmla="*/ 463553 w 926772"/>
              <a:gd name="connsiteY88" fmla="*/ 425990 h 707999"/>
              <a:gd name="connsiteX89" fmla="*/ 438565 w 926772"/>
              <a:gd name="connsiteY89" fmla="*/ 401002 h 707999"/>
              <a:gd name="connsiteX90" fmla="*/ 428354 w 926772"/>
              <a:gd name="connsiteY90" fmla="*/ 212996 h 707999"/>
              <a:gd name="connsiteX91" fmla="*/ 453342 w 926772"/>
              <a:gd name="connsiteY91" fmla="*/ 188008 h 707999"/>
              <a:gd name="connsiteX92" fmla="*/ 478330 w 926772"/>
              <a:gd name="connsiteY92" fmla="*/ 212996 h 707999"/>
              <a:gd name="connsiteX93" fmla="*/ 453342 w 926772"/>
              <a:gd name="connsiteY93" fmla="*/ 237984 h 707999"/>
              <a:gd name="connsiteX94" fmla="*/ 428354 w 926772"/>
              <a:gd name="connsiteY94" fmla="*/ 212996 h 707999"/>
              <a:gd name="connsiteX95" fmla="*/ 423077 w 926772"/>
              <a:gd name="connsiteY95" fmla="*/ 24988 h 707999"/>
              <a:gd name="connsiteX96" fmla="*/ 448065 w 926772"/>
              <a:gd name="connsiteY96" fmla="*/ 0 h 707999"/>
              <a:gd name="connsiteX97" fmla="*/ 473053 w 926772"/>
              <a:gd name="connsiteY97" fmla="*/ 24988 h 707999"/>
              <a:gd name="connsiteX98" fmla="*/ 448065 w 926772"/>
              <a:gd name="connsiteY98" fmla="*/ 49976 h 707999"/>
              <a:gd name="connsiteX99" fmla="*/ 423077 w 926772"/>
              <a:gd name="connsiteY99" fmla="*/ 24988 h 707999"/>
              <a:gd name="connsiteX100" fmla="*/ 381042 w 926772"/>
              <a:gd name="connsiteY100" fmla="*/ 495005 h 707999"/>
              <a:gd name="connsiteX101" fmla="*/ 406030 w 926772"/>
              <a:gd name="connsiteY101" fmla="*/ 470017 h 707999"/>
              <a:gd name="connsiteX102" fmla="*/ 431018 w 926772"/>
              <a:gd name="connsiteY102" fmla="*/ 495005 h 707999"/>
              <a:gd name="connsiteX103" fmla="*/ 406030 w 926772"/>
              <a:gd name="connsiteY103" fmla="*/ 519993 h 707999"/>
              <a:gd name="connsiteX104" fmla="*/ 381042 w 926772"/>
              <a:gd name="connsiteY104" fmla="*/ 495005 h 707999"/>
              <a:gd name="connsiteX105" fmla="*/ 375770 w 926772"/>
              <a:gd name="connsiteY105" fmla="*/ 683011 h 707999"/>
              <a:gd name="connsiteX106" fmla="*/ 400758 w 926772"/>
              <a:gd name="connsiteY106" fmla="*/ 658023 h 707999"/>
              <a:gd name="connsiteX107" fmla="*/ 425746 w 926772"/>
              <a:gd name="connsiteY107" fmla="*/ 683011 h 707999"/>
              <a:gd name="connsiteX108" fmla="*/ 400758 w 926772"/>
              <a:gd name="connsiteY108" fmla="*/ 707999 h 707999"/>
              <a:gd name="connsiteX109" fmla="*/ 375770 w 926772"/>
              <a:gd name="connsiteY109" fmla="*/ 683011 h 707999"/>
              <a:gd name="connsiteX110" fmla="*/ 370829 w 926772"/>
              <a:gd name="connsiteY110" fmla="*/ 306999 h 707999"/>
              <a:gd name="connsiteX111" fmla="*/ 395817 w 926772"/>
              <a:gd name="connsiteY111" fmla="*/ 282011 h 707999"/>
              <a:gd name="connsiteX112" fmla="*/ 420805 w 926772"/>
              <a:gd name="connsiteY112" fmla="*/ 306999 h 707999"/>
              <a:gd name="connsiteX113" fmla="*/ 395817 w 926772"/>
              <a:gd name="connsiteY113" fmla="*/ 331987 h 707999"/>
              <a:gd name="connsiteX114" fmla="*/ 370829 w 926772"/>
              <a:gd name="connsiteY114" fmla="*/ 306999 h 707999"/>
              <a:gd name="connsiteX115" fmla="*/ 362827 w 926772"/>
              <a:gd name="connsiteY115" fmla="*/ 118993 h 707999"/>
              <a:gd name="connsiteX116" fmla="*/ 387815 w 926772"/>
              <a:gd name="connsiteY116" fmla="*/ 94005 h 707999"/>
              <a:gd name="connsiteX117" fmla="*/ 412803 w 926772"/>
              <a:gd name="connsiteY117" fmla="*/ 118993 h 707999"/>
              <a:gd name="connsiteX118" fmla="*/ 387815 w 926772"/>
              <a:gd name="connsiteY118" fmla="*/ 143981 h 707999"/>
              <a:gd name="connsiteX119" fmla="*/ 362827 w 926772"/>
              <a:gd name="connsiteY119" fmla="*/ 118993 h 707999"/>
              <a:gd name="connsiteX120" fmla="*/ 319096 w 926772"/>
              <a:gd name="connsiteY120" fmla="*/ 589008 h 707999"/>
              <a:gd name="connsiteX121" fmla="*/ 344084 w 926772"/>
              <a:gd name="connsiteY121" fmla="*/ 564020 h 707999"/>
              <a:gd name="connsiteX122" fmla="*/ 369072 w 926772"/>
              <a:gd name="connsiteY122" fmla="*/ 589008 h 707999"/>
              <a:gd name="connsiteX123" fmla="*/ 344084 w 926772"/>
              <a:gd name="connsiteY123" fmla="*/ 613996 h 707999"/>
              <a:gd name="connsiteX124" fmla="*/ 319096 w 926772"/>
              <a:gd name="connsiteY124" fmla="*/ 589008 h 707999"/>
              <a:gd name="connsiteX125" fmla="*/ 313307 w 926772"/>
              <a:gd name="connsiteY125" fmla="*/ 401002 h 707999"/>
              <a:gd name="connsiteX126" fmla="*/ 338295 w 926772"/>
              <a:gd name="connsiteY126" fmla="*/ 376014 h 707999"/>
              <a:gd name="connsiteX127" fmla="*/ 363283 w 926772"/>
              <a:gd name="connsiteY127" fmla="*/ 401002 h 707999"/>
              <a:gd name="connsiteX128" fmla="*/ 338295 w 926772"/>
              <a:gd name="connsiteY128" fmla="*/ 425990 h 707999"/>
              <a:gd name="connsiteX129" fmla="*/ 313307 w 926772"/>
              <a:gd name="connsiteY129" fmla="*/ 401002 h 707999"/>
              <a:gd name="connsiteX130" fmla="*/ 303095 w 926772"/>
              <a:gd name="connsiteY130" fmla="*/ 212996 h 707999"/>
              <a:gd name="connsiteX131" fmla="*/ 328083 w 926772"/>
              <a:gd name="connsiteY131" fmla="*/ 188008 h 707999"/>
              <a:gd name="connsiteX132" fmla="*/ 353071 w 926772"/>
              <a:gd name="connsiteY132" fmla="*/ 212996 h 707999"/>
              <a:gd name="connsiteX133" fmla="*/ 328083 w 926772"/>
              <a:gd name="connsiteY133" fmla="*/ 237984 h 707999"/>
              <a:gd name="connsiteX134" fmla="*/ 303095 w 926772"/>
              <a:gd name="connsiteY134" fmla="*/ 212996 h 707999"/>
              <a:gd name="connsiteX135" fmla="*/ 255786 w 926772"/>
              <a:gd name="connsiteY135" fmla="*/ 495005 h 707999"/>
              <a:gd name="connsiteX136" fmla="*/ 280774 w 926772"/>
              <a:gd name="connsiteY136" fmla="*/ 470017 h 707999"/>
              <a:gd name="connsiteX137" fmla="*/ 305762 w 926772"/>
              <a:gd name="connsiteY137" fmla="*/ 495005 h 707999"/>
              <a:gd name="connsiteX138" fmla="*/ 280774 w 926772"/>
              <a:gd name="connsiteY138" fmla="*/ 519993 h 707999"/>
              <a:gd name="connsiteX139" fmla="*/ 255786 w 926772"/>
              <a:gd name="connsiteY139" fmla="*/ 495005 h 707999"/>
              <a:gd name="connsiteX140" fmla="*/ 250513 w 926772"/>
              <a:gd name="connsiteY140" fmla="*/ 683011 h 707999"/>
              <a:gd name="connsiteX141" fmla="*/ 275501 w 926772"/>
              <a:gd name="connsiteY141" fmla="*/ 658023 h 707999"/>
              <a:gd name="connsiteX142" fmla="*/ 300489 w 926772"/>
              <a:gd name="connsiteY142" fmla="*/ 683011 h 707999"/>
              <a:gd name="connsiteX143" fmla="*/ 275501 w 926772"/>
              <a:gd name="connsiteY143" fmla="*/ 707999 h 707999"/>
              <a:gd name="connsiteX144" fmla="*/ 250513 w 926772"/>
              <a:gd name="connsiteY144" fmla="*/ 683011 h 707999"/>
              <a:gd name="connsiteX145" fmla="*/ 245572 w 926772"/>
              <a:gd name="connsiteY145" fmla="*/ 306999 h 707999"/>
              <a:gd name="connsiteX146" fmla="*/ 270560 w 926772"/>
              <a:gd name="connsiteY146" fmla="*/ 282011 h 707999"/>
              <a:gd name="connsiteX147" fmla="*/ 295548 w 926772"/>
              <a:gd name="connsiteY147" fmla="*/ 306999 h 707999"/>
              <a:gd name="connsiteX148" fmla="*/ 270560 w 926772"/>
              <a:gd name="connsiteY148" fmla="*/ 331987 h 707999"/>
              <a:gd name="connsiteX149" fmla="*/ 245572 w 926772"/>
              <a:gd name="connsiteY149" fmla="*/ 306999 h 707999"/>
              <a:gd name="connsiteX150" fmla="*/ 193839 w 926772"/>
              <a:gd name="connsiteY150" fmla="*/ 589008 h 707999"/>
              <a:gd name="connsiteX151" fmla="*/ 218827 w 926772"/>
              <a:gd name="connsiteY151" fmla="*/ 564020 h 707999"/>
              <a:gd name="connsiteX152" fmla="*/ 243815 w 926772"/>
              <a:gd name="connsiteY152" fmla="*/ 589008 h 707999"/>
              <a:gd name="connsiteX153" fmla="*/ 218827 w 926772"/>
              <a:gd name="connsiteY153" fmla="*/ 613996 h 707999"/>
              <a:gd name="connsiteX154" fmla="*/ 193839 w 926772"/>
              <a:gd name="connsiteY154" fmla="*/ 589008 h 707999"/>
              <a:gd name="connsiteX155" fmla="*/ 188051 w 926772"/>
              <a:gd name="connsiteY155" fmla="*/ 401002 h 707999"/>
              <a:gd name="connsiteX156" fmla="*/ 213039 w 926772"/>
              <a:gd name="connsiteY156" fmla="*/ 376014 h 707999"/>
              <a:gd name="connsiteX157" fmla="*/ 238027 w 926772"/>
              <a:gd name="connsiteY157" fmla="*/ 401002 h 707999"/>
              <a:gd name="connsiteX158" fmla="*/ 213039 w 926772"/>
              <a:gd name="connsiteY158" fmla="*/ 425990 h 707999"/>
              <a:gd name="connsiteX159" fmla="*/ 188051 w 926772"/>
              <a:gd name="connsiteY159" fmla="*/ 401002 h 707999"/>
              <a:gd name="connsiteX160" fmla="*/ 130529 w 926772"/>
              <a:gd name="connsiteY160" fmla="*/ 495005 h 707999"/>
              <a:gd name="connsiteX161" fmla="*/ 155517 w 926772"/>
              <a:gd name="connsiteY161" fmla="*/ 470017 h 707999"/>
              <a:gd name="connsiteX162" fmla="*/ 180505 w 926772"/>
              <a:gd name="connsiteY162" fmla="*/ 495005 h 707999"/>
              <a:gd name="connsiteX163" fmla="*/ 155517 w 926772"/>
              <a:gd name="connsiteY163" fmla="*/ 519993 h 707999"/>
              <a:gd name="connsiteX164" fmla="*/ 130529 w 926772"/>
              <a:gd name="connsiteY164" fmla="*/ 495005 h 707999"/>
              <a:gd name="connsiteX165" fmla="*/ 125257 w 926772"/>
              <a:gd name="connsiteY165" fmla="*/ 683011 h 707999"/>
              <a:gd name="connsiteX166" fmla="*/ 150245 w 926772"/>
              <a:gd name="connsiteY166" fmla="*/ 658023 h 707999"/>
              <a:gd name="connsiteX167" fmla="*/ 175233 w 926772"/>
              <a:gd name="connsiteY167" fmla="*/ 683011 h 707999"/>
              <a:gd name="connsiteX168" fmla="*/ 150245 w 926772"/>
              <a:gd name="connsiteY168" fmla="*/ 707999 h 707999"/>
              <a:gd name="connsiteX169" fmla="*/ 125257 w 926772"/>
              <a:gd name="connsiteY169" fmla="*/ 683011 h 707999"/>
              <a:gd name="connsiteX170" fmla="*/ 68583 w 926772"/>
              <a:gd name="connsiteY170" fmla="*/ 589008 h 707999"/>
              <a:gd name="connsiteX171" fmla="*/ 93571 w 926772"/>
              <a:gd name="connsiteY171" fmla="*/ 564020 h 707999"/>
              <a:gd name="connsiteX172" fmla="*/ 118559 w 926772"/>
              <a:gd name="connsiteY172" fmla="*/ 589008 h 707999"/>
              <a:gd name="connsiteX173" fmla="*/ 93571 w 926772"/>
              <a:gd name="connsiteY173" fmla="*/ 613996 h 707999"/>
              <a:gd name="connsiteX174" fmla="*/ 68583 w 926772"/>
              <a:gd name="connsiteY174" fmla="*/ 589008 h 707999"/>
              <a:gd name="connsiteX175" fmla="*/ 0 w 926772"/>
              <a:gd name="connsiteY175" fmla="*/ 683011 h 707999"/>
              <a:gd name="connsiteX176" fmla="*/ 24988 w 926772"/>
              <a:gd name="connsiteY176" fmla="*/ 658023 h 707999"/>
              <a:gd name="connsiteX177" fmla="*/ 49976 w 926772"/>
              <a:gd name="connsiteY177" fmla="*/ 683011 h 707999"/>
              <a:gd name="connsiteX178" fmla="*/ 24988 w 926772"/>
              <a:gd name="connsiteY178" fmla="*/ 707999 h 707999"/>
              <a:gd name="connsiteX179" fmla="*/ 0 w 926772"/>
              <a:gd name="connsiteY179" fmla="*/ 683011 h 707999"/>
            </a:gdLst>
            <a:ahLst/>
            <a:cxnLst/>
            <a:rect l="l" t="t" r="r" b="b"/>
            <a:pathLst>
              <a:path w="926772" h="707999">
                <a:moveTo>
                  <a:pt x="876796" y="683011"/>
                </a:moveTo>
                <a:cubicBezTo>
                  <a:pt x="876796" y="669211"/>
                  <a:pt x="887984" y="658023"/>
                  <a:pt x="901784" y="658023"/>
                </a:cubicBezTo>
                <a:cubicBezTo>
                  <a:pt x="915584" y="658023"/>
                  <a:pt x="926772" y="669211"/>
                  <a:pt x="926772" y="683011"/>
                </a:cubicBezTo>
                <a:cubicBezTo>
                  <a:pt x="926772" y="696811"/>
                  <a:pt x="915584" y="707999"/>
                  <a:pt x="901784" y="707999"/>
                </a:cubicBezTo>
                <a:cubicBezTo>
                  <a:pt x="887984" y="707999"/>
                  <a:pt x="876796" y="696811"/>
                  <a:pt x="876796" y="683011"/>
                </a:cubicBezTo>
                <a:close/>
                <a:moveTo>
                  <a:pt x="820126" y="589008"/>
                </a:moveTo>
                <a:cubicBezTo>
                  <a:pt x="820126" y="575208"/>
                  <a:pt x="831314" y="564020"/>
                  <a:pt x="845114" y="564020"/>
                </a:cubicBezTo>
                <a:cubicBezTo>
                  <a:pt x="858914" y="564020"/>
                  <a:pt x="870102" y="575208"/>
                  <a:pt x="870102" y="589008"/>
                </a:cubicBezTo>
                <a:cubicBezTo>
                  <a:pt x="870102" y="602808"/>
                  <a:pt x="858914" y="613996"/>
                  <a:pt x="845114" y="613996"/>
                </a:cubicBezTo>
                <a:cubicBezTo>
                  <a:pt x="831314" y="613996"/>
                  <a:pt x="820126" y="602808"/>
                  <a:pt x="820126" y="589008"/>
                </a:cubicBezTo>
                <a:close/>
                <a:moveTo>
                  <a:pt x="756812" y="495005"/>
                </a:moveTo>
                <a:cubicBezTo>
                  <a:pt x="756812" y="481205"/>
                  <a:pt x="768000" y="470017"/>
                  <a:pt x="781800" y="470017"/>
                </a:cubicBezTo>
                <a:cubicBezTo>
                  <a:pt x="795600" y="470017"/>
                  <a:pt x="806788" y="481205"/>
                  <a:pt x="806788" y="495005"/>
                </a:cubicBezTo>
                <a:cubicBezTo>
                  <a:pt x="806788" y="508805"/>
                  <a:pt x="795600" y="519993"/>
                  <a:pt x="781800" y="519993"/>
                </a:cubicBezTo>
                <a:cubicBezTo>
                  <a:pt x="768000" y="519993"/>
                  <a:pt x="756812" y="508805"/>
                  <a:pt x="756812" y="495005"/>
                </a:cubicBezTo>
                <a:close/>
                <a:moveTo>
                  <a:pt x="751538" y="683011"/>
                </a:moveTo>
                <a:cubicBezTo>
                  <a:pt x="751538" y="669211"/>
                  <a:pt x="762726" y="658023"/>
                  <a:pt x="776526" y="658023"/>
                </a:cubicBezTo>
                <a:cubicBezTo>
                  <a:pt x="790326" y="658023"/>
                  <a:pt x="801514" y="669211"/>
                  <a:pt x="801514" y="683011"/>
                </a:cubicBezTo>
                <a:cubicBezTo>
                  <a:pt x="801514" y="696811"/>
                  <a:pt x="790326" y="707999"/>
                  <a:pt x="776526" y="707999"/>
                </a:cubicBezTo>
                <a:cubicBezTo>
                  <a:pt x="762726" y="707999"/>
                  <a:pt x="751538" y="696811"/>
                  <a:pt x="751538" y="683011"/>
                </a:cubicBezTo>
                <a:close/>
                <a:moveTo>
                  <a:pt x="694869" y="589008"/>
                </a:moveTo>
                <a:cubicBezTo>
                  <a:pt x="694869" y="575208"/>
                  <a:pt x="706057" y="564020"/>
                  <a:pt x="719857" y="564020"/>
                </a:cubicBezTo>
                <a:cubicBezTo>
                  <a:pt x="733657" y="564020"/>
                  <a:pt x="744845" y="575208"/>
                  <a:pt x="744845" y="589008"/>
                </a:cubicBezTo>
                <a:cubicBezTo>
                  <a:pt x="744845" y="602808"/>
                  <a:pt x="733657" y="613996"/>
                  <a:pt x="719857" y="613996"/>
                </a:cubicBezTo>
                <a:cubicBezTo>
                  <a:pt x="706057" y="613996"/>
                  <a:pt x="694869" y="602808"/>
                  <a:pt x="694869" y="589008"/>
                </a:cubicBezTo>
                <a:close/>
                <a:moveTo>
                  <a:pt x="689081" y="401002"/>
                </a:moveTo>
                <a:cubicBezTo>
                  <a:pt x="689081" y="387202"/>
                  <a:pt x="700269" y="376014"/>
                  <a:pt x="714069" y="376014"/>
                </a:cubicBezTo>
                <a:cubicBezTo>
                  <a:pt x="727869" y="376014"/>
                  <a:pt x="739057" y="387202"/>
                  <a:pt x="739057" y="401002"/>
                </a:cubicBezTo>
                <a:cubicBezTo>
                  <a:pt x="739057" y="414802"/>
                  <a:pt x="727869" y="425990"/>
                  <a:pt x="714069" y="425990"/>
                </a:cubicBezTo>
                <a:cubicBezTo>
                  <a:pt x="700269" y="425990"/>
                  <a:pt x="689081" y="414802"/>
                  <a:pt x="689081" y="401002"/>
                </a:cubicBezTo>
                <a:close/>
                <a:moveTo>
                  <a:pt x="631554" y="495005"/>
                </a:moveTo>
                <a:cubicBezTo>
                  <a:pt x="631554" y="481205"/>
                  <a:pt x="642742" y="470017"/>
                  <a:pt x="656542" y="470017"/>
                </a:cubicBezTo>
                <a:cubicBezTo>
                  <a:pt x="670342" y="470017"/>
                  <a:pt x="681530" y="481205"/>
                  <a:pt x="681530" y="495005"/>
                </a:cubicBezTo>
                <a:cubicBezTo>
                  <a:pt x="681530" y="508805"/>
                  <a:pt x="670342" y="519993"/>
                  <a:pt x="656542" y="519993"/>
                </a:cubicBezTo>
                <a:cubicBezTo>
                  <a:pt x="642742" y="519993"/>
                  <a:pt x="631554" y="508805"/>
                  <a:pt x="631554" y="495005"/>
                </a:cubicBezTo>
                <a:close/>
                <a:moveTo>
                  <a:pt x="626283" y="683011"/>
                </a:moveTo>
                <a:cubicBezTo>
                  <a:pt x="626283" y="669211"/>
                  <a:pt x="637471" y="658023"/>
                  <a:pt x="651271" y="658023"/>
                </a:cubicBezTo>
                <a:cubicBezTo>
                  <a:pt x="665071" y="658023"/>
                  <a:pt x="676259" y="669211"/>
                  <a:pt x="676259" y="683011"/>
                </a:cubicBezTo>
                <a:cubicBezTo>
                  <a:pt x="676259" y="696811"/>
                  <a:pt x="665071" y="707999"/>
                  <a:pt x="651271" y="707999"/>
                </a:cubicBezTo>
                <a:cubicBezTo>
                  <a:pt x="637471" y="707999"/>
                  <a:pt x="626283" y="696811"/>
                  <a:pt x="626283" y="683011"/>
                </a:cubicBezTo>
                <a:close/>
                <a:moveTo>
                  <a:pt x="621342" y="306999"/>
                </a:moveTo>
                <a:cubicBezTo>
                  <a:pt x="621342" y="293199"/>
                  <a:pt x="632530" y="282011"/>
                  <a:pt x="646330" y="282011"/>
                </a:cubicBezTo>
                <a:cubicBezTo>
                  <a:pt x="660130" y="282011"/>
                  <a:pt x="671318" y="293199"/>
                  <a:pt x="671318" y="306999"/>
                </a:cubicBezTo>
                <a:cubicBezTo>
                  <a:pt x="671318" y="320799"/>
                  <a:pt x="660130" y="331987"/>
                  <a:pt x="646330" y="331987"/>
                </a:cubicBezTo>
                <a:cubicBezTo>
                  <a:pt x="632530" y="331987"/>
                  <a:pt x="621342" y="320799"/>
                  <a:pt x="621342" y="306999"/>
                </a:cubicBezTo>
                <a:close/>
                <a:moveTo>
                  <a:pt x="569610" y="589008"/>
                </a:moveTo>
                <a:cubicBezTo>
                  <a:pt x="569610" y="575208"/>
                  <a:pt x="580798" y="564020"/>
                  <a:pt x="594598" y="564020"/>
                </a:cubicBezTo>
                <a:cubicBezTo>
                  <a:pt x="608398" y="564020"/>
                  <a:pt x="619586" y="575208"/>
                  <a:pt x="619586" y="589008"/>
                </a:cubicBezTo>
                <a:cubicBezTo>
                  <a:pt x="619586" y="602808"/>
                  <a:pt x="608398" y="613996"/>
                  <a:pt x="594598" y="613996"/>
                </a:cubicBezTo>
                <a:cubicBezTo>
                  <a:pt x="580798" y="613996"/>
                  <a:pt x="569610" y="602808"/>
                  <a:pt x="569610" y="589008"/>
                </a:cubicBezTo>
                <a:close/>
                <a:moveTo>
                  <a:pt x="563824" y="401002"/>
                </a:moveTo>
                <a:cubicBezTo>
                  <a:pt x="563824" y="387202"/>
                  <a:pt x="575012" y="376014"/>
                  <a:pt x="588812" y="376014"/>
                </a:cubicBezTo>
                <a:cubicBezTo>
                  <a:pt x="602612" y="376014"/>
                  <a:pt x="613800" y="387202"/>
                  <a:pt x="613800" y="401002"/>
                </a:cubicBezTo>
                <a:cubicBezTo>
                  <a:pt x="613800" y="414802"/>
                  <a:pt x="602612" y="425990"/>
                  <a:pt x="588812" y="425990"/>
                </a:cubicBezTo>
                <a:cubicBezTo>
                  <a:pt x="575012" y="425990"/>
                  <a:pt x="563824" y="414802"/>
                  <a:pt x="563824" y="401002"/>
                </a:cubicBezTo>
                <a:close/>
                <a:moveTo>
                  <a:pt x="553611" y="212996"/>
                </a:moveTo>
                <a:cubicBezTo>
                  <a:pt x="553611" y="199196"/>
                  <a:pt x="564799" y="188008"/>
                  <a:pt x="578599" y="188008"/>
                </a:cubicBezTo>
                <a:cubicBezTo>
                  <a:pt x="592399" y="188008"/>
                  <a:pt x="603587" y="199196"/>
                  <a:pt x="603587" y="212996"/>
                </a:cubicBezTo>
                <a:cubicBezTo>
                  <a:pt x="603587" y="226796"/>
                  <a:pt x="592399" y="237984"/>
                  <a:pt x="578599" y="237984"/>
                </a:cubicBezTo>
                <a:cubicBezTo>
                  <a:pt x="564799" y="237984"/>
                  <a:pt x="553611" y="226796"/>
                  <a:pt x="553611" y="212996"/>
                </a:cubicBezTo>
                <a:close/>
                <a:moveTo>
                  <a:pt x="506299" y="495005"/>
                </a:moveTo>
                <a:cubicBezTo>
                  <a:pt x="506299" y="481205"/>
                  <a:pt x="517487" y="470017"/>
                  <a:pt x="531287" y="470017"/>
                </a:cubicBezTo>
                <a:cubicBezTo>
                  <a:pt x="545087" y="470017"/>
                  <a:pt x="556275" y="481205"/>
                  <a:pt x="556275" y="495005"/>
                </a:cubicBezTo>
                <a:cubicBezTo>
                  <a:pt x="556275" y="508805"/>
                  <a:pt x="545087" y="519993"/>
                  <a:pt x="531287" y="519993"/>
                </a:cubicBezTo>
                <a:cubicBezTo>
                  <a:pt x="517487" y="519993"/>
                  <a:pt x="506299" y="508805"/>
                  <a:pt x="506299" y="495005"/>
                </a:cubicBezTo>
                <a:close/>
                <a:moveTo>
                  <a:pt x="501026" y="683011"/>
                </a:moveTo>
                <a:cubicBezTo>
                  <a:pt x="501026" y="669211"/>
                  <a:pt x="512214" y="658023"/>
                  <a:pt x="526014" y="658023"/>
                </a:cubicBezTo>
                <a:cubicBezTo>
                  <a:pt x="539814" y="658023"/>
                  <a:pt x="551002" y="669211"/>
                  <a:pt x="551002" y="683011"/>
                </a:cubicBezTo>
                <a:cubicBezTo>
                  <a:pt x="551002" y="696811"/>
                  <a:pt x="539814" y="707999"/>
                  <a:pt x="526014" y="707999"/>
                </a:cubicBezTo>
                <a:cubicBezTo>
                  <a:pt x="512214" y="707999"/>
                  <a:pt x="501026" y="696811"/>
                  <a:pt x="501026" y="683011"/>
                </a:cubicBezTo>
                <a:close/>
                <a:moveTo>
                  <a:pt x="496084" y="306999"/>
                </a:moveTo>
                <a:cubicBezTo>
                  <a:pt x="496084" y="293199"/>
                  <a:pt x="507272" y="282011"/>
                  <a:pt x="521072" y="282011"/>
                </a:cubicBezTo>
                <a:cubicBezTo>
                  <a:pt x="534872" y="282011"/>
                  <a:pt x="546060" y="293199"/>
                  <a:pt x="546060" y="306999"/>
                </a:cubicBezTo>
                <a:cubicBezTo>
                  <a:pt x="546060" y="320799"/>
                  <a:pt x="534872" y="331987"/>
                  <a:pt x="521072" y="331987"/>
                </a:cubicBezTo>
                <a:cubicBezTo>
                  <a:pt x="507272" y="331987"/>
                  <a:pt x="496084" y="320799"/>
                  <a:pt x="496084" y="306999"/>
                </a:cubicBezTo>
                <a:close/>
                <a:moveTo>
                  <a:pt x="488086" y="118993"/>
                </a:moveTo>
                <a:cubicBezTo>
                  <a:pt x="488086" y="105193"/>
                  <a:pt x="499274" y="94005"/>
                  <a:pt x="513074" y="94005"/>
                </a:cubicBezTo>
                <a:cubicBezTo>
                  <a:pt x="526874" y="94005"/>
                  <a:pt x="538062" y="105193"/>
                  <a:pt x="538062" y="118993"/>
                </a:cubicBezTo>
                <a:cubicBezTo>
                  <a:pt x="538062" y="132793"/>
                  <a:pt x="526874" y="143981"/>
                  <a:pt x="513074" y="143981"/>
                </a:cubicBezTo>
                <a:cubicBezTo>
                  <a:pt x="499274" y="143981"/>
                  <a:pt x="488086" y="132793"/>
                  <a:pt x="488086" y="118993"/>
                </a:cubicBezTo>
                <a:close/>
                <a:moveTo>
                  <a:pt x="444353" y="589008"/>
                </a:moveTo>
                <a:cubicBezTo>
                  <a:pt x="444353" y="575208"/>
                  <a:pt x="455541" y="564020"/>
                  <a:pt x="469341" y="564020"/>
                </a:cubicBezTo>
                <a:cubicBezTo>
                  <a:pt x="483141" y="564020"/>
                  <a:pt x="494329" y="575208"/>
                  <a:pt x="494329" y="589008"/>
                </a:cubicBezTo>
                <a:cubicBezTo>
                  <a:pt x="494329" y="602808"/>
                  <a:pt x="483141" y="613996"/>
                  <a:pt x="469341" y="613996"/>
                </a:cubicBezTo>
                <a:cubicBezTo>
                  <a:pt x="455541" y="613996"/>
                  <a:pt x="444353" y="602808"/>
                  <a:pt x="444353" y="589008"/>
                </a:cubicBezTo>
                <a:close/>
                <a:moveTo>
                  <a:pt x="438565" y="401002"/>
                </a:moveTo>
                <a:cubicBezTo>
                  <a:pt x="438565" y="387202"/>
                  <a:pt x="449753" y="376014"/>
                  <a:pt x="463553" y="376014"/>
                </a:cubicBezTo>
                <a:cubicBezTo>
                  <a:pt x="477353" y="376014"/>
                  <a:pt x="488541" y="387202"/>
                  <a:pt x="488541" y="401002"/>
                </a:cubicBezTo>
                <a:cubicBezTo>
                  <a:pt x="488541" y="414802"/>
                  <a:pt x="477353" y="425990"/>
                  <a:pt x="463553" y="425990"/>
                </a:cubicBezTo>
                <a:cubicBezTo>
                  <a:pt x="449753" y="425990"/>
                  <a:pt x="438565" y="414802"/>
                  <a:pt x="438565" y="401002"/>
                </a:cubicBezTo>
                <a:close/>
                <a:moveTo>
                  <a:pt x="428354" y="212996"/>
                </a:moveTo>
                <a:cubicBezTo>
                  <a:pt x="428354" y="199196"/>
                  <a:pt x="439542" y="188008"/>
                  <a:pt x="453342" y="188008"/>
                </a:cubicBezTo>
                <a:cubicBezTo>
                  <a:pt x="467142" y="188008"/>
                  <a:pt x="478330" y="199196"/>
                  <a:pt x="478330" y="212996"/>
                </a:cubicBezTo>
                <a:cubicBezTo>
                  <a:pt x="478330" y="226796"/>
                  <a:pt x="467142" y="237984"/>
                  <a:pt x="453342" y="237984"/>
                </a:cubicBezTo>
                <a:cubicBezTo>
                  <a:pt x="439542" y="237984"/>
                  <a:pt x="428354" y="226796"/>
                  <a:pt x="428354" y="212996"/>
                </a:cubicBezTo>
                <a:close/>
                <a:moveTo>
                  <a:pt x="423077" y="24988"/>
                </a:moveTo>
                <a:cubicBezTo>
                  <a:pt x="423077" y="11188"/>
                  <a:pt x="434265" y="0"/>
                  <a:pt x="448065" y="0"/>
                </a:cubicBezTo>
                <a:cubicBezTo>
                  <a:pt x="461865" y="0"/>
                  <a:pt x="473053" y="11188"/>
                  <a:pt x="473053" y="24988"/>
                </a:cubicBezTo>
                <a:cubicBezTo>
                  <a:pt x="473053" y="38788"/>
                  <a:pt x="461865" y="49976"/>
                  <a:pt x="448065" y="49976"/>
                </a:cubicBezTo>
                <a:cubicBezTo>
                  <a:pt x="434265" y="49976"/>
                  <a:pt x="423077" y="38788"/>
                  <a:pt x="423077" y="24988"/>
                </a:cubicBezTo>
                <a:close/>
                <a:moveTo>
                  <a:pt x="381042" y="495005"/>
                </a:moveTo>
                <a:cubicBezTo>
                  <a:pt x="381042" y="481205"/>
                  <a:pt x="392230" y="470017"/>
                  <a:pt x="406030" y="470017"/>
                </a:cubicBezTo>
                <a:cubicBezTo>
                  <a:pt x="419830" y="470017"/>
                  <a:pt x="431018" y="481205"/>
                  <a:pt x="431018" y="495005"/>
                </a:cubicBezTo>
                <a:cubicBezTo>
                  <a:pt x="431018" y="508805"/>
                  <a:pt x="419830" y="519993"/>
                  <a:pt x="406030" y="519993"/>
                </a:cubicBezTo>
                <a:cubicBezTo>
                  <a:pt x="392230" y="519993"/>
                  <a:pt x="381042" y="508805"/>
                  <a:pt x="381042" y="495005"/>
                </a:cubicBezTo>
                <a:close/>
                <a:moveTo>
                  <a:pt x="375770" y="683011"/>
                </a:moveTo>
                <a:cubicBezTo>
                  <a:pt x="375770" y="669211"/>
                  <a:pt x="386958" y="658023"/>
                  <a:pt x="400758" y="658023"/>
                </a:cubicBezTo>
                <a:cubicBezTo>
                  <a:pt x="414558" y="658023"/>
                  <a:pt x="425746" y="669211"/>
                  <a:pt x="425746" y="683011"/>
                </a:cubicBezTo>
                <a:cubicBezTo>
                  <a:pt x="425746" y="696811"/>
                  <a:pt x="414558" y="707999"/>
                  <a:pt x="400758" y="707999"/>
                </a:cubicBezTo>
                <a:cubicBezTo>
                  <a:pt x="386958" y="707999"/>
                  <a:pt x="375770" y="696811"/>
                  <a:pt x="375770" y="683011"/>
                </a:cubicBezTo>
                <a:close/>
                <a:moveTo>
                  <a:pt x="370829" y="306999"/>
                </a:moveTo>
                <a:cubicBezTo>
                  <a:pt x="370829" y="293199"/>
                  <a:pt x="382017" y="282011"/>
                  <a:pt x="395817" y="282011"/>
                </a:cubicBezTo>
                <a:cubicBezTo>
                  <a:pt x="409617" y="282011"/>
                  <a:pt x="420805" y="293199"/>
                  <a:pt x="420805" y="306999"/>
                </a:cubicBezTo>
                <a:cubicBezTo>
                  <a:pt x="420805" y="320799"/>
                  <a:pt x="409617" y="331987"/>
                  <a:pt x="395817" y="331987"/>
                </a:cubicBezTo>
                <a:cubicBezTo>
                  <a:pt x="382017" y="331987"/>
                  <a:pt x="370829" y="320799"/>
                  <a:pt x="370829" y="306999"/>
                </a:cubicBezTo>
                <a:close/>
                <a:moveTo>
                  <a:pt x="362827" y="118993"/>
                </a:moveTo>
                <a:cubicBezTo>
                  <a:pt x="362827" y="105193"/>
                  <a:pt x="374015" y="94005"/>
                  <a:pt x="387815" y="94005"/>
                </a:cubicBezTo>
                <a:cubicBezTo>
                  <a:pt x="401615" y="94005"/>
                  <a:pt x="412803" y="105193"/>
                  <a:pt x="412803" y="118993"/>
                </a:cubicBezTo>
                <a:cubicBezTo>
                  <a:pt x="412803" y="132793"/>
                  <a:pt x="401615" y="143981"/>
                  <a:pt x="387815" y="143981"/>
                </a:cubicBezTo>
                <a:cubicBezTo>
                  <a:pt x="374015" y="143981"/>
                  <a:pt x="362827" y="132793"/>
                  <a:pt x="362827" y="118993"/>
                </a:cubicBezTo>
                <a:close/>
                <a:moveTo>
                  <a:pt x="319096" y="589008"/>
                </a:moveTo>
                <a:cubicBezTo>
                  <a:pt x="319096" y="575208"/>
                  <a:pt x="330284" y="564020"/>
                  <a:pt x="344084" y="564020"/>
                </a:cubicBezTo>
                <a:cubicBezTo>
                  <a:pt x="357884" y="564020"/>
                  <a:pt x="369072" y="575208"/>
                  <a:pt x="369072" y="589008"/>
                </a:cubicBezTo>
                <a:cubicBezTo>
                  <a:pt x="369072" y="602808"/>
                  <a:pt x="357884" y="613996"/>
                  <a:pt x="344084" y="613996"/>
                </a:cubicBezTo>
                <a:cubicBezTo>
                  <a:pt x="330284" y="613996"/>
                  <a:pt x="319096" y="602808"/>
                  <a:pt x="319096" y="589008"/>
                </a:cubicBezTo>
                <a:close/>
                <a:moveTo>
                  <a:pt x="313307" y="401002"/>
                </a:moveTo>
                <a:cubicBezTo>
                  <a:pt x="313307" y="387202"/>
                  <a:pt x="324495" y="376014"/>
                  <a:pt x="338295" y="376014"/>
                </a:cubicBezTo>
                <a:cubicBezTo>
                  <a:pt x="352095" y="376014"/>
                  <a:pt x="363283" y="387202"/>
                  <a:pt x="363283" y="401002"/>
                </a:cubicBezTo>
                <a:cubicBezTo>
                  <a:pt x="363283" y="414802"/>
                  <a:pt x="352095" y="425990"/>
                  <a:pt x="338295" y="425990"/>
                </a:cubicBezTo>
                <a:cubicBezTo>
                  <a:pt x="324495" y="425990"/>
                  <a:pt x="313307" y="414802"/>
                  <a:pt x="313307" y="401002"/>
                </a:cubicBezTo>
                <a:close/>
                <a:moveTo>
                  <a:pt x="303095" y="212996"/>
                </a:moveTo>
                <a:cubicBezTo>
                  <a:pt x="303095" y="199196"/>
                  <a:pt x="314283" y="188008"/>
                  <a:pt x="328083" y="188008"/>
                </a:cubicBezTo>
                <a:cubicBezTo>
                  <a:pt x="341883" y="188008"/>
                  <a:pt x="353071" y="199196"/>
                  <a:pt x="353071" y="212996"/>
                </a:cubicBezTo>
                <a:cubicBezTo>
                  <a:pt x="353071" y="226796"/>
                  <a:pt x="341883" y="237984"/>
                  <a:pt x="328083" y="237984"/>
                </a:cubicBezTo>
                <a:cubicBezTo>
                  <a:pt x="314283" y="237984"/>
                  <a:pt x="303095" y="226796"/>
                  <a:pt x="303095" y="212996"/>
                </a:cubicBezTo>
                <a:close/>
                <a:moveTo>
                  <a:pt x="255786" y="495005"/>
                </a:moveTo>
                <a:cubicBezTo>
                  <a:pt x="255786" y="481205"/>
                  <a:pt x="266974" y="470017"/>
                  <a:pt x="280774" y="470017"/>
                </a:cubicBezTo>
                <a:cubicBezTo>
                  <a:pt x="294574" y="470017"/>
                  <a:pt x="305762" y="481205"/>
                  <a:pt x="305762" y="495005"/>
                </a:cubicBezTo>
                <a:cubicBezTo>
                  <a:pt x="305762" y="508805"/>
                  <a:pt x="294574" y="519993"/>
                  <a:pt x="280774" y="519993"/>
                </a:cubicBezTo>
                <a:cubicBezTo>
                  <a:pt x="266974" y="519993"/>
                  <a:pt x="255786" y="508805"/>
                  <a:pt x="255786" y="495005"/>
                </a:cubicBezTo>
                <a:close/>
                <a:moveTo>
                  <a:pt x="250513" y="683011"/>
                </a:moveTo>
                <a:cubicBezTo>
                  <a:pt x="250513" y="669211"/>
                  <a:pt x="261701" y="658023"/>
                  <a:pt x="275501" y="658023"/>
                </a:cubicBezTo>
                <a:cubicBezTo>
                  <a:pt x="289301" y="658023"/>
                  <a:pt x="300489" y="669211"/>
                  <a:pt x="300489" y="683011"/>
                </a:cubicBezTo>
                <a:cubicBezTo>
                  <a:pt x="300489" y="696811"/>
                  <a:pt x="289301" y="707999"/>
                  <a:pt x="275501" y="707999"/>
                </a:cubicBezTo>
                <a:cubicBezTo>
                  <a:pt x="261701" y="707999"/>
                  <a:pt x="250513" y="696811"/>
                  <a:pt x="250513" y="683011"/>
                </a:cubicBezTo>
                <a:close/>
                <a:moveTo>
                  <a:pt x="245572" y="306999"/>
                </a:moveTo>
                <a:cubicBezTo>
                  <a:pt x="245572" y="293199"/>
                  <a:pt x="256760" y="282011"/>
                  <a:pt x="270560" y="282011"/>
                </a:cubicBezTo>
                <a:cubicBezTo>
                  <a:pt x="284360" y="282011"/>
                  <a:pt x="295548" y="293199"/>
                  <a:pt x="295548" y="306999"/>
                </a:cubicBezTo>
                <a:cubicBezTo>
                  <a:pt x="295548" y="320799"/>
                  <a:pt x="284360" y="331987"/>
                  <a:pt x="270560" y="331987"/>
                </a:cubicBezTo>
                <a:cubicBezTo>
                  <a:pt x="256760" y="331987"/>
                  <a:pt x="245572" y="320799"/>
                  <a:pt x="245572" y="306999"/>
                </a:cubicBezTo>
                <a:close/>
                <a:moveTo>
                  <a:pt x="193839" y="589008"/>
                </a:moveTo>
                <a:cubicBezTo>
                  <a:pt x="193839" y="575208"/>
                  <a:pt x="205027" y="564020"/>
                  <a:pt x="218827" y="564020"/>
                </a:cubicBezTo>
                <a:cubicBezTo>
                  <a:pt x="232627" y="564020"/>
                  <a:pt x="243815" y="575208"/>
                  <a:pt x="243815" y="589008"/>
                </a:cubicBezTo>
                <a:cubicBezTo>
                  <a:pt x="243815" y="602808"/>
                  <a:pt x="232627" y="613996"/>
                  <a:pt x="218827" y="613996"/>
                </a:cubicBezTo>
                <a:cubicBezTo>
                  <a:pt x="205027" y="613996"/>
                  <a:pt x="193839" y="602808"/>
                  <a:pt x="193839" y="589008"/>
                </a:cubicBezTo>
                <a:close/>
                <a:moveTo>
                  <a:pt x="188051" y="401002"/>
                </a:moveTo>
                <a:cubicBezTo>
                  <a:pt x="188051" y="387202"/>
                  <a:pt x="199239" y="376014"/>
                  <a:pt x="213039" y="376014"/>
                </a:cubicBezTo>
                <a:cubicBezTo>
                  <a:pt x="226839" y="376014"/>
                  <a:pt x="238027" y="387202"/>
                  <a:pt x="238027" y="401002"/>
                </a:cubicBezTo>
                <a:cubicBezTo>
                  <a:pt x="238027" y="414802"/>
                  <a:pt x="226839" y="425990"/>
                  <a:pt x="213039" y="425990"/>
                </a:cubicBezTo>
                <a:cubicBezTo>
                  <a:pt x="199239" y="425990"/>
                  <a:pt x="188051" y="414802"/>
                  <a:pt x="188051" y="401002"/>
                </a:cubicBezTo>
                <a:close/>
                <a:moveTo>
                  <a:pt x="130529" y="495005"/>
                </a:moveTo>
                <a:cubicBezTo>
                  <a:pt x="130529" y="481205"/>
                  <a:pt x="141717" y="470017"/>
                  <a:pt x="155517" y="470017"/>
                </a:cubicBezTo>
                <a:cubicBezTo>
                  <a:pt x="169317" y="470017"/>
                  <a:pt x="180505" y="481205"/>
                  <a:pt x="180505" y="495005"/>
                </a:cubicBezTo>
                <a:cubicBezTo>
                  <a:pt x="180505" y="508805"/>
                  <a:pt x="169317" y="519993"/>
                  <a:pt x="155517" y="519993"/>
                </a:cubicBezTo>
                <a:cubicBezTo>
                  <a:pt x="141717" y="519993"/>
                  <a:pt x="130529" y="508805"/>
                  <a:pt x="130529" y="495005"/>
                </a:cubicBezTo>
                <a:close/>
                <a:moveTo>
                  <a:pt x="125257" y="683011"/>
                </a:moveTo>
                <a:cubicBezTo>
                  <a:pt x="125257" y="669211"/>
                  <a:pt x="136445" y="658023"/>
                  <a:pt x="150245" y="658023"/>
                </a:cubicBezTo>
                <a:cubicBezTo>
                  <a:pt x="164045" y="658023"/>
                  <a:pt x="175233" y="669211"/>
                  <a:pt x="175233" y="683011"/>
                </a:cubicBezTo>
                <a:cubicBezTo>
                  <a:pt x="175233" y="696811"/>
                  <a:pt x="164045" y="707999"/>
                  <a:pt x="150245" y="707999"/>
                </a:cubicBezTo>
                <a:cubicBezTo>
                  <a:pt x="136445" y="707999"/>
                  <a:pt x="125257" y="696811"/>
                  <a:pt x="125257" y="683011"/>
                </a:cubicBezTo>
                <a:close/>
                <a:moveTo>
                  <a:pt x="68583" y="589008"/>
                </a:moveTo>
                <a:cubicBezTo>
                  <a:pt x="68583" y="575208"/>
                  <a:pt x="79771" y="564020"/>
                  <a:pt x="93571" y="564020"/>
                </a:cubicBezTo>
                <a:cubicBezTo>
                  <a:pt x="107371" y="564020"/>
                  <a:pt x="118559" y="575208"/>
                  <a:pt x="118559" y="589008"/>
                </a:cubicBezTo>
                <a:cubicBezTo>
                  <a:pt x="118559" y="602808"/>
                  <a:pt x="107371" y="613996"/>
                  <a:pt x="93571" y="613996"/>
                </a:cubicBezTo>
                <a:cubicBezTo>
                  <a:pt x="79771" y="613996"/>
                  <a:pt x="68583" y="602808"/>
                  <a:pt x="68583" y="589008"/>
                </a:cubicBezTo>
                <a:close/>
                <a:moveTo>
                  <a:pt x="0" y="683011"/>
                </a:moveTo>
                <a:cubicBezTo>
                  <a:pt x="0" y="669211"/>
                  <a:pt x="11188" y="658023"/>
                  <a:pt x="24988" y="658023"/>
                </a:cubicBezTo>
                <a:cubicBezTo>
                  <a:pt x="38788" y="658023"/>
                  <a:pt x="49976" y="669211"/>
                  <a:pt x="49976" y="683011"/>
                </a:cubicBezTo>
                <a:cubicBezTo>
                  <a:pt x="49976" y="696811"/>
                  <a:pt x="38788" y="707999"/>
                  <a:pt x="24988" y="707999"/>
                </a:cubicBezTo>
                <a:cubicBezTo>
                  <a:pt x="11188" y="707999"/>
                  <a:pt x="0" y="696811"/>
                  <a:pt x="0" y="683011"/>
                </a:cubicBezTo>
                <a:close/>
              </a:path>
            </a:pathLst>
          </a:custGeom>
          <a:solidFill>
            <a:schemeClr val="accent1">
              <a:lumMod val="7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8" name="标题 1"/>
          <p:cNvSpPr txBox="1"/>
          <p:nvPr/>
        </p:nvSpPr>
        <p:spPr>
          <a:xfrm>
            <a:off x="5843588" y="4727815"/>
            <a:ext cx="529758" cy="138037"/>
          </a:xfrm>
          <a:custGeom>
            <a:avLst/>
            <a:gdLst>
              <a:gd name="connsiteX0" fmla="*/ 428294 w 529758"/>
              <a:gd name="connsiteY0" fmla="*/ 0 h 138037"/>
              <a:gd name="connsiteX1" fmla="*/ 529758 w 529758"/>
              <a:gd name="connsiteY1" fmla="*/ 0 h 138037"/>
              <a:gd name="connsiteX2" fmla="*/ 442461 w 529758"/>
              <a:gd name="connsiteY2" fmla="*/ 138037 h 138037"/>
              <a:gd name="connsiteX3" fmla="*/ 340997 w 529758"/>
              <a:gd name="connsiteY3" fmla="*/ 138037 h 138037"/>
              <a:gd name="connsiteX4" fmla="*/ 257796 w 529758"/>
              <a:gd name="connsiteY4" fmla="*/ 0 h 138037"/>
              <a:gd name="connsiteX5" fmla="*/ 359260 w 529758"/>
              <a:gd name="connsiteY5" fmla="*/ 0 h 138037"/>
              <a:gd name="connsiteX6" fmla="*/ 271963 w 529758"/>
              <a:gd name="connsiteY6" fmla="*/ 138037 h 138037"/>
              <a:gd name="connsiteX7" fmla="*/ 170499 w 529758"/>
              <a:gd name="connsiteY7" fmla="*/ 138037 h 138037"/>
              <a:gd name="connsiteX8" fmla="*/ 87297 w 529758"/>
              <a:gd name="connsiteY8" fmla="*/ 0 h 138037"/>
              <a:gd name="connsiteX9" fmla="*/ 188761 w 529758"/>
              <a:gd name="connsiteY9" fmla="*/ 0 h 138037"/>
              <a:gd name="connsiteX10" fmla="*/ 101464 w 529758"/>
              <a:gd name="connsiteY10" fmla="*/ 138037 h 138037"/>
              <a:gd name="connsiteX11" fmla="*/ 0 w 529758"/>
              <a:gd name="connsiteY11" fmla="*/ 138037 h 138037"/>
            </a:gdLst>
            <a:ahLst/>
            <a:cxnLst/>
            <a:rect l="l" t="t" r="r" b="b"/>
            <a:pathLst>
              <a:path w="529758" h="138037">
                <a:moveTo>
                  <a:pt x="428294" y="0"/>
                </a:moveTo>
                <a:lnTo>
                  <a:pt x="529758" y="0"/>
                </a:lnTo>
                <a:lnTo>
                  <a:pt x="442461" y="138037"/>
                </a:lnTo>
                <a:lnTo>
                  <a:pt x="340997" y="138037"/>
                </a:lnTo>
                <a:close/>
                <a:moveTo>
                  <a:pt x="257796" y="0"/>
                </a:moveTo>
                <a:lnTo>
                  <a:pt x="359260" y="0"/>
                </a:lnTo>
                <a:lnTo>
                  <a:pt x="271963" y="138037"/>
                </a:lnTo>
                <a:lnTo>
                  <a:pt x="170499" y="138037"/>
                </a:lnTo>
                <a:close/>
                <a:moveTo>
                  <a:pt x="87297" y="0"/>
                </a:moveTo>
                <a:lnTo>
                  <a:pt x="188761" y="0"/>
                </a:lnTo>
                <a:lnTo>
                  <a:pt x="101464" y="138037"/>
                </a:lnTo>
                <a:lnTo>
                  <a:pt x="0" y="138037"/>
                </a:lnTo>
                <a:close/>
              </a:path>
            </a:pathLst>
          </a:custGeom>
          <a:solidFill>
            <a:schemeClr val="bg1"/>
          </a:solidFill>
          <a:ln w="12700" cap="sq">
            <a:noFill/>
            <a:miter/>
          </a:ln>
          <a:effectLst/>
        </p:spPr>
        <p:txBody>
          <a:bodyPr vert="horz" wrap="square" lIns="91440" tIns="45720" rIns="91440" bIns="45720" rtlCol="0" anchor="ctr"/>
          <a:lstStyle/>
          <a:p>
            <a:pPr algn="ctr">
              <a:lnSpc>
                <a:spcPct val="110000"/>
              </a:lnSpc>
            </a:pPr>
            <a:endParaRPr kumimoji="1" lang="zh-CN" altLang="en-US"/>
          </a:p>
        </p:txBody>
      </p:sp>
      <p:sp>
        <p:nvSpPr>
          <p:cNvPr id="29" name="标题 1"/>
          <p:cNvSpPr txBox="1"/>
          <p:nvPr/>
        </p:nvSpPr>
        <p:spPr>
          <a:xfrm>
            <a:off x="6395015" y="4782433"/>
            <a:ext cx="4584032" cy="28800"/>
          </a:xfrm>
          <a:prstGeom prst="rect">
            <a:avLst/>
          </a:prstGeom>
          <a:gradFill>
            <a:gsLst>
              <a:gs pos="0">
                <a:schemeClr val="bg1"/>
              </a:gs>
              <a:gs pos="88000">
                <a:schemeClr val="bg1">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0" name="标题 1"/>
          <p:cNvSpPr txBox="1"/>
          <p:nvPr/>
        </p:nvSpPr>
        <p:spPr>
          <a:xfrm>
            <a:off x="5843588" y="5300664"/>
            <a:ext cx="1507868" cy="161583"/>
          </a:xfrm>
          <a:prstGeom prst="rect">
            <a:avLst/>
          </a:prstGeom>
          <a:noFill/>
          <a:ln>
            <a:noFill/>
          </a:ln>
        </p:spPr>
        <p:txBody>
          <a:bodyPr vert="horz" wrap="square" lIns="0" tIns="0" rIns="0" bIns="0" rtlCol="0" anchor="ctr"/>
          <a:lstStyle/>
          <a:p>
            <a:pPr algn="l">
              <a:lnSpc>
                <a:spcPct val="100000"/>
              </a:lnSpc>
            </a:pPr>
            <a:r>
              <a:rPr kumimoji="1" lang="en-US" altLang="zh-CN" sz="1050">
                <a:ln w="12700">
                  <a:noFill/>
                </a:ln>
                <a:solidFill>
                  <a:srgbClr val="FFFFFF">
                    <a:alpha val="100000"/>
                  </a:srgbClr>
                </a:solidFill>
                <a:latin typeface="Source Han Sans"/>
                <a:ea typeface="Source Han Sans"/>
                <a:cs typeface="Source Han Sans"/>
              </a:rPr>
              <a:t>PowerPoint design</a:t>
            </a:r>
            <a:endParaRPr kumimoji="1" lang="zh-CN" altLang="en-US"/>
          </a:p>
        </p:txBody>
      </p:sp>
      <p:cxnSp>
        <p:nvCxnSpPr>
          <p:cNvPr id="31" name="标题 1"/>
          <p:cNvCxnSpPr/>
          <p:nvPr/>
        </p:nvCxnSpPr>
        <p:spPr>
          <a:xfrm>
            <a:off x="7186863" y="5374105"/>
            <a:ext cx="3481137" cy="0"/>
          </a:xfrm>
          <a:prstGeom prst="line">
            <a:avLst/>
          </a:prstGeom>
          <a:noFill/>
          <a:ln w="6350" cap="sq">
            <a:solidFill>
              <a:schemeClr val="bg1"/>
            </a:solidFill>
            <a:prstDash val="lgDash"/>
            <a:miter/>
          </a:ln>
        </p:spPr>
      </p:cxnSp>
      <p:sp>
        <p:nvSpPr>
          <p:cNvPr id="32" name="标题 1"/>
          <p:cNvSpPr txBox="1"/>
          <p:nvPr/>
        </p:nvSpPr>
        <p:spPr>
          <a:xfrm>
            <a:off x="5811504" y="1930960"/>
            <a:ext cx="2703140" cy="1075448"/>
          </a:xfrm>
          <a:prstGeom prst="rect">
            <a:avLst/>
          </a:prstGeom>
          <a:noFill/>
          <a:ln>
            <a:noFill/>
          </a:ln>
        </p:spPr>
        <p:txBody>
          <a:bodyPr vert="horz" wrap="square" lIns="0" tIns="0" rIns="0" bIns="0" rtlCol="0" anchor="b"/>
          <a:lstStyle/>
          <a:p>
            <a:pPr algn="l">
              <a:lnSpc>
                <a:spcPct val="110000"/>
              </a:lnSpc>
            </a:pPr>
            <a:r>
              <a:rPr kumimoji="1" lang="en-US" altLang="zh-CN" sz="7200">
                <a:ln w="12700">
                  <a:noFill/>
                </a:ln>
                <a:solidFill>
                  <a:srgbClr val="FFFFFF">
                    <a:alpha val="100000"/>
                  </a:srgbClr>
                </a:solidFill>
                <a:latin typeface="Source Han Sans CN Regular"/>
                <a:ea typeface="Source Han Sans CN Regular"/>
                <a:cs typeface="Source Han Sans CN Regular"/>
              </a:rPr>
              <a:t>Part</a:t>
            </a:r>
            <a:endParaRPr kumimoji="1" lang="zh-CN" altLang="en-US"/>
          </a:p>
        </p:txBody>
      </p:sp>
      <p:sp>
        <p:nvSpPr>
          <p:cNvPr id="33" name="标题 1"/>
          <p:cNvSpPr txBox="1"/>
          <p:nvPr/>
        </p:nvSpPr>
        <p:spPr>
          <a:xfrm>
            <a:off x="8044341" y="628236"/>
            <a:ext cx="1772100" cy="2378172"/>
          </a:xfrm>
          <a:prstGeom prst="rect">
            <a:avLst/>
          </a:prstGeom>
          <a:noFill/>
          <a:ln>
            <a:noFill/>
          </a:ln>
        </p:spPr>
        <p:txBody>
          <a:bodyPr vert="horz" wrap="square" lIns="0" tIns="0" rIns="0" bIns="0" rtlCol="0" anchor="b"/>
          <a:lstStyle/>
          <a:p>
            <a:pPr algn="l">
              <a:lnSpc>
                <a:spcPct val="110000"/>
              </a:lnSpc>
            </a:pPr>
            <a:r>
              <a:rPr kumimoji="1" lang="en-US" altLang="zh-CN" sz="7200">
                <a:ln w="12700">
                  <a:noFill/>
                </a:ln>
                <a:solidFill>
                  <a:srgbClr val="FFFFFF">
                    <a:alpha val="100000"/>
                  </a:srgbClr>
                </a:solidFill>
                <a:latin typeface="Source Han Sans CN Regular"/>
                <a:ea typeface="Source Han Sans CN Regular"/>
                <a:cs typeface="Source Han Sans CN Regular"/>
              </a:rPr>
              <a:t>03</a:t>
            </a:r>
            <a:endParaRPr kumimoji="1" lang="zh-CN" altLang="en-US"/>
          </a:p>
        </p:txBody>
      </p:sp>
      <p:sp>
        <p:nvSpPr>
          <p:cNvPr id="34" name="标题 1"/>
          <p:cNvSpPr txBox="1"/>
          <p:nvPr/>
        </p:nvSpPr>
        <p:spPr>
          <a:xfrm rot="16200000" flipH="1">
            <a:off x="828642" y="1325235"/>
            <a:ext cx="926772" cy="707999"/>
          </a:xfrm>
          <a:custGeom>
            <a:avLst/>
            <a:gdLst>
              <a:gd name="connsiteX0" fmla="*/ 876796 w 926772"/>
              <a:gd name="connsiteY0" fmla="*/ 683011 h 707999"/>
              <a:gd name="connsiteX1" fmla="*/ 901784 w 926772"/>
              <a:gd name="connsiteY1" fmla="*/ 658023 h 707999"/>
              <a:gd name="connsiteX2" fmla="*/ 926772 w 926772"/>
              <a:gd name="connsiteY2" fmla="*/ 683011 h 707999"/>
              <a:gd name="connsiteX3" fmla="*/ 901784 w 926772"/>
              <a:gd name="connsiteY3" fmla="*/ 707999 h 707999"/>
              <a:gd name="connsiteX4" fmla="*/ 876796 w 926772"/>
              <a:gd name="connsiteY4" fmla="*/ 683011 h 707999"/>
              <a:gd name="connsiteX5" fmla="*/ 820126 w 926772"/>
              <a:gd name="connsiteY5" fmla="*/ 589008 h 707999"/>
              <a:gd name="connsiteX6" fmla="*/ 845114 w 926772"/>
              <a:gd name="connsiteY6" fmla="*/ 564020 h 707999"/>
              <a:gd name="connsiteX7" fmla="*/ 870102 w 926772"/>
              <a:gd name="connsiteY7" fmla="*/ 589008 h 707999"/>
              <a:gd name="connsiteX8" fmla="*/ 845114 w 926772"/>
              <a:gd name="connsiteY8" fmla="*/ 613996 h 707999"/>
              <a:gd name="connsiteX9" fmla="*/ 820126 w 926772"/>
              <a:gd name="connsiteY9" fmla="*/ 589008 h 707999"/>
              <a:gd name="connsiteX10" fmla="*/ 756812 w 926772"/>
              <a:gd name="connsiteY10" fmla="*/ 495005 h 707999"/>
              <a:gd name="connsiteX11" fmla="*/ 781800 w 926772"/>
              <a:gd name="connsiteY11" fmla="*/ 470017 h 707999"/>
              <a:gd name="connsiteX12" fmla="*/ 806788 w 926772"/>
              <a:gd name="connsiteY12" fmla="*/ 495005 h 707999"/>
              <a:gd name="connsiteX13" fmla="*/ 781800 w 926772"/>
              <a:gd name="connsiteY13" fmla="*/ 519993 h 707999"/>
              <a:gd name="connsiteX14" fmla="*/ 756812 w 926772"/>
              <a:gd name="connsiteY14" fmla="*/ 495005 h 707999"/>
              <a:gd name="connsiteX15" fmla="*/ 751538 w 926772"/>
              <a:gd name="connsiteY15" fmla="*/ 683011 h 707999"/>
              <a:gd name="connsiteX16" fmla="*/ 776526 w 926772"/>
              <a:gd name="connsiteY16" fmla="*/ 658023 h 707999"/>
              <a:gd name="connsiteX17" fmla="*/ 801514 w 926772"/>
              <a:gd name="connsiteY17" fmla="*/ 683011 h 707999"/>
              <a:gd name="connsiteX18" fmla="*/ 776526 w 926772"/>
              <a:gd name="connsiteY18" fmla="*/ 707999 h 707999"/>
              <a:gd name="connsiteX19" fmla="*/ 751538 w 926772"/>
              <a:gd name="connsiteY19" fmla="*/ 683011 h 707999"/>
              <a:gd name="connsiteX20" fmla="*/ 694869 w 926772"/>
              <a:gd name="connsiteY20" fmla="*/ 589008 h 707999"/>
              <a:gd name="connsiteX21" fmla="*/ 719857 w 926772"/>
              <a:gd name="connsiteY21" fmla="*/ 564020 h 707999"/>
              <a:gd name="connsiteX22" fmla="*/ 744845 w 926772"/>
              <a:gd name="connsiteY22" fmla="*/ 589008 h 707999"/>
              <a:gd name="connsiteX23" fmla="*/ 719857 w 926772"/>
              <a:gd name="connsiteY23" fmla="*/ 613996 h 707999"/>
              <a:gd name="connsiteX24" fmla="*/ 694869 w 926772"/>
              <a:gd name="connsiteY24" fmla="*/ 589008 h 707999"/>
              <a:gd name="connsiteX25" fmla="*/ 689081 w 926772"/>
              <a:gd name="connsiteY25" fmla="*/ 401002 h 707999"/>
              <a:gd name="connsiteX26" fmla="*/ 714069 w 926772"/>
              <a:gd name="connsiteY26" fmla="*/ 376014 h 707999"/>
              <a:gd name="connsiteX27" fmla="*/ 739057 w 926772"/>
              <a:gd name="connsiteY27" fmla="*/ 401002 h 707999"/>
              <a:gd name="connsiteX28" fmla="*/ 714069 w 926772"/>
              <a:gd name="connsiteY28" fmla="*/ 425990 h 707999"/>
              <a:gd name="connsiteX29" fmla="*/ 689081 w 926772"/>
              <a:gd name="connsiteY29" fmla="*/ 401002 h 707999"/>
              <a:gd name="connsiteX30" fmla="*/ 631554 w 926772"/>
              <a:gd name="connsiteY30" fmla="*/ 495005 h 707999"/>
              <a:gd name="connsiteX31" fmla="*/ 656542 w 926772"/>
              <a:gd name="connsiteY31" fmla="*/ 470017 h 707999"/>
              <a:gd name="connsiteX32" fmla="*/ 681530 w 926772"/>
              <a:gd name="connsiteY32" fmla="*/ 495005 h 707999"/>
              <a:gd name="connsiteX33" fmla="*/ 656542 w 926772"/>
              <a:gd name="connsiteY33" fmla="*/ 519993 h 707999"/>
              <a:gd name="connsiteX34" fmla="*/ 631554 w 926772"/>
              <a:gd name="connsiteY34" fmla="*/ 495005 h 707999"/>
              <a:gd name="connsiteX35" fmla="*/ 626283 w 926772"/>
              <a:gd name="connsiteY35" fmla="*/ 683011 h 707999"/>
              <a:gd name="connsiteX36" fmla="*/ 651271 w 926772"/>
              <a:gd name="connsiteY36" fmla="*/ 658023 h 707999"/>
              <a:gd name="connsiteX37" fmla="*/ 676259 w 926772"/>
              <a:gd name="connsiteY37" fmla="*/ 683011 h 707999"/>
              <a:gd name="connsiteX38" fmla="*/ 651271 w 926772"/>
              <a:gd name="connsiteY38" fmla="*/ 707999 h 707999"/>
              <a:gd name="connsiteX39" fmla="*/ 626283 w 926772"/>
              <a:gd name="connsiteY39" fmla="*/ 683011 h 707999"/>
              <a:gd name="connsiteX40" fmla="*/ 621342 w 926772"/>
              <a:gd name="connsiteY40" fmla="*/ 306999 h 707999"/>
              <a:gd name="connsiteX41" fmla="*/ 646330 w 926772"/>
              <a:gd name="connsiteY41" fmla="*/ 282011 h 707999"/>
              <a:gd name="connsiteX42" fmla="*/ 671318 w 926772"/>
              <a:gd name="connsiteY42" fmla="*/ 306999 h 707999"/>
              <a:gd name="connsiteX43" fmla="*/ 646330 w 926772"/>
              <a:gd name="connsiteY43" fmla="*/ 331987 h 707999"/>
              <a:gd name="connsiteX44" fmla="*/ 621342 w 926772"/>
              <a:gd name="connsiteY44" fmla="*/ 306999 h 707999"/>
              <a:gd name="connsiteX45" fmla="*/ 569610 w 926772"/>
              <a:gd name="connsiteY45" fmla="*/ 589008 h 707999"/>
              <a:gd name="connsiteX46" fmla="*/ 594598 w 926772"/>
              <a:gd name="connsiteY46" fmla="*/ 564020 h 707999"/>
              <a:gd name="connsiteX47" fmla="*/ 619586 w 926772"/>
              <a:gd name="connsiteY47" fmla="*/ 589008 h 707999"/>
              <a:gd name="connsiteX48" fmla="*/ 594598 w 926772"/>
              <a:gd name="connsiteY48" fmla="*/ 613996 h 707999"/>
              <a:gd name="connsiteX49" fmla="*/ 569610 w 926772"/>
              <a:gd name="connsiteY49" fmla="*/ 589008 h 707999"/>
              <a:gd name="connsiteX50" fmla="*/ 563824 w 926772"/>
              <a:gd name="connsiteY50" fmla="*/ 401002 h 707999"/>
              <a:gd name="connsiteX51" fmla="*/ 588812 w 926772"/>
              <a:gd name="connsiteY51" fmla="*/ 376014 h 707999"/>
              <a:gd name="connsiteX52" fmla="*/ 613800 w 926772"/>
              <a:gd name="connsiteY52" fmla="*/ 401002 h 707999"/>
              <a:gd name="connsiteX53" fmla="*/ 588812 w 926772"/>
              <a:gd name="connsiteY53" fmla="*/ 425990 h 707999"/>
              <a:gd name="connsiteX54" fmla="*/ 563824 w 926772"/>
              <a:gd name="connsiteY54" fmla="*/ 401002 h 707999"/>
              <a:gd name="connsiteX55" fmla="*/ 553611 w 926772"/>
              <a:gd name="connsiteY55" fmla="*/ 212996 h 707999"/>
              <a:gd name="connsiteX56" fmla="*/ 578599 w 926772"/>
              <a:gd name="connsiteY56" fmla="*/ 188008 h 707999"/>
              <a:gd name="connsiteX57" fmla="*/ 603587 w 926772"/>
              <a:gd name="connsiteY57" fmla="*/ 212996 h 707999"/>
              <a:gd name="connsiteX58" fmla="*/ 578599 w 926772"/>
              <a:gd name="connsiteY58" fmla="*/ 237984 h 707999"/>
              <a:gd name="connsiteX59" fmla="*/ 553611 w 926772"/>
              <a:gd name="connsiteY59" fmla="*/ 212996 h 707999"/>
              <a:gd name="connsiteX60" fmla="*/ 506299 w 926772"/>
              <a:gd name="connsiteY60" fmla="*/ 495005 h 707999"/>
              <a:gd name="connsiteX61" fmla="*/ 531287 w 926772"/>
              <a:gd name="connsiteY61" fmla="*/ 470017 h 707999"/>
              <a:gd name="connsiteX62" fmla="*/ 556275 w 926772"/>
              <a:gd name="connsiteY62" fmla="*/ 495005 h 707999"/>
              <a:gd name="connsiteX63" fmla="*/ 531287 w 926772"/>
              <a:gd name="connsiteY63" fmla="*/ 519993 h 707999"/>
              <a:gd name="connsiteX64" fmla="*/ 506299 w 926772"/>
              <a:gd name="connsiteY64" fmla="*/ 495005 h 707999"/>
              <a:gd name="connsiteX65" fmla="*/ 501026 w 926772"/>
              <a:gd name="connsiteY65" fmla="*/ 683011 h 707999"/>
              <a:gd name="connsiteX66" fmla="*/ 526014 w 926772"/>
              <a:gd name="connsiteY66" fmla="*/ 658023 h 707999"/>
              <a:gd name="connsiteX67" fmla="*/ 551002 w 926772"/>
              <a:gd name="connsiteY67" fmla="*/ 683011 h 707999"/>
              <a:gd name="connsiteX68" fmla="*/ 526014 w 926772"/>
              <a:gd name="connsiteY68" fmla="*/ 707999 h 707999"/>
              <a:gd name="connsiteX69" fmla="*/ 501026 w 926772"/>
              <a:gd name="connsiteY69" fmla="*/ 683011 h 707999"/>
              <a:gd name="connsiteX70" fmla="*/ 496084 w 926772"/>
              <a:gd name="connsiteY70" fmla="*/ 306999 h 707999"/>
              <a:gd name="connsiteX71" fmla="*/ 521072 w 926772"/>
              <a:gd name="connsiteY71" fmla="*/ 282011 h 707999"/>
              <a:gd name="connsiteX72" fmla="*/ 546060 w 926772"/>
              <a:gd name="connsiteY72" fmla="*/ 306999 h 707999"/>
              <a:gd name="connsiteX73" fmla="*/ 521072 w 926772"/>
              <a:gd name="connsiteY73" fmla="*/ 331987 h 707999"/>
              <a:gd name="connsiteX74" fmla="*/ 496084 w 926772"/>
              <a:gd name="connsiteY74" fmla="*/ 306999 h 707999"/>
              <a:gd name="connsiteX75" fmla="*/ 488086 w 926772"/>
              <a:gd name="connsiteY75" fmla="*/ 118993 h 707999"/>
              <a:gd name="connsiteX76" fmla="*/ 513074 w 926772"/>
              <a:gd name="connsiteY76" fmla="*/ 94005 h 707999"/>
              <a:gd name="connsiteX77" fmla="*/ 538062 w 926772"/>
              <a:gd name="connsiteY77" fmla="*/ 118993 h 707999"/>
              <a:gd name="connsiteX78" fmla="*/ 513074 w 926772"/>
              <a:gd name="connsiteY78" fmla="*/ 143981 h 707999"/>
              <a:gd name="connsiteX79" fmla="*/ 488086 w 926772"/>
              <a:gd name="connsiteY79" fmla="*/ 118993 h 707999"/>
              <a:gd name="connsiteX80" fmla="*/ 444353 w 926772"/>
              <a:gd name="connsiteY80" fmla="*/ 589008 h 707999"/>
              <a:gd name="connsiteX81" fmla="*/ 469341 w 926772"/>
              <a:gd name="connsiteY81" fmla="*/ 564020 h 707999"/>
              <a:gd name="connsiteX82" fmla="*/ 494329 w 926772"/>
              <a:gd name="connsiteY82" fmla="*/ 589008 h 707999"/>
              <a:gd name="connsiteX83" fmla="*/ 469341 w 926772"/>
              <a:gd name="connsiteY83" fmla="*/ 613996 h 707999"/>
              <a:gd name="connsiteX84" fmla="*/ 444353 w 926772"/>
              <a:gd name="connsiteY84" fmla="*/ 589008 h 707999"/>
              <a:gd name="connsiteX85" fmla="*/ 438565 w 926772"/>
              <a:gd name="connsiteY85" fmla="*/ 401002 h 707999"/>
              <a:gd name="connsiteX86" fmla="*/ 463553 w 926772"/>
              <a:gd name="connsiteY86" fmla="*/ 376014 h 707999"/>
              <a:gd name="connsiteX87" fmla="*/ 488541 w 926772"/>
              <a:gd name="connsiteY87" fmla="*/ 401002 h 707999"/>
              <a:gd name="connsiteX88" fmla="*/ 463553 w 926772"/>
              <a:gd name="connsiteY88" fmla="*/ 425990 h 707999"/>
              <a:gd name="connsiteX89" fmla="*/ 438565 w 926772"/>
              <a:gd name="connsiteY89" fmla="*/ 401002 h 707999"/>
              <a:gd name="connsiteX90" fmla="*/ 428354 w 926772"/>
              <a:gd name="connsiteY90" fmla="*/ 212996 h 707999"/>
              <a:gd name="connsiteX91" fmla="*/ 453342 w 926772"/>
              <a:gd name="connsiteY91" fmla="*/ 188008 h 707999"/>
              <a:gd name="connsiteX92" fmla="*/ 478330 w 926772"/>
              <a:gd name="connsiteY92" fmla="*/ 212996 h 707999"/>
              <a:gd name="connsiteX93" fmla="*/ 453342 w 926772"/>
              <a:gd name="connsiteY93" fmla="*/ 237984 h 707999"/>
              <a:gd name="connsiteX94" fmla="*/ 428354 w 926772"/>
              <a:gd name="connsiteY94" fmla="*/ 212996 h 707999"/>
              <a:gd name="connsiteX95" fmla="*/ 423077 w 926772"/>
              <a:gd name="connsiteY95" fmla="*/ 24988 h 707999"/>
              <a:gd name="connsiteX96" fmla="*/ 448065 w 926772"/>
              <a:gd name="connsiteY96" fmla="*/ 0 h 707999"/>
              <a:gd name="connsiteX97" fmla="*/ 473053 w 926772"/>
              <a:gd name="connsiteY97" fmla="*/ 24988 h 707999"/>
              <a:gd name="connsiteX98" fmla="*/ 448065 w 926772"/>
              <a:gd name="connsiteY98" fmla="*/ 49976 h 707999"/>
              <a:gd name="connsiteX99" fmla="*/ 423077 w 926772"/>
              <a:gd name="connsiteY99" fmla="*/ 24988 h 707999"/>
              <a:gd name="connsiteX100" fmla="*/ 381042 w 926772"/>
              <a:gd name="connsiteY100" fmla="*/ 495005 h 707999"/>
              <a:gd name="connsiteX101" fmla="*/ 406030 w 926772"/>
              <a:gd name="connsiteY101" fmla="*/ 470017 h 707999"/>
              <a:gd name="connsiteX102" fmla="*/ 431018 w 926772"/>
              <a:gd name="connsiteY102" fmla="*/ 495005 h 707999"/>
              <a:gd name="connsiteX103" fmla="*/ 406030 w 926772"/>
              <a:gd name="connsiteY103" fmla="*/ 519993 h 707999"/>
              <a:gd name="connsiteX104" fmla="*/ 381042 w 926772"/>
              <a:gd name="connsiteY104" fmla="*/ 495005 h 707999"/>
              <a:gd name="connsiteX105" fmla="*/ 375770 w 926772"/>
              <a:gd name="connsiteY105" fmla="*/ 683011 h 707999"/>
              <a:gd name="connsiteX106" fmla="*/ 400758 w 926772"/>
              <a:gd name="connsiteY106" fmla="*/ 658023 h 707999"/>
              <a:gd name="connsiteX107" fmla="*/ 425746 w 926772"/>
              <a:gd name="connsiteY107" fmla="*/ 683011 h 707999"/>
              <a:gd name="connsiteX108" fmla="*/ 400758 w 926772"/>
              <a:gd name="connsiteY108" fmla="*/ 707999 h 707999"/>
              <a:gd name="connsiteX109" fmla="*/ 375770 w 926772"/>
              <a:gd name="connsiteY109" fmla="*/ 683011 h 707999"/>
              <a:gd name="connsiteX110" fmla="*/ 370829 w 926772"/>
              <a:gd name="connsiteY110" fmla="*/ 306999 h 707999"/>
              <a:gd name="connsiteX111" fmla="*/ 395817 w 926772"/>
              <a:gd name="connsiteY111" fmla="*/ 282011 h 707999"/>
              <a:gd name="connsiteX112" fmla="*/ 420805 w 926772"/>
              <a:gd name="connsiteY112" fmla="*/ 306999 h 707999"/>
              <a:gd name="connsiteX113" fmla="*/ 395817 w 926772"/>
              <a:gd name="connsiteY113" fmla="*/ 331987 h 707999"/>
              <a:gd name="connsiteX114" fmla="*/ 370829 w 926772"/>
              <a:gd name="connsiteY114" fmla="*/ 306999 h 707999"/>
              <a:gd name="connsiteX115" fmla="*/ 362827 w 926772"/>
              <a:gd name="connsiteY115" fmla="*/ 118993 h 707999"/>
              <a:gd name="connsiteX116" fmla="*/ 387815 w 926772"/>
              <a:gd name="connsiteY116" fmla="*/ 94005 h 707999"/>
              <a:gd name="connsiteX117" fmla="*/ 412803 w 926772"/>
              <a:gd name="connsiteY117" fmla="*/ 118993 h 707999"/>
              <a:gd name="connsiteX118" fmla="*/ 387815 w 926772"/>
              <a:gd name="connsiteY118" fmla="*/ 143981 h 707999"/>
              <a:gd name="connsiteX119" fmla="*/ 362827 w 926772"/>
              <a:gd name="connsiteY119" fmla="*/ 118993 h 707999"/>
              <a:gd name="connsiteX120" fmla="*/ 319096 w 926772"/>
              <a:gd name="connsiteY120" fmla="*/ 589008 h 707999"/>
              <a:gd name="connsiteX121" fmla="*/ 344084 w 926772"/>
              <a:gd name="connsiteY121" fmla="*/ 564020 h 707999"/>
              <a:gd name="connsiteX122" fmla="*/ 369072 w 926772"/>
              <a:gd name="connsiteY122" fmla="*/ 589008 h 707999"/>
              <a:gd name="connsiteX123" fmla="*/ 344084 w 926772"/>
              <a:gd name="connsiteY123" fmla="*/ 613996 h 707999"/>
              <a:gd name="connsiteX124" fmla="*/ 319096 w 926772"/>
              <a:gd name="connsiteY124" fmla="*/ 589008 h 707999"/>
              <a:gd name="connsiteX125" fmla="*/ 313307 w 926772"/>
              <a:gd name="connsiteY125" fmla="*/ 401002 h 707999"/>
              <a:gd name="connsiteX126" fmla="*/ 338295 w 926772"/>
              <a:gd name="connsiteY126" fmla="*/ 376014 h 707999"/>
              <a:gd name="connsiteX127" fmla="*/ 363283 w 926772"/>
              <a:gd name="connsiteY127" fmla="*/ 401002 h 707999"/>
              <a:gd name="connsiteX128" fmla="*/ 338295 w 926772"/>
              <a:gd name="connsiteY128" fmla="*/ 425990 h 707999"/>
              <a:gd name="connsiteX129" fmla="*/ 313307 w 926772"/>
              <a:gd name="connsiteY129" fmla="*/ 401002 h 707999"/>
              <a:gd name="connsiteX130" fmla="*/ 303095 w 926772"/>
              <a:gd name="connsiteY130" fmla="*/ 212996 h 707999"/>
              <a:gd name="connsiteX131" fmla="*/ 328083 w 926772"/>
              <a:gd name="connsiteY131" fmla="*/ 188008 h 707999"/>
              <a:gd name="connsiteX132" fmla="*/ 353071 w 926772"/>
              <a:gd name="connsiteY132" fmla="*/ 212996 h 707999"/>
              <a:gd name="connsiteX133" fmla="*/ 328083 w 926772"/>
              <a:gd name="connsiteY133" fmla="*/ 237984 h 707999"/>
              <a:gd name="connsiteX134" fmla="*/ 303095 w 926772"/>
              <a:gd name="connsiteY134" fmla="*/ 212996 h 707999"/>
              <a:gd name="connsiteX135" fmla="*/ 255786 w 926772"/>
              <a:gd name="connsiteY135" fmla="*/ 495005 h 707999"/>
              <a:gd name="connsiteX136" fmla="*/ 280774 w 926772"/>
              <a:gd name="connsiteY136" fmla="*/ 470017 h 707999"/>
              <a:gd name="connsiteX137" fmla="*/ 305762 w 926772"/>
              <a:gd name="connsiteY137" fmla="*/ 495005 h 707999"/>
              <a:gd name="connsiteX138" fmla="*/ 280774 w 926772"/>
              <a:gd name="connsiteY138" fmla="*/ 519993 h 707999"/>
              <a:gd name="connsiteX139" fmla="*/ 255786 w 926772"/>
              <a:gd name="connsiteY139" fmla="*/ 495005 h 707999"/>
              <a:gd name="connsiteX140" fmla="*/ 250513 w 926772"/>
              <a:gd name="connsiteY140" fmla="*/ 683011 h 707999"/>
              <a:gd name="connsiteX141" fmla="*/ 275501 w 926772"/>
              <a:gd name="connsiteY141" fmla="*/ 658023 h 707999"/>
              <a:gd name="connsiteX142" fmla="*/ 300489 w 926772"/>
              <a:gd name="connsiteY142" fmla="*/ 683011 h 707999"/>
              <a:gd name="connsiteX143" fmla="*/ 275501 w 926772"/>
              <a:gd name="connsiteY143" fmla="*/ 707999 h 707999"/>
              <a:gd name="connsiteX144" fmla="*/ 250513 w 926772"/>
              <a:gd name="connsiteY144" fmla="*/ 683011 h 707999"/>
              <a:gd name="connsiteX145" fmla="*/ 245572 w 926772"/>
              <a:gd name="connsiteY145" fmla="*/ 306999 h 707999"/>
              <a:gd name="connsiteX146" fmla="*/ 270560 w 926772"/>
              <a:gd name="connsiteY146" fmla="*/ 282011 h 707999"/>
              <a:gd name="connsiteX147" fmla="*/ 295548 w 926772"/>
              <a:gd name="connsiteY147" fmla="*/ 306999 h 707999"/>
              <a:gd name="connsiteX148" fmla="*/ 270560 w 926772"/>
              <a:gd name="connsiteY148" fmla="*/ 331987 h 707999"/>
              <a:gd name="connsiteX149" fmla="*/ 245572 w 926772"/>
              <a:gd name="connsiteY149" fmla="*/ 306999 h 707999"/>
              <a:gd name="connsiteX150" fmla="*/ 193839 w 926772"/>
              <a:gd name="connsiteY150" fmla="*/ 589008 h 707999"/>
              <a:gd name="connsiteX151" fmla="*/ 218827 w 926772"/>
              <a:gd name="connsiteY151" fmla="*/ 564020 h 707999"/>
              <a:gd name="connsiteX152" fmla="*/ 243815 w 926772"/>
              <a:gd name="connsiteY152" fmla="*/ 589008 h 707999"/>
              <a:gd name="connsiteX153" fmla="*/ 218827 w 926772"/>
              <a:gd name="connsiteY153" fmla="*/ 613996 h 707999"/>
              <a:gd name="connsiteX154" fmla="*/ 193839 w 926772"/>
              <a:gd name="connsiteY154" fmla="*/ 589008 h 707999"/>
              <a:gd name="connsiteX155" fmla="*/ 188051 w 926772"/>
              <a:gd name="connsiteY155" fmla="*/ 401002 h 707999"/>
              <a:gd name="connsiteX156" fmla="*/ 213039 w 926772"/>
              <a:gd name="connsiteY156" fmla="*/ 376014 h 707999"/>
              <a:gd name="connsiteX157" fmla="*/ 238027 w 926772"/>
              <a:gd name="connsiteY157" fmla="*/ 401002 h 707999"/>
              <a:gd name="connsiteX158" fmla="*/ 213039 w 926772"/>
              <a:gd name="connsiteY158" fmla="*/ 425990 h 707999"/>
              <a:gd name="connsiteX159" fmla="*/ 188051 w 926772"/>
              <a:gd name="connsiteY159" fmla="*/ 401002 h 707999"/>
              <a:gd name="connsiteX160" fmla="*/ 130529 w 926772"/>
              <a:gd name="connsiteY160" fmla="*/ 495005 h 707999"/>
              <a:gd name="connsiteX161" fmla="*/ 155517 w 926772"/>
              <a:gd name="connsiteY161" fmla="*/ 470017 h 707999"/>
              <a:gd name="connsiteX162" fmla="*/ 180505 w 926772"/>
              <a:gd name="connsiteY162" fmla="*/ 495005 h 707999"/>
              <a:gd name="connsiteX163" fmla="*/ 155517 w 926772"/>
              <a:gd name="connsiteY163" fmla="*/ 519993 h 707999"/>
              <a:gd name="connsiteX164" fmla="*/ 130529 w 926772"/>
              <a:gd name="connsiteY164" fmla="*/ 495005 h 707999"/>
              <a:gd name="connsiteX165" fmla="*/ 125257 w 926772"/>
              <a:gd name="connsiteY165" fmla="*/ 683011 h 707999"/>
              <a:gd name="connsiteX166" fmla="*/ 150245 w 926772"/>
              <a:gd name="connsiteY166" fmla="*/ 658023 h 707999"/>
              <a:gd name="connsiteX167" fmla="*/ 175233 w 926772"/>
              <a:gd name="connsiteY167" fmla="*/ 683011 h 707999"/>
              <a:gd name="connsiteX168" fmla="*/ 150245 w 926772"/>
              <a:gd name="connsiteY168" fmla="*/ 707999 h 707999"/>
              <a:gd name="connsiteX169" fmla="*/ 125257 w 926772"/>
              <a:gd name="connsiteY169" fmla="*/ 683011 h 707999"/>
              <a:gd name="connsiteX170" fmla="*/ 68583 w 926772"/>
              <a:gd name="connsiteY170" fmla="*/ 589008 h 707999"/>
              <a:gd name="connsiteX171" fmla="*/ 93571 w 926772"/>
              <a:gd name="connsiteY171" fmla="*/ 564020 h 707999"/>
              <a:gd name="connsiteX172" fmla="*/ 118559 w 926772"/>
              <a:gd name="connsiteY172" fmla="*/ 589008 h 707999"/>
              <a:gd name="connsiteX173" fmla="*/ 93571 w 926772"/>
              <a:gd name="connsiteY173" fmla="*/ 613996 h 707999"/>
              <a:gd name="connsiteX174" fmla="*/ 68583 w 926772"/>
              <a:gd name="connsiteY174" fmla="*/ 589008 h 707999"/>
              <a:gd name="connsiteX175" fmla="*/ 0 w 926772"/>
              <a:gd name="connsiteY175" fmla="*/ 683011 h 707999"/>
              <a:gd name="connsiteX176" fmla="*/ 24988 w 926772"/>
              <a:gd name="connsiteY176" fmla="*/ 658023 h 707999"/>
              <a:gd name="connsiteX177" fmla="*/ 49976 w 926772"/>
              <a:gd name="connsiteY177" fmla="*/ 683011 h 707999"/>
              <a:gd name="connsiteX178" fmla="*/ 24988 w 926772"/>
              <a:gd name="connsiteY178" fmla="*/ 707999 h 707999"/>
              <a:gd name="connsiteX179" fmla="*/ 0 w 926772"/>
              <a:gd name="connsiteY179" fmla="*/ 683011 h 707999"/>
            </a:gdLst>
            <a:ahLst/>
            <a:cxnLst/>
            <a:rect l="l" t="t" r="r" b="b"/>
            <a:pathLst>
              <a:path w="926772" h="707999">
                <a:moveTo>
                  <a:pt x="876796" y="683011"/>
                </a:moveTo>
                <a:cubicBezTo>
                  <a:pt x="876796" y="669211"/>
                  <a:pt x="887984" y="658023"/>
                  <a:pt x="901784" y="658023"/>
                </a:cubicBezTo>
                <a:cubicBezTo>
                  <a:pt x="915584" y="658023"/>
                  <a:pt x="926772" y="669211"/>
                  <a:pt x="926772" y="683011"/>
                </a:cubicBezTo>
                <a:cubicBezTo>
                  <a:pt x="926772" y="696811"/>
                  <a:pt x="915584" y="707999"/>
                  <a:pt x="901784" y="707999"/>
                </a:cubicBezTo>
                <a:cubicBezTo>
                  <a:pt x="887984" y="707999"/>
                  <a:pt x="876796" y="696811"/>
                  <a:pt x="876796" y="683011"/>
                </a:cubicBezTo>
                <a:close/>
                <a:moveTo>
                  <a:pt x="820126" y="589008"/>
                </a:moveTo>
                <a:cubicBezTo>
                  <a:pt x="820126" y="575208"/>
                  <a:pt x="831314" y="564020"/>
                  <a:pt x="845114" y="564020"/>
                </a:cubicBezTo>
                <a:cubicBezTo>
                  <a:pt x="858914" y="564020"/>
                  <a:pt x="870102" y="575208"/>
                  <a:pt x="870102" y="589008"/>
                </a:cubicBezTo>
                <a:cubicBezTo>
                  <a:pt x="870102" y="602808"/>
                  <a:pt x="858914" y="613996"/>
                  <a:pt x="845114" y="613996"/>
                </a:cubicBezTo>
                <a:cubicBezTo>
                  <a:pt x="831314" y="613996"/>
                  <a:pt x="820126" y="602808"/>
                  <a:pt x="820126" y="589008"/>
                </a:cubicBezTo>
                <a:close/>
                <a:moveTo>
                  <a:pt x="756812" y="495005"/>
                </a:moveTo>
                <a:cubicBezTo>
                  <a:pt x="756812" y="481205"/>
                  <a:pt x="768000" y="470017"/>
                  <a:pt x="781800" y="470017"/>
                </a:cubicBezTo>
                <a:cubicBezTo>
                  <a:pt x="795600" y="470017"/>
                  <a:pt x="806788" y="481205"/>
                  <a:pt x="806788" y="495005"/>
                </a:cubicBezTo>
                <a:cubicBezTo>
                  <a:pt x="806788" y="508805"/>
                  <a:pt x="795600" y="519993"/>
                  <a:pt x="781800" y="519993"/>
                </a:cubicBezTo>
                <a:cubicBezTo>
                  <a:pt x="768000" y="519993"/>
                  <a:pt x="756812" y="508805"/>
                  <a:pt x="756812" y="495005"/>
                </a:cubicBezTo>
                <a:close/>
                <a:moveTo>
                  <a:pt x="751538" y="683011"/>
                </a:moveTo>
                <a:cubicBezTo>
                  <a:pt x="751538" y="669211"/>
                  <a:pt x="762726" y="658023"/>
                  <a:pt x="776526" y="658023"/>
                </a:cubicBezTo>
                <a:cubicBezTo>
                  <a:pt x="790326" y="658023"/>
                  <a:pt x="801514" y="669211"/>
                  <a:pt x="801514" y="683011"/>
                </a:cubicBezTo>
                <a:cubicBezTo>
                  <a:pt x="801514" y="696811"/>
                  <a:pt x="790326" y="707999"/>
                  <a:pt x="776526" y="707999"/>
                </a:cubicBezTo>
                <a:cubicBezTo>
                  <a:pt x="762726" y="707999"/>
                  <a:pt x="751538" y="696811"/>
                  <a:pt x="751538" y="683011"/>
                </a:cubicBezTo>
                <a:close/>
                <a:moveTo>
                  <a:pt x="694869" y="589008"/>
                </a:moveTo>
                <a:cubicBezTo>
                  <a:pt x="694869" y="575208"/>
                  <a:pt x="706057" y="564020"/>
                  <a:pt x="719857" y="564020"/>
                </a:cubicBezTo>
                <a:cubicBezTo>
                  <a:pt x="733657" y="564020"/>
                  <a:pt x="744845" y="575208"/>
                  <a:pt x="744845" y="589008"/>
                </a:cubicBezTo>
                <a:cubicBezTo>
                  <a:pt x="744845" y="602808"/>
                  <a:pt x="733657" y="613996"/>
                  <a:pt x="719857" y="613996"/>
                </a:cubicBezTo>
                <a:cubicBezTo>
                  <a:pt x="706057" y="613996"/>
                  <a:pt x="694869" y="602808"/>
                  <a:pt x="694869" y="589008"/>
                </a:cubicBezTo>
                <a:close/>
                <a:moveTo>
                  <a:pt x="689081" y="401002"/>
                </a:moveTo>
                <a:cubicBezTo>
                  <a:pt x="689081" y="387202"/>
                  <a:pt x="700269" y="376014"/>
                  <a:pt x="714069" y="376014"/>
                </a:cubicBezTo>
                <a:cubicBezTo>
                  <a:pt x="727869" y="376014"/>
                  <a:pt x="739057" y="387202"/>
                  <a:pt x="739057" y="401002"/>
                </a:cubicBezTo>
                <a:cubicBezTo>
                  <a:pt x="739057" y="414802"/>
                  <a:pt x="727869" y="425990"/>
                  <a:pt x="714069" y="425990"/>
                </a:cubicBezTo>
                <a:cubicBezTo>
                  <a:pt x="700269" y="425990"/>
                  <a:pt x="689081" y="414802"/>
                  <a:pt x="689081" y="401002"/>
                </a:cubicBezTo>
                <a:close/>
                <a:moveTo>
                  <a:pt x="631554" y="495005"/>
                </a:moveTo>
                <a:cubicBezTo>
                  <a:pt x="631554" y="481205"/>
                  <a:pt x="642742" y="470017"/>
                  <a:pt x="656542" y="470017"/>
                </a:cubicBezTo>
                <a:cubicBezTo>
                  <a:pt x="670342" y="470017"/>
                  <a:pt x="681530" y="481205"/>
                  <a:pt x="681530" y="495005"/>
                </a:cubicBezTo>
                <a:cubicBezTo>
                  <a:pt x="681530" y="508805"/>
                  <a:pt x="670342" y="519993"/>
                  <a:pt x="656542" y="519993"/>
                </a:cubicBezTo>
                <a:cubicBezTo>
                  <a:pt x="642742" y="519993"/>
                  <a:pt x="631554" y="508805"/>
                  <a:pt x="631554" y="495005"/>
                </a:cubicBezTo>
                <a:close/>
                <a:moveTo>
                  <a:pt x="626283" y="683011"/>
                </a:moveTo>
                <a:cubicBezTo>
                  <a:pt x="626283" y="669211"/>
                  <a:pt x="637471" y="658023"/>
                  <a:pt x="651271" y="658023"/>
                </a:cubicBezTo>
                <a:cubicBezTo>
                  <a:pt x="665071" y="658023"/>
                  <a:pt x="676259" y="669211"/>
                  <a:pt x="676259" y="683011"/>
                </a:cubicBezTo>
                <a:cubicBezTo>
                  <a:pt x="676259" y="696811"/>
                  <a:pt x="665071" y="707999"/>
                  <a:pt x="651271" y="707999"/>
                </a:cubicBezTo>
                <a:cubicBezTo>
                  <a:pt x="637471" y="707999"/>
                  <a:pt x="626283" y="696811"/>
                  <a:pt x="626283" y="683011"/>
                </a:cubicBezTo>
                <a:close/>
                <a:moveTo>
                  <a:pt x="621342" y="306999"/>
                </a:moveTo>
                <a:cubicBezTo>
                  <a:pt x="621342" y="293199"/>
                  <a:pt x="632530" y="282011"/>
                  <a:pt x="646330" y="282011"/>
                </a:cubicBezTo>
                <a:cubicBezTo>
                  <a:pt x="660130" y="282011"/>
                  <a:pt x="671318" y="293199"/>
                  <a:pt x="671318" y="306999"/>
                </a:cubicBezTo>
                <a:cubicBezTo>
                  <a:pt x="671318" y="320799"/>
                  <a:pt x="660130" y="331987"/>
                  <a:pt x="646330" y="331987"/>
                </a:cubicBezTo>
                <a:cubicBezTo>
                  <a:pt x="632530" y="331987"/>
                  <a:pt x="621342" y="320799"/>
                  <a:pt x="621342" y="306999"/>
                </a:cubicBezTo>
                <a:close/>
                <a:moveTo>
                  <a:pt x="569610" y="589008"/>
                </a:moveTo>
                <a:cubicBezTo>
                  <a:pt x="569610" y="575208"/>
                  <a:pt x="580798" y="564020"/>
                  <a:pt x="594598" y="564020"/>
                </a:cubicBezTo>
                <a:cubicBezTo>
                  <a:pt x="608398" y="564020"/>
                  <a:pt x="619586" y="575208"/>
                  <a:pt x="619586" y="589008"/>
                </a:cubicBezTo>
                <a:cubicBezTo>
                  <a:pt x="619586" y="602808"/>
                  <a:pt x="608398" y="613996"/>
                  <a:pt x="594598" y="613996"/>
                </a:cubicBezTo>
                <a:cubicBezTo>
                  <a:pt x="580798" y="613996"/>
                  <a:pt x="569610" y="602808"/>
                  <a:pt x="569610" y="589008"/>
                </a:cubicBezTo>
                <a:close/>
                <a:moveTo>
                  <a:pt x="563824" y="401002"/>
                </a:moveTo>
                <a:cubicBezTo>
                  <a:pt x="563824" y="387202"/>
                  <a:pt x="575012" y="376014"/>
                  <a:pt x="588812" y="376014"/>
                </a:cubicBezTo>
                <a:cubicBezTo>
                  <a:pt x="602612" y="376014"/>
                  <a:pt x="613800" y="387202"/>
                  <a:pt x="613800" y="401002"/>
                </a:cubicBezTo>
                <a:cubicBezTo>
                  <a:pt x="613800" y="414802"/>
                  <a:pt x="602612" y="425990"/>
                  <a:pt x="588812" y="425990"/>
                </a:cubicBezTo>
                <a:cubicBezTo>
                  <a:pt x="575012" y="425990"/>
                  <a:pt x="563824" y="414802"/>
                  <a:pt x="563824" y="401002"/>
                </a:cubicBezTo>
                <a:close/>
                <a:moveTo>
                  <a:pt x="553611" y="212996"/>
                </a:moveTo>
                <a:cubicBezTo>
                  <a:pt x="553611" y="199196"/>
                  <a:pt x="564799" y="188008"/>
                  <a:pt x="578599" y="188008"/>
                </a:cubicBezTo>
                <a:cubicBezTo>
                  <a:pt x="592399" y="188008"/>
                  <a:pt x="603587" y="199196"/>
                  <a:pt x="603587" y="212996"/>
                </a:cubicBezTo>
                <a:cubicBezTo>
                  <a:pt x="603587" y="226796"/>
                  <a:pt x="592399" y="237984"/>
                  <a:pt x="578599" y="237984"/>
                </a:cubicBezTo>
                <a:cubicBezTo>
                  <a:pt x="564799" y="237984"/>
                  <a:pt x="553611" y="226796"/>
                  <a:pt x="553611" y="212996"/>
                </a:cubicBezTo>
                <a:close/>
                <a:moveTo>
                  <a:pt x="506299" y="495005"/>
                </a:moveTo>
                <a:cubicBezTo>
                  <a:pt x="506299" y="481205"/>
                  <a:pt x="517487" y="470017"/>
                  <a:pt x="531287" y="470017"/>
                </a:cubicBezTo>
                <a:cubicBezTo>
                  <a:pt x="545087" y="470017"/>
                  <a:pt x="556275" y="481205"/>
                  <a:pt x="556275" y="495005"/>
                </a:cubicBezTo>
                <a:cubicBezTo>
                  <a:pt x="556275" y="508805"/>
                  <a:pt x="545087" y="519993"/>
                  <a:pt x="531287" y="519993"/>
                </a:cubicBezTo>
                <a:cubicBezTo>
                  <a:pt x="517487" y="519993"/>
                  <a:pt x="506299" y="508805"/>
                  <a:pt x="506299" y="495005"/>
                </a:cubicBezTo>
                <a:close/>
                <a:moveTo>
                  <a:pt x="501026" y="683011"/>
                </a:moveTo>
                <a:cubicBezTo>
                  <a:pt x="501026" y="669211"/>
                  <a:pt x="512214" y="658023"/>
                  <a:pt x="526014" y="658023"/>
                </a:cubicBezTo>
                <a:cubicBezTo>
                  <a:pt x="539814" y="658023"/>
                  <a:pt x="551002" y="669211"/>
                  <a:pt x="551002" y="683011"/>
                </a:cubicBezTo>
                <a:cubicBezTo>
                  <a:pt x="551002" y="696811"/>
                  <a:pt x="539814" y="707999"/>
                  <a:pt x="526014" y="707999"/>
                </a:cubicBezTo>
                <a:cubicBezTo>
                  <a:pt x="512214" y="707999"/>
                  <a:pt x="501026" y="696811"/>
                  <a:pt x="501026" y="683011"/>
                </a:cubicBezTo>
                <a:close/>
                <a:moveTo>
                  <a:pt x="496084" y="306999"/>
                </a:moveTo>
                <a:cubicBezTo>
                  <a:pt x="496084" y="293199"/>
                  <a:pt x="507272" y="282011"/>
                  <a:pt x="521072" y="282011"/>
                </a:cubicBezTo>
                <a:cubicBezTo>
                  <a:pt x="534872" y="282011"/>
                  <a:pt x="546060" y="293199"/>
                  <a:pt x="546060" y="306999"/>
                </a:cubicBezTo>
                <a:cubicBezTo>
                  <a:pt x="546060" y="320799"/>
                  <a:pt x="534872" y="331987"/>
                  <a:pt x="521072" y="331987"/>
                </a:cubicBezTo>
                <a:cubicBezTo>
                  <a:pt x="507272" y="331987"/>
                  <a:pt x="496084" y="320799"/>
                  <a:pt x="496084" y="306999"/>
                </a:cubicBezTo>
                <a:close/>
                <a:moveTo>
                  <a:pt x="488086" y="118993"/>
                </a:moveTo>
                <a:cubicBezTo>
                  <a:pt x="488086" y="105193"/>
                  <a:pt x="499274" y="94005"/>
                  <a:pt x="513074" y="94005"/>
                </a:cubicBezTo>
                <a:cubicBezTo>
                  <a:pt x="526874" y="94005"/>
                  <a:pt x="538062" y="105193"/>
                  <a:pt x="538062" y="118993"/>
                </a:cubicBezTo>
                <a:cubicBezTo>
                  <a:pt x="538062" y="132793"/>
                  <a:pt x="526874" y="143981"/>
                  <a:pt x="513074" y="143981"/>
                </a:cubicBezTo>
                <a:cubicBezTo>
                  <a:pt x="499274" y="143981"/>
                  <a:pt x="488086" y="132793"/>
                  <a:pt x="488086" y="118993"/>
                </a:cubicBezTo>
                <a:close/>
                <a:moveTo>
                  <a:pt x="444353" y="589008"/>
                </a:moveTo>
                <a:cubicBezTo>
                  <a:pt x="444353" y="575208"/>
                  <a:pt x="455541" y="564020"/>
                  <a:pt x="469341" y="564020"/>
                </a:cubicBezTo>
                <a:cubicBezTo>
                  <a:pt x="483141" y="564020"/>
                  <a:pt x="494329" y="575208"/>
                  <a:pt x="494329" y="589008"/>
                </a:cubicBezTo>
                <a:cubicBezTo>
                  <a:pt x="494329" y="602808"/>
                  <a:pt x="483141" y="613996"/>
                  <a:pt x="469341" y="613996"/>
                </a:cubicBezTo>
                <a:cubicBezTo>
                  <a:pt x="455541" y="613996"/>
                  <a:pt x="444353" y="602808"/>
                  <a:pt x="444353" y="589008"/>
                </a:cubicBezTo>
                <a:close/>
                <a:moveTo>
                  <a:pt x="438565" y="401002"/>
                </a:moveTo>
                <a:cubicBezTo>
                  <a:pt x="438565" y="387202"/>
                  <a:pt x="449753" y="376014"/>
                  <a:pt x="463553" y="376014"/>
                </a:cubicBezTo>
                <a:cubicBezTo>
                  <a:pt x="477353" y="376014"/>
                  <a:pt x="488541" y="387202"/>
                  <a:pt x="488541" y="401002"/>
                </a:cubicBezTo>
                <a:cubicBezTo>
                  <a:pt x="488541" y="414802"/>
                  <a:pt x="477353" y="425990"/>
                  <a:pt x="463553" y="425990"/>
                </a:cubicBezTo>
                <a:cubicBezTo>
                  <a:pt x="449753" y="425990"/>
                  <a:pt x="438565" y="414802"/>
                  <a:pt x="438565" y="401002"/>
                </a:cubicBezTo>
                <a:close/>
                <a:moveTo>
                  <a:pt x="428354" y="212996"/>
                </a:moveTo>
                <a:cubicBezTo>
                  <a:pt x="428354" y="199196"/>
                  <a:pt x="439542" y="188008"/>
                  <a:pt x="453342" y="188008"/>
                </a:cubicBezTo>
                <a:cubicBezTo>
                  <a:pt x="467142" y="188008"/>
                  <a:pt x="478330" y="199196"/>
                  <a:pt x="478330" y="212996"/>
                </a:cubicBezTo>
                <a:cubicBezTo>
                  <a:pt x="478330" y="226796"/>
                  <a:pt x="467142" y="237984"/>
                  <a:pt x="453342" y="237984"/>
                </a:cubicBezTo>
                <a:cubicBezTo>
                  <a:pt x="439542" y="237984"/>
                  <a:pt x="428354" y="226796"/>
                  <a:pt x="428354" y="212996"/>
                </a:cubicBezTo>
                <a:close/>
                <a:moveTo>
                  <a:pt x="423077" y="24988"/>
                </a:moveTo>
                <a:cubicBezTo>
                  <a:pt x="423077" y="11188"/>
                  <a:pt x="434265" y="0"/>
                  <a:pt x="448065" y="0"/>
                </a:cubicBezTo>
                <a:cubicBezTo>
                  <a:pt x="461865" y="0"/>
                  <a:pt x="473053" y="11188"/>
                  <a:pt x="473053" y="24988"/>
                </a:cubicBezTo>
                <a:cubicBezTo>
                  <a:pt x="473053" y="38788"/>
                  <a:pt x="461865" y="49976"/>
                  <a:pt x="448065" y="49976"/>
                </a:cubicBezTo>
                <a:cubicBezTo>
                  <a:pt x="434265" y="49976"/>
                  <a:pt x="423077" y="38788"/>
                  <a:pt x="423077" y="24988"/>
                </a:cubicBezTo>
                <a:close/>
                <a:moveTo>
                  <a:pt x="381042" y="495005"/>
                </a:moveTo>
                <a:cubicBezTo>
                  <a:pt x="381042" y="481205"/>
                  <a:pt x="392230" y="470017"/>
                  <a:pt x="406030" y="470017"/>
                </a:cubicBezTo>
                <a:cubicBezTo>
                  <a:pt x="419830" y="470017"/>
                  <a:pt x="431018" y="481205"/>
                  <a:pt x="431018" y="495005"/>
                </a:cubicBezTo>
                <a:cubicBezTo>
                  <a:pt x="431018" y="508805"/>
                  <a:pt x="419830" y="519993"/>
                  <a:pt x="406030" y="519993"/>
                </a:cubicBezTo>
                <a:cubicBezTo>
                  <a:pt x="392230" y="519993"/>
                  <a:pt x="381042" y="508805"/>
                  <a:pt x="381042" y="495005"/>
                </a:cubicBezTo>
                <a:close/>
                <a:moveTo>
                  <a:pt x="375770" y="683011"/>
                </a:moveTo>
                <a:cubicBezTo>
                  <a:pt x="375770" y="669211"/>
                  <a:pt x="386958" y="658023"/>
                  <a:pt x="400758" y="658023"/>
                </a:cubicBezTo>
                <a:cubicBezTo>
                  <a:pt x="414558" y="658023"/>
                  <a:pt x="425746" y="669211"/>
                  <a:pt x="425746" y="683011"/>
                </a:cubicBezTo>
                <a:cubicBezTo>
                  <a:pt x="425746" y="696811"/>
                  <a:pt x="414558" y="707999"/>
                  <a:pt x="400758" y="707999"/>
                </a:cubicBezTo>
                <a:cubicBezTo>
                  <a:pt x="386958" y="707999"/>
                  <a:pt x="375770" y="696811"/>
                  <a:pt x="375770" y="683011"/>
                </a:cubicBezTo>
                <a:close/>
                <a:moveTo>
                  <a:pt x="370829" y="306999"/>
                </a:moveTo>
                <a:cubicBezTo>
                  <a:pt x="370829" y="293199"/>
                  <a:pt x="382017" y="282011"/>
                  <a:pt x="395817" y="282011"/>
                </a:cubicBezTo>
                <a:cubicBezTo>
                  <a:pt x="409617" y="282011"/>
                  <a:pt x="420805" y="293199"/>
                  <a:pt x="420805" y="306999"/>
                </a:cubicBezTo>
                <a:cubicBezTo>
                  <a:pt x="420805" y="320799"/>
                  <a:pt x="409617" y="331987"/>
                  <a:pt x="395817" y="331987"/>
                </a:cubicBezTo>
                <a:cubicBezTo>
                  <a:pt x="382017" y="331987"/>
                  <a:pt x="370829" y="320799"/>
                  <a:pt x="370829" y="306999"/>
                </a:cubicBezTo>
                <a:close/>
                <a:moveTo>
                  <a:pt x="362827" y="118993"/>
                </a:moveTo>
                <a:cubicBezTo>
                  <a:pt x="362827" y="105193"/>
                  <a:pt x="374015" y="94005"/>
                  <a:pt x="387815" y="94005"/>
                </a:cubicBezTo>
                <a:cubicBezTo>
                  <a:pt x="401615" y="94005"/>
                  <a:pt x="412803" y="105193"/>
                  <a:pt x="412803" y="118993"/>
                </a:cubicBezTo>
                <a:cubicBezTo>
                  <a:pt x="412803" y="132793"/>
                  <a:pt x="401615" y="143981"/>
                  <a:pt x="387815" y="143981"/>
                </a:cubicBezTo>
                <a:cubicBezTo>
                  <a:pt x="374015" y="143981"/>
                  <a:pt x="362827" y="132793"/>
                  <a:pt x="362827" y="118993"/>
                </a:cubicBezTo>
                <a:close/>
                <a:moveTo>
                  <a:pt x="319096" y="589008"/>
                </a:moveTo>
                <a:cubicBezTo>
                  <a:pt x="319096" y="575208"/>
                  <a:pt x="330284" y="564020"/>
                  <a:pt x="344084" y="564020"/>
                </a:cubicBezTo>
                <a:cubicBezTo>
                  <a:pt x="357884" y="564020"/>
                  <a:pt x="369072" y="575208"/>
                  <a:pt x="369072" y="589008"/>
                </a:cubicBezTo>
                <a:cubicBezTo>
                  <a:pt x="369072" y="602808"/>
                  <a:pt x="357884" y="613996"/>
                  <a:pt x="344084" y="613996"/>
                </a:cubicBezTo>
                <a:cubicBezTo>
                  <a:pt x="330284" y="613996"/>
                  <a:pt x="319096" y="602808"/>
                  <a:pt x="319096" y="589008"/>
                </a:cubicBezTo>
                <a:close/>
                <a:moveTo>
                  <a:pt x="313307" y="401002"/>
                </a:moveTo>
                <a:cubicBezTo>
                  <a:pt x="313307" y="387202"/>
                  <a:pt x="324495" y="376014"/>
                  <a:pt x="338295" y="376014"/>
                </a:cubicBezTo>
                <a:cubicBezTo>
                  <a:pt x="352095" y="376014"/>
                  <a:pt x="363283" y="387202"/>
                  <a:pt x="363283" y="401002"/>
                </a:cubicBezTo>
                <a:cubicBezTo>
                  <a:pt x="363283" y="414802"/>
                  <a:pt x="352095" y="425990"/>
                  <a:pt x="338295" y="425990"/>
                </a:cubicBezTo>
                <a:cubicBezTo>
                  <a:pt x="324495" y="425990"/>
                  <a:pt x="313307" y="414802"/>
                  <a:pt x="313307" y="401002"/>
                </a:cubicBezTo>
                <a:close/>
                <a:moveTo>
                  <a:pt x="303095" y="212996"/>
                </a:moveTo>
                <a:cubicBezTo>
                  <a:pt x="303095" y="199196"/>
                  <a:pt x="314283" y="188008"/>
                  <a:pt x="328083" y="188008"/>
                </a:cubicBezTo>
                <a:cubicBezTo>
                  <a:pt x="341883" y="188008"/>
                  <a:pt x="353071" y="199196"/>
                  <a:pt x="353071" y="212996"/>
                </a:cubicBezTo>
                <a:cubicBezTo>
                  <a:pt x="353071" y="226796"/>
                  <a:pt x="341883" y="237984"/>
                  <a:pt x="328083" y="237984"/>
                </a:cubicBezTo>
                <a:cubicBezTo>
                  <a:pt x="314283" y="237984"/>
                  <a:pt x="303095" y="226796"/>
                  <a:pt x="303095" y="212996"/>
                </a:cubicBezTo>
                <a:close/>
                <a:moveTo>
                  <a:pt x="255786" y="495005"/>
                </a:moveTo>
                <a:cubicBezTo>
                  <a:pt x="255786" y="481205"/>
                  <a:pt x="266974" y="470017"/>
                  <a:pt x="280774" y="470017"/>
                </a:cubicBezTo>
                <a:cubicBezTo>
                  <a:pt x="294574" y="470017"/>
                  <a:pt x="305762" y="481205"/>
                  <a:pt x="305762" y="495005"/>
                </a:cubicBezTo>
                <a:cubicBezTo>
                  <a:pt x="305762" y="508805"/>
                  <a:pt x="294574" y="519993"/>
                  <a:pt x="280774" y="519993"/>
                </a:cubicBezTo>
                <a:cubicBezTo>
                  <a:pt x="266974" y="519993"/>
                  <a:pt x="255786" y="508805"/>
                  <a:pt x="255786" y="495005"/>
                </a:cubicBezTo>
                <a:close/>
                <a:moveTo>
                  <a:pt x="250513" y="683011"/>
                </a:moveTo>
                <a:cubicBezTo>
                  <a:pt x="250513" y="669211"/>
                  <a:pt x="261701" y="658023"/>
                  <a:pt x="275501" y="658023"/>
                </a:cubicBezTo>
                <a:cubicBezTo>
                  <a:pt x="289301" y="658023"/>
                  <a:pt x="300489" y="669211"/>
                  <a:pt x="300489" y="683011"/>
                </a:cubicBezTo>
                <a:cubicBezTo>
                  <a:pt x="300489" y="696811"/>
                  <a:pt x="289301" y="707999"/>
                  <a:pt x="275501" y="707999"/>
                </a:cubicBezTo>
                <a:cubicBezTo>
                  <a:pt x="261701" y="707999"/>
                  <a:pt x="250513" y="696811"/>
                  <a:pt x="250513" y="683011"/>
                </a:cubicBezTo>
                <a:close/>
                <a:moveTo>
                  <a:pt x="245572" y="306999"/>
                </a:moveTo>
                <a:cubicBezTo>
                  <a:pt x="245572" y="293199"/>
                  <a:pt x="256760" y="282011"/>
                  <a:pt x="270560" y="282011"/>
                </a:cubicBezTo>
                <a:cubicBezTo>
                  <a:pt x="284360" y="282011"/>
                  <a:pt x="295548" y="293199"/>
                  <a:pt x="295548" y="306999"/>
                </a:cubicBezTo>
                <a:cubicBezTo>
                  <a:pt x="295548" y="320799"/>
                  <a:pt x="284360" y="331987"/>
                  <a:pt x="270560" y="331987"/>
                </a:cubicBezTo>
                <a:cubicBezTo>
                  <a:pt x="256760" y="331987"/>
                  <a:pt x="245572" y="320799"/>
                  <a:pt x="245572" y="306999"/>
                </a:cubicBezTo>
                <a:close/>
                <a:moveTo>
                  <a:pt x="193839" y="589008"/>
                </a:moveTo>
                <a:cubicBezTo>
                  <a:pt x="193839" y="575208"/>
                  <a:pt x="205027" y="564020"/>
                  <a:pt x="218827" y="564020"/>
                </a:cubicBezTo>
                <a:cubicBezTo>
                  <a:pt x="232627" y="564020"/>
                  <a:pt x="243815" y="575208"/>
                  <a:pt x="243815" y="589008"/>
                </a:cubicBezTo>
                <a:cubicBezTo>
                  <a:pt x="243815" y="602808"/>
                  <a:pt x="232627" y="613996"/>
                  <a:pt x="218827" y="613996"/>
                </a:cubicBezTo>
                <a:cubicBezTo>
                  <a:pt x="205027" y="613996"/>
                  <a:pt x="193839" y="602808"/>
                  <a:pt x="193839" y="589008"/>
                </a:cubicBezTo>
                <a:close/>
                <a:moveTo>
                  <a:pt x="188051" y="401002"/>
                </a:moveTo>
                <a:cubicBezTo>
                  <a:pt x="188051" y="387202"/>
                  <a:pt x="199239" y="376014"/>
                  <a:pt x="213039" y="376014"/>
                </a:cubicBezTo>
                <a:cubicBezTo>
                  <a:pt x="226839" y="376014"/>
                  <a:pt x="238027" y="387202"/>
                  <a:pt x="238027" y="401002"/>
                </a:cubicBezTo>
                <a:cubicBezTo>
                  <a:pt x="238027" y="414802"/>
                  <a:pt x="226839" y="425990"/>
                  <a:pt x="213039" y="425990"/>
                </a:cubicBezTo>
                <a:cubicBezTo>
                  <a:pt x="199239" y="425990"/>
                  <a:pt x="188051" y="414802"/>
                  <a:pt x="188051" y="401002"/>
                </a:cubicBezTo>
                <a:close/>
                <a:moveTo>
                  <a:pt x="130529" y="495005"/>
                </a:moveTo>
                <a:cubicBezTo>
                  <a:pt x="130529" y="481205"/>
                  <a:pt x="141717" y="470017"/>
                  <a:pt x="155517" y="470017"/>
                </a:cubicBezTo>
                <a:cubicBezTo>
                  <a:pt x="169317" y="470017"/>
                  <a:pt x="180505" y="481205"/>
                  <a:pt x="180505" y="495005"/>
                </a:cubicBezTo>
                <a:cubicBezTo>
                  <a:pt x="180505" y="508805"/>
                  <a:pt x="169317" y="519993"/>
                  <a:pt x="155517" y="519993"/>
                </a:cubicBezTo>
                <a:cubicBezTo>
                  <a:pt x="141717" y="519993"/>
                  <a:pt x="130529" y="508805"/>
                  <a:pt x="130529" y="495005"/>
                </a:cubicBezTo>
                <a:close/>
                <a:moveTo>
                  <a:pt x="125257" y="683011"/>
                </a:moveTo>
                <a:cubicBezTo>
                  <a:pt x="125257" y="669211"/>
                  <a:pt x="136445" y="658023"/>
                  <a:pt x="150245" y="658023"/>
                </a:cubicBezTo>
                <a:cubicBezTo>
                  <a:pt x="164045" y="658023"/>
                  <a:pt x="175233" y="669211"/>
                  <a:pt x="175233" y="683011"/>
                </a:cubicBezTo>
                <a:cubicBezTo>
                  <a:pt x="175233" y="696811"/>
                  <a:pt x="164045" y="707999"/>
                  <a:pt x="150245" y="707999"/>
                </a:cubicBezTo>
                <a:cubicBezTo>
                  <a:pt x="136445" y="707999"/>
                  <a:pt x="125257" y="696811"/>
                  <a:pt x="125257" y="683011"/>
                </a:cubicBezTo>
                <a:close/>
                <a:moveTo>
                  <a:pt x="68583" y="589008"/>
                </a:moveTo>
                <a:cubicBezTo>
                  <a:pt x="68583" y="575208"/>
                  <a:pt x="79771" y="564020"/>
                  <a:pt x="93571" y="564020"/>
                </a:cubicBezTo>
                <a:cubicBezTo>
                  <a:pt x="107371" y="564020"/>
                  <a:pt x="118559" y="575208"/>
                  <a:pt x="118559" y="589008"/>
                </a:cubicBezTo>
                <a:cubicBezTo>
                  <a:pt x="118559" y="602808"/>
                  <a:pt x="107371" y="613996"/>
                  <a:pt x="93571" y="613996"/>
                </a:cubicBezTo>
                <a:cubicBezTo>
                  <a:pt x="79771" y="613996"/>
                  <a:pt x="68583" y="602808"/>
                  <a:pt x="68583" y="589008"/>
                </a:cubicBezTo>
                <a:close/>
                <a:moveTo>
                  <a:pt x="0" y="683011"/>
                </a:moveTo>
                <a:cubicBezTo>
                  <a:pt x="0" y="669211"/>
                  <a:pt x="11188" y="658023"/>
                  <a:pt x="24988" y="658023"/>
                </a:cubicBezTo>
                <a:cubicBezTo>
                  <a:pt x="38788" y="658023"/>
                  <a:pt x="49976" y="669211"/>
                  <a:pt x="49976" y="683011"/>
                </a:cubicBezTo>
                <a:cubicBezTo>
                  <a:pt x="49976" y="696811"/>
                  <a:pt x="38788" y="707999"/>
                  <a:pt x="24988" y="707999"/>
                </a:cubicBezTo>
                <a:cubicBezTo>
                  <a:pt x="11188" y="707999"/>
                  <a:pt x="0" y="696811"/>
                  <a:pt x="0" y="683011"/>
                </a:cubicBezTo>
                <a:close/>
              </a:path>
            </a:pathLst>
          </a:cu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txBox="1"/>
          <p:nvPr/>
        </p:nvSpPr>
        <p:spPr>
          <a:xfrm flipH="1">
            <a:off x="0" y="0"/>
            <a:ext cx="12192000" cy="6858000"/>
          </a:xfrm>
          <a:prstGeom prst="rect">
            <a:avLst/>
          </a:prstGeom>
          <a:gradFill>
            <a:gsLst>
              <a:gs pos="0">
                <a:schemeClr val="bg1"/>
              </a:gs>
              <a:gs pos="100000">
                <a:schemeClr val="accent1">
                  <a:lumMod val="20000"/>
                  <a:lumOff val="80000"/>
                </a:schemeClr>
              </a:gs>
            </a:gsLst>
            <a:lin ang="81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a:off x="189186" y="6589986"/>
            <a:ext cx="11855667" cy="14714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flipH="1" flipV="1">
            <a:off x="189186" y="6369269"/>
            <a:ext cx="1282262" cy="136635"/>
          </a:xfrm>
          <a:prstGeom prst="hexagon">
            <a:avLst>
              <a:gd name="adj" fmla="val 38058"/>
              <a:gd name="vf" fmla="val 115470"/>
            </a:avLst>
          </a:prstGeom>
          <a:gradFill>
            <a:gsLst>
              <a:gs pos="0">
                <a:schemeClr val="accent1">
                  <a:alpha val="0"/>
                </a:schemeClr>
              </a:gs>
              <a:gs pos="100000">
                <a:schemeClr val="accent1">
                  <a:lumMod val="60000"/>
                  <a:lumOff val="40000"/>
                  <a:alpha val="4600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3006760" y="0"/>
            <a:ext cx="3730846" cy="2392557"/>
          </a:xfrm>
          <a:custGeom>
            <a:avLst/>
            <a:gdLst>
              <a:gd name="connsiteX0" fmla="*/ 0 w 8670418"/>
              <a:gd name="connsiteY0" fmla="*/ 0 h 5560258"/>
              <a:gd name="connsiteX1" fmla="*/ 3325813 w 8670418"/>
              <a:gd name="connsiteY1" fmla="*/ 0 h 5560258"/>
              <a:gd name="connsiteX2" fmla="*/ 5474742 w 8670418"/>
              <a:gd name="connsiteY2" fmla="*/ 2148928 h 5560258"/>
              <a:gd name="connsiteX3" fmla="*/ 7623670 w 8670418"/>
              <a:gd name="connsiteY3" fmla="*/ 0 h 5560258"/>
              <a:gd name="connsiteX4" fmla="*/ 8670418 w 8670418"/>
              <a:gd name="connsiteY4" fmla="*/ 0 h 5560258"/>
              <a:gd name="connsiteX5" fmla="*/ 8670418 w 8670418"/>
              <a:gd name="connsiteY5" fmla="*/ 2450099 h 5560258"/>
              <a:gd name="connsiteX6" fmla="*/ 5560258 w 8670418"/>
              <a:gd name="connsiteY6" fmla="*/ 5560258 h 5560258"/>
              <a:gd name="connsiteX7" fmla="*/ 0 w 8670418"/>
              <a:gd name="connsiteY7" fmla="*/ 0 h 5560258"/>
            </a:gdLst>
            <a:ahLst/>
            <a:cxnLst/>
            <a:rect l="l" t="t" r="r" b="b"/>
            <a:pathLst>
              <a:path w="8670418" h="5560258">
                <a:moveTo>
                  <a:pt x="0" y="0"/>
                </a:moveTo>
                <a:lnTo>
                  <a:pt x="3325813" y="0"/>
                </a:lnTo>
                <a:lnTo>
                  <a:pt x="5474742" y="2148928"/>
                </a:lnTo>
                <a:lnTo>
                  <a:pt x="7623670" y="0"/>
                </a:lnTo>
                <a:lnTo>
                  <a:pt x="8670418" y="0"/>
                </a:lnTo>
                <a:lnTo>
                  <a:pt x="8670418" y="2450099"/>
                </a:lnTo>
                <a:lnTo>
                  <a:pt x="5560258" y="5560258"/>
                </a:lnTo>
                <a:lnTo>
                  <a:pt x="0" y="0"/>
                </a:lnTo>
                <a:close/>
              </a:path>
            </a:pathLst>
          </a:custGeom>
          <a:solidFill>
            <a:schemeClr val="accent1">
              <a:lumMod val="20000"/>
              <a:lumOff val="80000"/>
            </a:schemeClr>
          </a:solidFill>
          <a:ln w="1905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3521582" y="1"/>
            <a:ext cx="8670418" cy="5560258"/>
          </a:xfrm>
          <a:custGeom>
            <a:avLst/>
            <a:gdLst>
              <a:gd name="connsiteX0" fmla="*/ 0 w 8670418"/>
              <a:gd name="connsiteY0" fmla="*/ 0 h 5560258"/>
              <a:gd name="connsiteX1" fmla="*/ 3325813 w 8670418"/>
              <a:gd name="connsiteY1" fmla="*/ 0 h 5560258"/>
              <a:gd name="connsiteX2" fmla="*/ 5474742 w 8670418"/>
              <a:gd name="connsiteY2" fmla="*/ 2148928 h 5560258"/>
              <a:gd name="connsiteX3" fmla="*/ 7623670 w 8670418"/>
              <a:gd name="connsiteY3" fmla="*/ 0 h 5560258"/>
              <a:gd name="connsiteX4" fmla="*/ 8670418 w 8670418"/>
              <a:gd name="connsiteY4" fmla="*/ 0 h 5560258"/>
              <a:gd name="connsiteX5" fmla="*/ 8670418 w 8670418"/>
              <a:gd name="connsiteY5" fmla="*/ 2450099 h 5560258"/>
              <a:gd name="connsiteX6" fmla="*/ 5560258 w 8670418"/>
              <a:gd name="connsiteY6" fmla="*/ 5560258 h 5560258"/>
              <a:gd name="connsiteX7" fmla="*/ 0 w 8670418"/>
              <a:gd name="connsiteY7" fmla="*/ 0 h 5560258"/>
            </a:gdLst>
            <a:ahLst/>
            <a:cxnLst/>
            <a:rect l="l" t="t" r="r" b="b"/>
            <a:pathLst>
              <a:path w="8670418" h="5560258">
                <a:moveTo>
                  <a:pt x="0" y="0"/>
                </a:moveTo>
                <a:lnTo>
                  <a:pt x="3325813" y="0"/>
                </a:lnTo>
                <a:lnTo>
                  <a:pt x="5474742" y="2148928"/>
                </a:lnTo>
                <a:lnTo>
                  <a:pt x="7623670" y="0"/>
                </a:lnTo>
                <a:lnTo>
                  <a:pt x="8670418" y="0"/>
                </a:lnTo>
                <a:lnTo>
                  <a:pt x="8670418" y="2450099"/>
                </a:lnTo>
                <a:lnTo>
                  <a:pt x="5560258" y="5560258"/>
                </a:lnTo>
                <a:lnTo>
                  <a:pt x="0" y="0"/>
                </a:lnTo>
                <a:close/>
              </a:path>
            </a:pathLst>
          </a:custGeom>
          <a:solidFill>
            <a:schemeClr val="accent1"/>
          </a:solidFill>
          <a:ln w="1524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854473" y="2684277"/>
            <a:ext cx="4745868" cy="653495"/>
          </a:xfrm>
          <a:prstGeom prst="rect">
            <a:avLst/>
          </a:prstGeom>
          <a:noFill/>
          <a:ln>
            <a:noFill/>
          </a:ln>
        </p:spPr>
        <p:txBody>
          <a:bodyPr vert="horz" wrap="square" lIns="0" tIns="0" rIns="0" bIns="0" rtlCol="0" anchor="b"/>
          <a:lstStyle/>
          <a:p>
            <a:pPr algn="l">
              <a:lnSpc>
                <a:spcPct val="130000"/>
              </a:lnSpc>
            </a:pPr>
            <a:r>
              <a:rPr kumimoji="1" lang="en-US" altLang="zh-CN" sz="1600">
                <a:ln w="12700">
                  <a:noFill/>
                </a:ln>
                <a:solidFill>
                  <a:srgbClr val="000000">
                    <a:alpha val="100000"/>
                  </a:srgbClr>
                </a:solidFill>
                <a:latin typeface="Source Han Sans CN Bold"/>
                <a:ea typeface="Source Han Sans CN Bold"/>
                <a:cs typeface="Source Han Sans CN Bold"/>
              </a:rPr>
              <a:t>Dataset Overview</a:t>
            </a:r>
            <a:endParaRPr kumimoji="1" lang="zh-CN" altLang="en-US"/>
          </a:p>
        </p:txBody>
      </p:sp>
      <p:sp>
        <p:nvSpPr>
          <p:cNvPr id="8" name="标题 1"/>
          <p:cNvSpPr txBox="1"/>
          <p:nvPr/>
        </p:nvSpPr>
        <p:spPr>
          <a:xfrm>
            <a:off x="854473" y="3543201"/>
            <a:ext cx="4745868" cy="1927157"/>
          </a:xfrm>
          <a:prstGeom prst="rect">
            <a:avLst/>
          </a:prstGeom>
          <a:noFill/>
          <a:ln>
            <a:noFill/>
          </a:ln>
        </p:spPr>
        <p:txBody>
          <a:bodyPr vert="horz" wrap="square" lIns="0" tIns="0" rIns="0" bIns="0" rtlCol="0" anchor="t"/>
          <a:lstStyle/>
          <a:p>
            <a:pPr algn="l">
              <a:lnSpc>
                <a:spcPct val="150000"/>
              </a:lnSpc>
            </a:pPr>
            <a:r>
              <a:rPr kumimoji="1" lang="en-US" altLang="zh-CN" sz="1265">
                <a:ln w="12700">
                  <a:noFill/>
                </a:ln>
                <a:solidFill>
                  <a:srgbClr val="000000">
                    <a:alpha val="100000"/>
                  </a:srgbClr>
                </a:solidFill>
                <a:latin typeface="Source Han Sans"/>
                <a:ea typeface="Source Han Sans"/>
                <a:cs typeface="Source Han Sans"/>
              </a:rPr>
              <a:t>Dataset: data.xlsx (4,980 records, 54 features), anonymized Hubei labor market data. Key features include demographic (age, sex, edu_level) and unemployment (c_acc02e, c_acc03b, c_ajc093) data. Target: c_acc028 (0 = unemployed, 1 = employed). Preprocessing removed high- missing columns and converted dates, resulting in cleaned_data_modified.csv (4,652 records, 26 features).</a:t>
            </a:r>
            <a:endParaRPr kumimoji="1" lang="zh-CN" altLang="en-US"/>
          </a:p>
        </p:txBody>
      </p:sp>
      <p:sp>
        <p:nvSpPr>
          <p:cNvPr id="9" name="标题 1"/>
          <p:cNvSpPr txBox="1"/>
          <p:nvPr/>
        </p:nvSpPr>
        <p:spPr>
          <a:xfrm rot="2700000">
            <a:off x="11155222" y="4648491"/>
            <a:ext cx="1780062" cy="2195125"/>
          </a:xfrm>
          <a:custGeom>
            <a:avLst/>
            <a:gdLst>
              <a:gd name="connsiteX0" fmla="*/ 0 w 1780062"/>
              <a:gd name="connsiteY0" fmla="*/ 0 h 2195125"/>
              <a:gd name="connsiteX1" fmla="*/ 1780062 w 1780062"/>
              <a:gd name="connsiteY1" fmla="*/ 1780062 h 2195125"/>
              <a:gd name="connsiteX2" fmla="*/ 1364999 w 1780062"/>
              <a:gd name="connsiteY2" fmla="*/ 2195125 h 2195125"/>
              <a:gd name="connsiteX3" fmla="*/ 0 w 1780062"/>
              <a:gd name="connsiteY3" fmla="*/ 2195125 h 2195125"/>
              <a:gd name="connsiteX4" fmla="*/ 0 w 1780062"/>
              <a:gd name="connsiteY4" fmla="*/ 0 h 2195125"/>
            </a:gdLst>
            <a:ahLst/>
            <a:cxnLst/>
            <a:rect l="l" t="t" r="r" b="b"/>
            <a:pathLst>
              <a:path w="1780062" h="2195125">
                <a:moveTo>
                  <a:pt x="0" y="0"/>
                </a:moveTo>
                <a:lnTo>
                  <a:pt x="1780062" y="1780062"/>
                </a:lnTo>
                <a:lnTo>
                  <a:pt x="1364999" y="2195125"/>
                </a:lnTo>
                <a:lnTo>
                  <a:pt x="0" y="2195125"/>
                </a:lnTo>
                <a:lnTo>
                  <a:pt x="0" y="0"/>
                </a:lnTo>
                <a:close/>
              </a:path>
            </a:pathLst>
          </a:custGeom>
          <a:solidFill>
            <a:schemeClr val="accent1">
              <a:lumMod val="20000"/>
              <a:lumOff val="80000"/>
            </a:schemeClr>
          </a:solidFill>
          <a:ln w="19050" cap="sq">
            <a:no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940700" y="2392557"/>
            <a:ext cx="94399" cy="94399"/>
          </a:xfrm>
          <a:prstGeom prst="ellipse">
            <a:avLst/>
          </a:prstGeom>
          <a:solidFill>
            <a:schemeClr val="accent1"/>
          </a:solidFill>
          <a:ln w="19050" cap="sq">
            <a:noFill/>
            <a:miter/>
          </a:ln>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1078593" y="2392557"/>
            <a:ext cx="94399" cy="94399"/>
          </a:xfrm>
          <a:prstGeom prst="ellipse">
            <a:avLst/>
          </a:prstGeom>
          <a:solidFill>
            <a:schemeClr val="accent1"/>
          </a:solidFill>
          <a:ln w="1905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1216486" y="2392557"/>
            <a:ext cx="94399" cy="94399"/>
          </a:xfrm>
          <a:prstGeom prst="ellipse">
            <a:avLst/>
          </a:prstGeom>
          <a:solidFill>
            <a:schemeClr val="accent1"/>
          </a:solidFill>
          <a:ln w="1905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446049" y="416700"/>
            <a:ext cx="4680000" cy="612000"/>
          </a:xfrm>
          <a:prstGeom prst="rect">
            <a:avLst/>
          </a:prstGeom>
          <a:gradFill>
            <a:gsLst>
              <a:gs pos="0">
                <a:schemeClr val="accent1">
                  <a:lumMod val="20000"/>
                  <a:lumOff val="80000"/>
                </a:schemeClr>
              </a:gs>
              <a:gs pos="100000">
                <a:schemeClr val="bg1"/>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4" name="标题 1"/>
          <p:cNvSpPr txBox="1"/>
          <p:nvPr/>
        </p:nvSpPr>
        <p:spPr>
          <a:xfrm>
            <a:off x="660400" y="488700"/>
            <a:ext cx="10858500" cy="468000"/>
          </a:xfrm>
          <a:prstGeom prst="rect">
            <a:avLst/>
          </a:prstGeom>
          <a:noFill/>
          <a:ln>
            <a:noFill/>
          </a:ln>
        </p:spPr>
        <p:txBody>
          <a:bodyPr vert="horz" wrap="square" lIns="0" tIns="0" rIns="0" bIns="0" rtlCol="0" anchor="ctr"/>
          <a:lstStyle/>
          <a:p>
            <a:pPr algn="l">
              <a:lnSpc>
                <a:spcPct val="110000"/>
              </a:lnSpc>
            </a:pPr>
            <a:r>
              <a:rPr kumimoji="1" lang="en-US" altLang="zh-CN" sz="3200">
                <a:ln w="12700">
                  <a:noFill/>
                </a:ln>
                <a:solidFill>
                  <a:srgbClr val="262626">
                    <a:alpha val="100000"/>
                  </a:srgbClr>
                </a:solidFill>
                <a:latin typeface="Source Han Sans CN Bold"/>
                <a:ea typeface="Source Han Sans CN Bold"/>
                <a:cs typeface="Source Han Sans CN Bold"/>
              </a:rPr>
              <a:t>Data Sources</a:t>
            </a:r>
            <a:endParaRPr kumimoji="1" lang="zh-CN" altLang="en-US"/>
          </a:p>
        </p:txBody>
      </p:sp>
    </p:spTree>
  </p:cSld>
  <p:clrMapOvr>
    <a:masterClrMapping/>
  </p:clrMapOvr>
</p:sld>
</file>

<file path=ppt/theme/theme1.xml><?xml version="1.0" encoding="utf-8"?>
<a:theme xmlns:a="http://schemas.openxmlformats.org/drawingml/2006/main" name="Office 主题​​">
  <a:themeElements>
    <a:clrScheme name="Office">
      <a:dk1>
        <a:srgbClr val="000000"/>
      </a:dk1>
      <a:lt1>
        <a:srgbClr val="FFFFFF"/>
      </a:lt1>
      <a:dk2>
        <a:srgbClr val="0E2841"/>
      </a:dk2>
      <a:lt2>
        <a:srgbClr val="E8E8E8"/>
      </a:lt2>
      <a:accent1>
        <a:srgbClr val="0078E6"/>
      </a:accent1>
      <a:accent2>
        <a:srgbClr val="0F9ED5"/>
      </a:accent2>
      <a:accent3>
        <a:srgbClr val="0078E6"/>
      </a:accent3>
      <a:accent4>
        <a:srgbClr val="0F9ED5"/>
      </a:accent4>
      <a:accent5>
        <a:srgbClr val="0078E6"/>
      </a:accent5>
      <a:accent6>
        <a:srgbClr val="0F9ED5"/>
      </a:accent6>
      <a:hlink>
        <a:srgbClr val="467886"/>
      </a:hlink>
      <a:folHlink>
        <a:srgbClr val="96607D"/>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759</Words>
  <Application>Microsoft Office PowerPoint</Application>
  <PresentationFormat>宽屏</PresentationFormat>
  <Paragraphs>87</Paragraphs>
  <Slides>20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20</vt:i4>
      </vt:variant>
    </vt:vector>
  </HeadingPairs>
  <TitlesOfParts>
    <vt:vector size="25" baseType="lpstr">
      <vt:lpstr>Arial</vt:lpstr>
      <vt:lpstr>Source Han Sans CN Regular</vt:lpstr>
      <vt:lpstr>Source Han Sans CN Bold</vt:lpstr>
      <vt:lpstr>Source Han Sans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子博 聂</cp:lastModifiedBy>
  <cp:revision>2</cp:revision>
  <dcterms:modified xsi:type="dcterms:W3CDTF">2025-05-30T06:52:50Z</dcterms:modified>
</cp:coreProperties>
</file>