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80" r:id="rId4"/>
    <p:sldId id="257" r:id="rId5"/>
    <p:sldId id="284" r:id="rId6"/>
    <p:sldId id="277" r:id="rId7"/>
    <p:sldId id="285" r:id="rId8"/>
    <p:sldId id="278" r:id="rId9"/>
    <p:sldId id="283" r:id="rId10"/>
    <p:sldId id="279" r:id="rId11"/>
    <p:sldId id="286" r:id="rId12"/>
    <p:sldId id="287" r:id="rId13"/>
    <p:sldId id="288" r:id="rId14"/>
    <p:sldId id="289" r:id="rId15"/>
    <p:sldId id="291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53E"/>
    <a:srgbClr val="E07676"/>
    <a:srgbClr val="EE3551"/>
    <a:srgbClr val="F2F9F9"/>
    <a:srgbClr val="FFF7C7"/>
    <a:srgbClr val="F8F7E0"/>
    <a:srgbClr val="EEFDFD"/>
    <a:srgbClr val="F3F3F3"/>
    <a:srgbClr val="E9F2DF"/>
    <a:srgbClr val="11A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876" y="-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134E9-2BD2-426A-A5CB-F9323A332951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E5E20-B8E7-4526-9878-C0CF8296F4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2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4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4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2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07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1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94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15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6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366E2-2601-4D70-82CC-BEB7FE4CAA1E}" type="datetimeFigureOut">
              <a:rPr lang="zh-CN" altLang="en-US" smtClean="0"/>
              <a:pPr/>
              <a:t>2020/12/1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093D5-51FD-4CB6-B59C-612DFB0B8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tchumember.herokuap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catchustaff.herokuapp.com/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539482" y="1695763"/>
            <a:ext cx="4977516" cy="2227105"/>
            <a:chOff x="4357886" y="2453332"/>
            <a:chExt cx="4221453" cy="1920412"/>
          </a:xfrm>
        </p:grpSpPr>
        <p:sp>
          <p:nvSpPr>
            <p:cNvPr id="8" name="文本框 7"/>
            <p:cNvSpPr txBox="1"/>
            <p:nvPr/>
          </p:nvSpPr>
          <p:spPr>
            <a:xfrm>
              <a:off x="4357886" y="2453332"/>
              <a:ext cx="4221453" cy="1605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500" dirty="0" err="1" smtClean="0">
                  <a:ln w="28575">
                    <a:solidFill>
                      <a:schemeClr val="bg1"/>
                    </a:solidFill>
                  </a:ln>
                  <a:solidFill>
                    <a:srgbClr val="E07676"/>
                  </a:solidFill>
                  <a:latin typeface="Segoe UI Semibold" pitchFamily="34" charset="0"/>
                  <a:ea typeface="Kozuka Gothic Pro H" panose="020B0800000000000000" pitchFamily="34" charset="-128"/>
                  <a:cs typeface="Segoe UI Semibold" pitchFamily="34" charset="0"/>
                </a:rPr>
                <a:t>CatchU</a:t>
              </a:r>
              <a:endParaRPr lang="zh-CN" altLang="en-US" sz="11500" dirty="0">
                <a:ln w="28575">
                  <a:solidFill>
                    <a:schemeClr val="bg1"/>
                  </a:solidFill>
                </a:ln>
                <a:solidFill>
                  <a:srgbClr val="E07676"/>
                </a:solidFill>
                <a:latin typeface="Segoe UI Semibold" pitchFamily="34" charset="0"/>
                <a:ea typeface="Kozuka Gothic Pro H" panose="020B0800000000000000" pitchFamily="34" charset="-128"/>
                <a:cs typeface="Segoe UI Semibold" pitchFamily="34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401553" y="3975556"/>
              <a:ext cx="389747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8227805" y="3856286"/>
              <a:ext cx="238540" cy="238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57886" y="4035190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189697" y="366316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國立台北商業大學 資訊管理系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四年甲班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本框 19">
            <a:extLst>
              <a:ext uri="{FF2B5EF4-FFF2-40B4-BE49-F238E27FC236}">
                <a16:creationId xmlns=""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474216" y="4124825"/>
            <a:ext cx="5051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組別：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109408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   指導老</a:t>
            </a:r>
            <a:r>
              <a: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師</a:t>
            </a:r>
            <a:r>
              <a:rPr lang="zh-CN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林宏仁</a:t>
            </a:r>
            <a:endParaRPr lang="zh-CN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242227" y="4618195"/>
            <a:ext cx="3977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組員：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N1066418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周育德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         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N1066432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林琪容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         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N1066442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葉芝秀</a:t>
            </a:r>
            <a:endParaRPr lang="en-US" altLang="zh-TW" sz="24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          </a:t>
            </a:r>
            <a:r>
              <a:rPr lang="en-US" altLang="zh-TW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10646037  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關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宇辰</a:t>
            </a:r>
            <a:r>
              <a:rPr lang="en-US" altLang="zh-TW" sz="2400" dirty="0"/>
              <a:t>	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425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1032767" y="6282726"/>
            <a:ext cx="906582" cy="646331"/>
            <a:chOff x="11107842" y="6180343"/>
            <a:chExt cx="458705" cy="40000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229102" y="6180343"/>
              <a:ext cx="200497" cy="400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10</a:t>
              </a:r>
            </a:p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2" name="文本框 183"/>
          <p:cNvSpPr txBox="1"/>
          <p:nvPr/>
        </p:nvSpPr>
        <p:spPr>
          <a:xfrm>
            <a:off x="4320808" y="360508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rPr>
              <a:t>相關系統比較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Kozuka Gothic Pro H" panose="020B0800000000000000" pitchFamily="34" charset="-128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352707" y="1108834"/>
            <a:ext cx="3570208" cy="111710"/>
            <a:chOff x="4855749" y="1377704"/>
            <a:chExt cx="2224825" cy="111710"/>
          </a:xfrm>
        </p:grpSpPr>
        <p:cxnSp>
          <p:nvCxnSpPr>
            <p:cNvPr id="43" name="直接连接符 184"/>
            <p:cNvCxnSpPr/>
            <p:nvPr/>
          </p:nvCxnSpPr>
          <p:spPr>
            <a:xfrm>
              <a:off x="4855749" y="1433559"/>
              <a:ext cx="21464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185"/>
            <p:cNvSpPr/>
            <p:nvPr/>
          </p:nvSpPr>
          <p:spPr>
            <a:xfrm>
              <a:off x="6968864" y="1377704"/>
              <a:ext cx="111710" cy="111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>
                <a:solidFill>
                  <a:srgbClr val="E07676"/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40434"/>
              </p:ext>
            </p:extLst>
          </p:nvPr>
        </p:nvGraphicFramePr>
        <p:xfrm>
          <a:off x="1467305" y="1573620"/>
          <a:ext cx="9251620" cy="49512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0306"/>
                <a:gridCol w="3465657"/>
                <a:gridCol w="3465657"/>
              </a:tblGrid>
              <a:tr h="6339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E076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CatchU</a:t>
                      </a:r>
                      <a:r>
                        <a:rPr lang="zh-TW" sz="2400" kern="100" dirty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桌助你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E076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solidFill>
                            <a:schemeClr val="bg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網咖管理系統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E07676"/>
                    </a:solidFill>
                  </a:tcPr>
                </a:tc>
              </a:tr>
              <a:tr h="539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登入</a:t>
                      </a:r>
                      <a:endParaRPr lang="zh-TW" sz="1400" kern="100" dirty="0"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E076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需註冊帳號（手機號碼）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需註冊帳號（手機號碼）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9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使用方式</a:t>
                      </a:r>
                      <a:endParaRPr lang="zh-TW" sz="1400" kern="100" dirty="0"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E076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用行動裝置進入網頁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使用電腦進入管理系統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9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線上點餐</a:t>
                      </a:r>
                      <a:endParaRPr lang="zh-TW" sz="1400" kern="100" dirty="0"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E076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9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計時服務</a:t>
                      </a:r>
                      <a:endParaRPr lang="zh-TW" sz="1400" kern="100" dirty="0"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E076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有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9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付款方式</a:t>
                      </a:r>
                      <a:endParaRPr lang="zh-TW" sz="1400" kern="100" dirty="0"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E076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儲值點數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儲值點數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9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餐點付款方式</a:t>
                      </a:r>
                      <a:endParaRPr lang="zh-TW" sz="1400" kern="100" dirty="0"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E076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合併到遊玩時數的金額裡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另外給點家現金或刷卡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9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得知會員座位</a:t>
                      </a:r>
                      <a:endParaRPr lang="zh-TW" sz="1400" kern="100" dirty="0"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E076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因為人會移動所以無法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電腦座位是固定所以可以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39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400" kern="100" dirty="0"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系統規模</a:t>
                      </a:r>
                      <a:endParaRPr lang="zh-TW" sz="1400" kern="100" dirty="0"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rgbClr val="E0767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較簡易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較複雜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Arial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直線接點 27"/>
          <p:cNvCxnSpPr/>
          <p:nvPr/>
        </p:nvCxnSpPr>
        <p:spPr>
          <a:xfrm>
            <a:off x="1300163" y="4400550"/>
            <a:ext cx="1682750" cy="457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5747647" y="2533366"/>
            <a:ext cx="326243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章</a:t>
            </a:r>
            <a:endParaRPr lang="en-US" altLang="zh-CN" sz="6000" b="1" kern="1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6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系統展示</a:t>
            </a:r>
            <a:endParaRPr lang="zh-CN" altLang="en-US" sz="6000" b="1" kern="1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854848" y="1787964"/>
            <a:ext cx="3025496" cy="3017952"/>
          </a:xfrm>
          <a:prstGeom prst="ellipse">
            <a:avLst/>
          </a:prstGeom>
          <a:solidFill>
            <a:srgbClr val="E07676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2" y="2092769"/>
            <a:ext cx="2488022" cy="24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3"/>
          <p:cNvSpPr txBox="1"/>
          <p:nvPr/>
        </p:nvSpPr>
        <p:spPr>
          <a:xfrm>
            <a:off x="4544101" y="49873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rPr>
              <a:t>系統展示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Kozuka Gothic Pro H" panose="020B0800000000000000" pitchFamily="34" charset="-128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384606" y="1247063"/>
            <a:ext cx="2834902" cy="111710"/>
            <a:chOff x="4855749" y="1377704"/>
            <a:chExt cx="2224825" cy="111710"/>
          </a:xfrm>
        </p:grpSpPr>
        <p:cxnSp>
          <p:nvCxnSpPr>
            <p:cNvPr id="7" name="直接连接符 184"/>
            <p:cNvCxnSpPr/>
            <p:nvPr/>
          </p:nvCxnSpPr>
          <p:spPr>
            <a:xfrm>
              <a:off x="4855749" y="1433559"/>
              <a:ext cx="21464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185"/>
            <p:cNvSpPr/>
            <p:nvPr/>
          </p:nvSpPr>
          <p:spPr>
            <a:xfrm>
              <a:off x="6968864" y="1377704"/>
              <a:ext cx="111710" cy="111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>
                <a:solidFill>
                  <a:srgbClr val="E07676"/>
                </a:solidFill>
              </a:endParaRPr>
            </a:p>
          </p:txBody>
        </p:sp>
      </p:grpSp>
      <p:grpSp>
        <p:nvGrpSpPr>
          <p:cNvPr id="9" name="组合 67"/>
          <p:cNvGrpSpPr/>
          <p:nvPr/>
        </p:nvGrpSpPr>
        <p:grpSpPr>
          <a:xfrm>
            <a:off x="11032767" y="6282726"/>
            <a:ext cx="906582" cy="646331"/>
            <a:chOff x="11107842" y="6180343"/>
            <a:chExt cx="458705" cy="400001"/>
          </a:xfrm>
        </p:grpSpPr>
        <p:pic>
          <p:nvPicPr>
            <p:cNvPr id="10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11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12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34"/>
            <p:cNvSpPr txBox="1"/>
            <p:nvPr/>
          </p:nvSpPr>
          <p:spPr>
            <a:xfrm>
              <a:off x="11229102" y="6180343"/>
              <a:ext cx="196443" cy="400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12</a:t>
              </a:r>
            </a:p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4" name="圖片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53" y="2030824"/>
            <a:ext cx="3221666" cy="3221666"/>
          </a:xfrm>
          <a:prstGeom prst="rect">
            <a:avLst/>
          </a:prstGeom>
        </p:spPr>
      </p:pic>
      <p:pic>
        <p:nvPicPr>
          <p:cNvPr id="16" name="圖片 15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773" y="2073356"/>
            <a:ext cx="2884970" cy="288497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2598337" y="5082367"/>
            <a:ext cx="180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會員端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03481" y="5124901"/>
            <a:ext cx="180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員</a:t>
            </a:r>
            <a:r>
              <a:rPr lang="zh-TW" altLang="en-US" sz="3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端</a:t>
            </a:r>
            <a:endParaRPr lang="zh-TW" altLang="en-US" sz="32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30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5747647" y="2533366"/>
            <a:ext cx="326243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6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6</a:t>
            </a: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章</a:t>
            </a:r>
            <a:endParaRPr lang="en-US" altLang="zh-CN" sz="6000" b="1" kern="1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6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未來展望</a:t>
            </a:r>
            <a:endParaRPr lang="zh-CN" altLang="en-US" sz="6000" b="1" kern="1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854848" y="1787964"/>
            <a:ext cx="3025496" cy="3017952"/>
          </a:xfrm>
          <a:prstGeom prst="ellipse">
            <a:avLst/>
          </a:prstGeom>
          <a:solidFill>
            <a:srgbClr val="E07676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12" y="2092769"/>
            <a:ext cx="2488022" cy="24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83"/>
          <p:cNvSpPr txBox="1"/>
          <p:nvPr/>
        </p:nvSpPr>
        <p:spPr>
          <a:xfrm>
            <a:off x="4607899" y="49873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rPr>
              <a:t>未來</a:t>
            </a:r>
            <a:r>
              <a:rPr lang="zh-TW" altLang="en-US" sz="4400" dirty="0" smtClean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rPr>
              <a:t>展望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Kozuka Gothic Pro H" panose="020B0800000000000000" pitchFamily="34" charset="-128"/>
            </a:endParaRPr>
          </a:p>
        </p:txBody>
      </p:sp>
      <p:grpSp>
        <p:nvGrpSpPr>
          <p:cNvPr id="9" name="组合 67"/>
          <p:cNvGrpSpPr/>
          <p:nvPr/>
        </p:nvGrpSpPr>
        <p:grpSpPr>
          <a:xfrm>
            <a:off x="11032767" y="6282726"/>
            <a:ext cx="906582" cy="646331"/>
            <a:chOff x="11107842" y="6180343"/>
            <a:chExt cx="458705" cy="400001"/>
          </a:xfrm>
        </p:grpSpPr>
        <p:pic>
          <p:nvPicPr>
            <p:cNvPr id="10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11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12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34"/>
            <p:cNvSpPr txBox="1"/>
            <p:nvPr/>
          </p:nvSpPr>
          <p:spPr>
            <a:xfrm>
              <a:off x="11229102" y="6180343"/>
              <a:ext cx="196443" cy="400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14</a:t>
              </a:r>
            </a:p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9" name="菱形 18"/>
          <p:cNvSpPr/>
          <p:nvPr/>
        </p:nvSpPr>
        <p:spPr>
          <a:xfrm>
            <a:off x="2583664" y="3242617"/>
            <a:ext cx="3383912" cy="3097359"/>
          </a:xfrm>
          <a:prstGeom prst="diamond">
            <a:avLst/>
          </a:prstGeom>
          <a:solidFill>
            <a:srgbClr val="E0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桌遊商品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增加商品的庫存記錄</a:t>
            </a:r>
            <a:endParaRPr lang="zh-TW" altLang="en-US" sz="2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4341998" y="1623403"/>
            <a:ext cx="3383912" cy="3097359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新增功能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線上教學</a:t>
            </a:r>
            <a:endParaRPr lang="en-US" altLang="zh-TW" sz="28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預約功能</a:t>
            </a:r>
            <a:endParaRPr lang="en-US" altLang="zh-TW" sz="28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8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揪團功能</a:t>
            </a:r>
          </a:p>
        </p:txBody>
      </p:sp>
      <p:sp>
        <p:nvSpPr>
          <p:cNvPr id="21" name="菱形 20"/>
          <p:cNvSpPr/>
          <p:nvPr/>
        </p:nvSpPr>
        <p:spPr>
          <a:xfrm>
            <a:off x="6142479" y="3262358"/>
            <a:ext cx="3383912" cy="3097359"/>
          </a:xfrm>
          <a:prstGeom prst="diamond">
            <a:avLst/>
          </a:prstGeom>
          <a:solidFill>
            <a:srgbClr val="EE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優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化網站</a:t>
            </a:r>
            <a:endParaRPr lang="en-US" altLang="zh-TW" sz="2800" b="1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強化使用流暢度</a:t>
            </a:r>
            <a:endParaRPr lang="zh-TW" altLang="en-US" sz="2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384606" y="1247063"/>
            <a:ext cx="2834902" cy="111710"/>
            <a:chOff x="4855749" y="1377704"/>
            <a:chExt cx="2224825" cy="111710"/>
          </a:xfrm>
        </p:grpSpPr>
        <p:cxnSp>
          <p:nvCxnSpPr>
            <p:cNvPr id="23" name="直接连接符 184"/>
            <p:cNvCxnSpPr/>
            <p:nvPr/>
          </p:nvCxnSpPr>
          <p:spPr>
            <a:xfrm>
              <a:off x="4855749" y="1433559"/>
              <a:ext cx="21464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185"/>
            <p:cNvSpPr/>
            <p:nvPr/>
          </p:nvSpPr>
          <p:spPr>
            <a:xfrm>
              <a:off x="6968864" y="1377704"/>
              <a:ext cx="111710" cy="111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>
                <a:solidFill>
                  <a:srgbClr val="E0767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18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1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14" y="82781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 flipV="1">
            <a:off x="2112220" y="2961696"/>
            <a:ext cx="0" cy="1323437"/>
          </a:xfrm>
          <a:prstGeom prst="line">
            <a:avLst/>
          </a:prstGeom>
          <a:ln w="57150">
            <a:solidFill>
              <a:srgbClr val="E0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64620" y="2961694"/>
            <a:ext cx="8392041" cy="1323439"/>
          </a:xfrm>
          <a:prstGeom prst="rect">
            <a:avLst/>
          </a:prstGeom>
          <a:solidFill>
            <a:srgbClr val="E07676"/>
          </a:solidFill>
        </p:spPr>
        <p:txBody>
          <a:bodyPr wrap="none" rtlCol="0">
            <a:spAutoFit/>
          </a:bodyPr>
          <a:lstStyle/>
          <a:p>
            <a:r>
              <a:rPr lang="zh-TW" altLang="en-US" sz="8000" dirty="0">
                <a:solidFill>
                  <a:schemeClr val="bg1"/>
                </a:solidFill>
                <a:latin typeface="Impact" panose="020B0806030902050204" pitchFamily="34" charset="0"/>
              </a:rPr>
              <a:t>感謝各位評審老師</a:t>
            </a:r>
          </a:p>
        </p:txBody>
      </p:sp>
    </p:spTree>
    <p:extLst>
      <p:ext uri="{BB962C8B-B14F-4D97-AF65-F5344CB8AC3E}">
        <p14:creationId xmlns:p14="http://schemas.microsoft.com/office/powerpoint/2010/main" val="18333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">
            <a:extLst>
              <a:ext uri="{FF2B5EF4-FFF2-40B4-BE49-F238E27FC236}">
                <a16:creationId xmlns:a16="http://schemas.microsoft.com/office/drawing/2014/main" xmlns="" id="{4DDA22EB-20CE-408C-85B4-8B6AF0706B36}"/>
              </a:ext>
            </a:extLst>
          </p:cNvPr>
          <p:cNvSpPr txBox="1"/>
          <p:nvPr/>
        </p:nvSpPr>
        <p:spPr>
          <a:xfrm>
            <a:off x="174864" y="16951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目</a:t>
            </a:r>
            <a:r>
              <a:rPr lang="zh-TW" altLang="en-US" sz="4400" dirty="0">
                <a:solidFill>
                  <a:schemeClr val="bg1"/>
                </a:solidFill>
              </a:rPr>
              <a:t>錄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26" name="文本框 4">
            <a:extLst>
              <a:ext uri="{FF2B5EF4-FFF2-40B4-BE49-F238E27FC236}">
                <a16:creationId xmlns:a16="http://schemas.microsoft.com/office/drawing/2014/main" xmlns="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30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697FF0D-B812-4518-824F-8AF2AC26DB85}"/>
              </a:ext>
            </a:extLst>
          </p:cNvPr>
          <p:cNvSpPr/>
          <p:nvPr/>
        </p:nvSpPr>
        <p:spPr>
          <a:xfrm>
            <a:off x="1194566" y="3909614"/>
            <a:ext cx="1522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背景</a:t>
            </a:r>
            <a:r>
              <a:rPr lang="zh-TW" altLang="en-US" sz="2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與動機</a:t>
            </a:r>
            <a:endParaRPr lang="en-US" altLang="zh-CN" sz="2000" b="1" kern="1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5E39C0C3-772E-4B36-B074-9A7345360EAE}"/>
              </a:ext>
            </a:extLst>
          </p:cNvPr>
          <p:cNvSpPr/>
          <p:nvPr/>
        </p:nvSpPr>
        <p:spPr>
          <a:xfrm>
            <a:off x="3069136" y="3909614"/>
            <a:ext cx="1210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系統目標</a:t>
            </a:r>
            <a:endParaRPr lang="en-US" altLang="zh-TW" sz="2000" b="1" kern="1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2F5E705C-613F-431D-9818-5CD0BE8539EB}"/>
              </a:ext>
            </a:extLst>
          </p:cNvPr>
          <p:cNvSpPr/>
          <p:nvPr/>
        </p:nvSpPr>
        <p:spPr>
          <a:xfrm>
            <a:off x="4632531" y="3909614"/>
            <a:ext cx="17235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相關系統比較</a:t>
            </a:r>
            <a:endParaRPr lang="zh-CN" altLang="zh-CN" sz="1400" b="1" kern="100" dirty="0">
              <a:solidFill>
                <a:schemeClr val="bg1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F09E2613-AA62-40E9-A789-F6A2C1BFA7CA}"/>
              </a:ext>
            </a:extLst>
          </p:cNvPr>
          <p:cNvSpPr/>
          <p:nvPr/>
        </p:nvSpPr>
        <p:spPr>
          <a:xfrm>
            <a:off x="9728516" y="3954837"/>
            <a:ext cx="13388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000" b="1" kern="100" dirty="0" smtClean="0"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未來展望  </a:t>
            </a:r>
            <a:endParaRPr lang="zh-CN" altLang="zh-CN" sz="2000" b="1" kern="100" dirty="0">
              <a:solidFill>
                <a:schemeClr val="bg1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923BB013-6740-498D-8F30-E109BBBB1D3F}"/>
              </a:ext>
            </a:extLst>
          </p:cNvPr>
          <p:cNvSpPr/>
          <p:nvPr/>
        </p:nvSpPr>
        <p:spPr>
          <a:xfrm>
            <a:off x="6605086" y="3909614"/>
            <a:ext cx="12105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使用技術</a:t>
            </a:r>
            <a:endParaRPr lang="zh-CN" altLang="zh-CN" sz="1400" b="1" kern="100" dirty="0">
              <a:solidFill>
                <a:schemeClr val="bg1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294602" y="2579801"/>
            <a:ext cx="1210586" cy="1200914"/>
            <a:chOff x="815326" y="1848879"/>
            <a:chExt cx="1040625" cy="1040625"/>
          </a:xfrm>
        </p:grpSpPr>
        <p:sp>
          <p:nvSpPr>
            <p:cNvPr id="33" name="椭圆 5">
              <a:extLst>
                <a:ext uri="{FF2B5EF4-FFF2-40B4-BE49-F238E27FC236}">
                  <a16:creationId xmlns:a16="http://schemas.microsoft.com/office/drawing/2014/main" xmlns="" id="{4CB3FFBD-331E-42F6-83E7-4E7290D02507}"/>
                </a:ext>
              </a:extLst>
            </p:cNvPr>
            <p:cNvSpPr/>
            <p:nvPr/>
          </p:nvSpPr>
          <p:spPr>
            <a:xfrm>
              <a:off x="815326" y="1848879"/>
              <a:ext cx="1040625" cy="1040625"/>
            </a:xfrm>
            <a:prstGeom prst="ellipse">
              <a:avLst/>
            </a:prstGeom>
            <a:solidFill>
              <a:srgbClr val="E07676"/>
            </a:solidFill>
            <a:ln>
              <a:solidFill>
                <a:srgbClr val="E07676"/>
              </a:solidFill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文本框 15">
              <a:hlinkClick r:id="rId2" action="ppaction://hlinksldjump"/>
              <a:extLst>
                <a:ext uri="{FF2B5EF4-FFF2-40B4-BE49-F238E27FC236}">
                  <a16:creationId xmlns:a16="http://schemas.microsoft.com/office/drawing/2014/main" xmlns="" id="{35B809C4-5FEA-410E-B945-C8E99E3168E7}"/>
                </a:ext>
              </a:extLst>
            </p:cNvPr>
            <p:cNvSpPr txBox="1"/>
            <p:nvPr/>
          </p:nvSpPr>
          <p:spPr>
            <a:xfrm>
              <a:off x="973687" y="2015248"/>
              <a:ext cx="685116" cy="72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chemeClr val="bg1"/>
                  </a:solidFill>
                  <a:latin typeface="+mj-lt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069821" y="2579801"/>
            <a:ext cx="1210586" cy="1200914"/>
            <a:chOff x="2488166" y="1848879"/>
            <a:chExt cx="1040625" cy="1040625"/>
          </a:xfrm>
          <a:solidFill>
            <a:srgbClr val="E07676"/>
          </a:solidFill>
        </p:grpSpPr>
        <p:sp>
          <p:nvSpPr>
            <p:cNvPr id="36" name="椭圆 7">
              <a:extLst>
                <a:ext uri="{FF2B5EF4-FFF2-40B4-BE49-F238E27FC236}">
                  <a16:creationId xmlns:a16="http://schemas.microsoft.com/office/drawing/2014/main" xmlns="" id="{61AD739D-6B1B-41EA-8079-419F27465730}"/>
                </a:ext>
              </a:extLst>
            </p:cNvPr>
            <p:cNvSpPr/>
            <p:nvPr/>
          </p:nvSpPr>
          <p:spPr>
            <a:xfrm>
              <a:off x="2488166" y="1848879"/>
              <a:ext cx="1040625" cy="1040625"/>
            </a:xfrm>
            <a:prstGeom prst="ellipse">
              <a:avLst/>
            </a:prstGeom>
            <a:grpFill/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文本框 16">
              <a:hlinkClick r:id="rId3" action="ppaction://hlinksldjump"/>
              <a:extLst>
                <a:ext uri="{FF2B5EF4-FFF2-40B4-BE49-F238E27FC236}">
                  <a16:creationId xmlns:a16="http://schemas.microsoft.com/office/drawing/2014/main" xmlns="" id="{F75C41DC-A784-4EED-9C7A-DDA83A9D9C79}"/>
                </a:ext>
              </a:extLst>
            </p:cNvPr>
            <p:cNvSpPr txBox="1"/>
            <p:nvPr/>
          </p:nvSpPr>
          <p:spPr>
            <a:xfrm>
              <a:off x="2665238" y="2015248"/>
              <a:ext cx="685116" cy="7200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4889000" y="2579801"/>
            <a:ext cx="1210586" cy="1200914"/>
            <a:chOff x="4092097" y="1848879"/>
            <a:chExt cx="1040625" cy="1040625"/>
          </a:xfrm>
          <a:solidFill>
            <a:srgbClr val="E07676"/>
          </a:solidFill>
        </p:grpSpPr>
        <p:sp>
          <p:nvSpPr>
            <p:cNvPr id="39" name="椭圆 9">
              <a:extLst>
                <a:ext uri="{FF2B5EF4-FFF2-40B4-BE49-F238E27FC236}">
                  <a16:creationId xmlns:a16="http://schemas.microsoft.com/office/drawing/2014/main" xmlns="" id="{F45FF37A-03C7-4681-8C7A-BB81B7A4E0AF}"/>
                </a:ext>
              </a:extLst>
            </p:cNvPr>
            <p:cNvSpPr/>
            <p:nvPr/>
          </p:nvSpPr>
          <p:spPr>
            <a:xfrm>
              <a:off x="4092097" y="1848879"/>
              <a:ext cx="1040625" cy="1040625"/>
            </a:xfrm>
            <a:prstGeom prst="ellipse">
              <a:avLst/>
            </a:prstGeom>
            <a:grpFill/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文本框 17">
              <a:hlinkClick r:id="" action="ppaction://noaction"/>
              <a:extLst>
                <a:ext uri="{FF2B5EF4-FFF2-40B4-BE49-F238E27FC236}">
                  <a16:creationId xmlns:a16="http://schemas.microsoft.com/office/drawing/2014/main" xmlns="" id="{24B8F62E-2895-474D-8436-CCA11BEA2F3F}"/>
                </a:ext>
              </a:extLst>
            </p:cNvPr>
            <p:cNvSpPr txBox="1"/>
            <p:nvPr/>
          </p:nvSpPr>
          <p:spPr>
            <a:xfrm>
              <a:off x="4269852" y="2016447"/>
              <a:ext cx="685116" cy="7200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585091" y="2579801"/>
            <a:ext cx="1210586" cy="1200914"/>
            <a:chOff x="5716890" y="1848879"/>
            <a:chExt cx="1040625" cy="1040625"/>
          </a:xfrm>
          <a:solidFill>
            <a:srgbClr val="E07676"/>
          </a:solidFill>
        </p:grpSpPr>
        <p:sp>
          <p:nvSpPr>
            <p:cNvPr id="42" name="椭圆 11">
              <a:extLst>
                <a:ext uri="{FF2B5EF4-FFF2-40B4-BE49-F238E27FC236}">
                  <a16:creationId xmlns:a16="http://schemas.microsoft.com/office/drawing/2014/main" xmlns="" id="{BA9CD052-A7F1-4058-8F7A-03A277ACB590}"/>
                </a:ext>
              </a:extLst>
            </p:cNvPr>
            <p:cNvSpPr/>
            <p:nvPr/>
          </p:nvSpPr>
          <p:spPr>
            <a:xfrm>
              <a:off x="5716890" y="1848879"/>
              <a:ext cx="1040625" cy="1040625"/>
            </a:xfrm>
            <a:prstGeom prst="ellipse">
              <a:avLst/>
            </a:prstGeom>
            <a:grpFill/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文本框 18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FE2226A0-E0FA-4B03-98BB-815BDC71D906}"/>
                </a:ext>
              </a:extLst>
            </p:cNvPr>
            <p:cNvSpPr txBox="1"/>
            <p:nvPr/>
          </p:nvSpPr>
          <p:spPr>
            <a:xfrm>
              <a:off x="5894643" y="2015248"/>
              <a:ext cx="685116" cy="7200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+mj-lt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149300" y="2588221"/>
            <a:ext cx="1210586" cy="1200914"/>
            <a:chOff x="7291186" y="1848879"/>
            <a:chExt cx="1040625" cy="1040625"/>
          </a:xfrm>
          <a:solidFill>
            <a:srgbClr val="E07676"/>
          </a:solidFill>
        </p:grpSpPr>
        <p:sp>
          <p:nvSpPr>
            <p:cNvPr id="45" name="椭圆 13">
              <a:extLst>
                <a:ext uri="{FF2B5EF4-FFF2-40B4-BE49-F238E27FC236}">
                  <a16:creationId xmlns:a16="http://schemas.microsoft.com/office/drawing/2014/main" xmlns="" id="{320AB2B9-C84D-4831-B7F4-B6979398F0C3}"/>
                </a:ext>
              </a:extLst>
            </p:cNvPr>
            <p:cNvSpPr/>
            <p:nvPr/>
          </p:nvSpPr>
          <p:spPr>
            <a:xfrm>
              <a:off x="7291186" y="1848879"/>
              <a:ext cx="1040625" cy="1040625"/>
            </a:xfrm>
            <a:prstGeom prst="ellipse">
              <a:avLst/>
            </a:prstGeom>
            <a:grpFill/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文本框 20">
              <a:hlinkClick r:id="rId5" action="ppaction://hlinksldjump"/>
              <a:extLst>
                <a:ext uri="{FF2B5EF4-FFF2-40B4-BE49-F238E27FC236}">
                  <a16:creationId xmlns:a16="http://schemas.microsoft.com/office/drawing/2014/main" xmlns="" id="{4F12D664-4B09-4167-AF76-AAE290FDA9DB}"/>
                </a:ext>
              </a:extLst>
            </p:cNvPr>
            <p:cNvSpPr txBox="1"/>
            <p:nvPr/>
          </p:nvSpPr>
          <p:spPr>
            <a:xfrm>
              <a:off x="7468939" y="2015248"/>
              <a:ext cx="685116" cy="7200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+mj-lt"/>
                </a:rPr>
                <a:t>05</a:t>
              </a:r>
              <a:endParaRPr lang="zh-CN" alt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9792641" y="2570987"/>
            <a:ext cx="1210586" cy="1200914"/>
            <a:chOff x="8688186" y="1848879"/>
            <a:chExt cx="1040625" cy="1040625"/>
          </a:xfrm>
          <a:solidFill>
            <a:srgbClr val="E07676"/>
          </a:solidFill>
        </p:grpSpPr>
        <p:sp>
          <p:nvSpPr>
            <p:cNvPr id="48" name="椭圆 13">
              <a:extLst>
                <a:ext uri="{FF2B5EF4-FFF2-40B4-BE49-F238E27FC236}">
                  <a16:creationId xmlns:a16="http://schemas.microsoft.com/office/drawing/2014/main" xmlns="" id="{320AB2B9-C84D-4831-B7F4-B6979398F0C3}"/>
                </a:ext>
              </a:extLst>
            </p:cNvPr>
            <p:cNvSpPr/>
            <p:nvPr/>
          </p:nvSpPr>
          <p:spPr>
            <a:xfrm>
              <a:off x="8688186" y="1848879"/>
              <a:ext cx="1040625" cy="1040625"/>
            </a:xfrm>
            <a:prstGeom prst="ellipse">
              <a:avLst/>
            </a:prstGeom>
            <a:grpFill/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文本框 20">
              <a:hlinkClick r:id="" action="ppaction://noaction"/>
              <a:extLst>
                <a:ext uri="{FF2B5EF4-FFF2-40B4-BE49-F238E27FC236}">
                  <a16:creationId xmlns:a16="http://schemas.microsoft.com/office/drawing/2014/main" xmlns="" id="{4F12D664-4B09-4167-AF76-AAE290FDA9DB}"/>
                </a:ext>
              </a:extLst>
            </p:cNvPr>
            <p:cNvSpPr txBox="1"/>
            <p:nvPr/>
          </p:nvSpPr>
          <p:spPr>
            <a:xfrm>
              <a:off x="8865939" y="2015248"/>
              <a:ext cx="685116" cy="7200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 smtClean="0">
                  <a:solidFill>
                    <a:schemeClr val="bg1"/>
                  </a:solidFill>
                  <a:latin typeface="+mj-lt"/>
                </a:rPr>
                <a:t>06</a:t>
              </a:r>
              <a:endParaRPr lang="zh-CN" altLang="en-US" sz="4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923BB013-6740-498D-8F30-E109BBBB1D3F}"/>
              </a:ext>
            </a:extLst>
          </p:cNvPr>
          <p:cNvSpPr/>
          <p:nvPr/>
        </p:nvSpPr>
        <p:spPr>
          <a:xfrm>
            <a:off x="8169296" y="3930870"/>
            <a:ext cx="12105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2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系統展示</a:t>
            </a:r>
            <a:endParaRPr lang="zh-CN" altLang="zh-CN" sz="1400" b="1" kern="100" dirty="0">
              <a:solidFill>
                <a:schemeClr val="bg1"/>
              </a:solidFill>
              <a:effectLst/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51" name="直接连接符 3">
            <a:extLst>
              <a:ext uri="{FF2B5EF4-FFF2-40B4-BE49-F238E27FC236}">
                <a16:creationId xmlns:a16="http://schemas.microsoft.com/office/drawing/2014/main" xmlns="" id="{F0A0F34D-04C9-4B6F-9537-C4B94B15C82E}"/>
              </a:ext>
            </a:extLst>
          </p:cNvPr>
          <p:cNvCxnSpPr/>
          <p:nvPr/>
        </p:nvCxnSpPr>
        <p:spPr>
          <a:xfrm flipH="1">
            <a:off x="466344" y="593794"/>
            <a:ext cx="1502302" cy="722942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5296230" y="2416403"/>
            <a:ext cx="403187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章</a:t>
            </a:r>
            <a:endParaRPr lang="en-US" altLang="zh-CN" sz="6000" b="1" kern="1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CN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背景</a:t>
            </a:r>
            <a:r>
              <a:rPr lang="zh-CN" altLang="en-US" sz="6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與動機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1854848" y="1787964"/>
            <a:ext cx="3025496" cy="3017952"/>
            <a:chOff x="1059299" y="1588576"/>
            <a:chExt cx="1796181" cy="1796181"/>
          </a:xfrm>
        </p:grpSpPr>
        <p:sp>
          <p:nvSpPr>
            <p:cNvPr id="13" name="椭圆 14">
              <a:extLst>
                <a:ext uri="{FF2B5EF4-FFF2-40B4-BE49-F238E27FC236}">
                  <a16:creationId xmlns:a16="http://schemas.microsoft.com/office/drawing/2014/main" xmlns="" id="{84E5A175-3149-405F-9145-7535715A381B}"/>
                </a:ext>
              </a:extLst>
            </p:cNvPr>
            <p:cNvSpPr/>
            <p:nvPr/>
          </p:nvSpPr>
          <p:spPr>
            <a:xfrm>
              <a:off x="1059299" y="1588576"/>
              <a:ext cx="1796181" cy="1796181"/>
            </a:xfrm>
            <a:prstGeom prst="ellipse">
              <a:avLst/>
            </a:prstGeom>
            <a:solidFill>
              <a:srgbClr val="E07676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16" name="组合 13">
              <a:extLst>
                <a:ext uri="{FF2B5EF4-FFF2-40B4-BE49-F238E27FC236}">
                  <a16:creationId xmlns:a16="http://schemas.microsoft.com/office/drawing/2014/main" xmlns="" id="{1ED84EDF-6D20-40CB-82F4-D0D8A54B63CC}"/>
                </a:ext>
              </a:extLst>
            </p:cNvPr>
            <p:cNvGrpSpPr/>
            <p:nvPr/>
          </p:nvGrpSpPr>
          <p:grpSpPr>
            <a:xfrm>
              <a:off x="1392603" y="1961831"/>
              <a:ext cx="1115661" cy="1115661"/>
              <a:chOff x="2473104" y="2145028"/>
              <a:chExt cx="359165" cy="359165"/>
            </a:xfrm>
            <a:solidFill>
              <a:sysClr val="window" lastClr="FFFFFF"/>
            </a:solidFill>
          </p:grpSpPr>
          <p:sp>
            <p:nvSpPr>
              <p:cNvPr id="17" name="AutoShape 126">
                <a:extLst>
                  <a:ext uri="{FF2B5EF4-FFF2-40B4-BE49-F238E27FC236}">
                    <a16:creationId xmlns:a16="http://schemas.microsoft.com/office/drawing/2014/main" xmlns="" id="{47CF404B-B45D-4987-B666-AF99E1CE0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itchFamily="34" charset="-120"/>
                  <a:ea typeface="微軟正黑體" pitchFamily="34" charset="-120"/>
                  <a:sym typeface="Gill Sans" charset="0"/>
                </a:endParaRPr>
              </a:p>
            </p:txBody>
          </p:sp>
          <p:sp>
            <p:nvSpPr>
              <p:cNvPr id="18" name="AutoShape 127">
                <a:extLst>
                  <a:ext uri="{FF2B5EF4-FFF2-40B4-BE49-F238E27FC236}">
                    <a16:creationId xmlns:a16="http://schemas.microsoft.com/office/drawing/2014/main" xmlns="" id="{C365FB4B-28E1-46C2-A223-FEF89539A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500" ker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軟正黑體" pitchFamily="34" charset="-120"/>
                  <a:ea typeface="微軟正黑體" pitchFamily="34" charset="-12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6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883904" y="6110639"/>
            <a:ext cx="906582" cy="369332"/>
            <a:chOff x="11107842" y="6180343"/>
            <a:chExt cx="458705" cy="228572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223722" y="6180343"/>
              <a:ext cx="214286" cy="228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2" name="文本框 183"/>
          <p:cNvSpPr txBox="1"/>
          <p:nvPr/>
        </p:nvSpPr>
        <p:spPr>
          <a:xfrm>
            <a:off x="4320808" y="360508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rPr>
              <a:t>背景與動機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Kozuka Gothic Pro H" panose="020B0800000000000000" pitchFamily="34" charset="-128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417520" y="1143423"/>
            <a:ext cx="2900447" cy="111710"/>
            <a:chOff x="4855749" y="1377704"/>
            <a:chExt cx="2224825" cy="111710"/>
          </a:xfrm>
        </p:grpSpPr>
        <p:cxnSp>
          <p:nvCxnSpPr>
            <p:cNvPr id="43" name="直接连接符 184"/>
            <p:cNvCxnSpPr/>
            <p:nvPr/>
          </p:nvCxnSpPr>
          <p:spPr>
            <a:xfrm>
              <a:off x="4855749" y="1433559"/>
              <a:ext cx="21464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185"/>
            <p:cNvSpPr/>
            <p:nvPr/>
          </p:nvSpPr>
          <p:spPr>
            <a:xfrm>
              <a:off x="6968864" y="1377704"/>
              <a:ext cx="111710" cy="111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>
                <a:solidFill>
                  <a:srgbClr val="E07676"/>
                </a:solidFill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3" y="2476077"/>
            <a:ext cx="1875692" cy="1872028"/>
          </a:xfrm>
          <a:prstGeom prst="rect">
            <a:avLst/>
          </a:prstGeom>
        </p:spPr>
      </p:pic>
      <p:sp>
        <p:nvSpPr>
          <p:cNvPr id="57" name="文字方塊 56"/>
          <p:cNvSpPr txBox="1"/>
          <p:nvPr/>
        </p:nvSpPr>
        <p:spPr>
          <a:xfrm>
            <a:off x="5519531" y="3475575"/>
            <a:ext cx="846653" cy="510778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桌遊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4766389" y="1592764"/>
            <a:ext cx="2267444" cy="1888990"/>
            <a:chOff x="1023303" y="2035487"/>
            <a:chExt cx="1461392" cy="1304804"/>
          </a:xfrm>
        </p:grpSpPr>
        <p:pic>
          <p:nvPicPr>
            <p:cNvPr id="65" name="Picture 2" descr="Board game icons in hand drawn cartoon style. Dice and play pieces, markers and cards. Vector clip art illustration. Stock Vector - 11451451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56" b="90000" l="2889" r="97556">
                          <a14:foregroundMark x1="18444" y1="33556" x2="10667" y2="22667"/>
                          <a14:foregroundMark x1="43778" y1="28444" x2="40222" y2="20667"/>
                          <a14:foregroundMark x1="64667" y1="31111" x2="69778" y2="23111"/>
                          <a14:foregroundMark x1="90222" y1="30000" x2="85333" y2="21333"/>
                          <a14:foregroundMark x1="85778" y1="48889" x2="85778" y2="55111"/>
                          <a14:foregroundMark x1="61111" y1="47556" x2="62889" y2="50889"/>
                          <a14:foregroundMark x1="38667" y1="55111" x2="39778" y2="47556"/>
                          <a14:foregroundMark x1="15778" y1="53333" x2="15556" y2="45111"/>
                          <a14:foregroundMark x1="18000" y1="77556" x2="18000" y2="71556"/>
                          <a14:foregroundMark x1="38222" y1="75333" x2="42889" y2="71333"/>
                          <a14:foregroundMark x1="85333" y1="73778" x2="86444" y2="6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63" t="16325" r="48082" b="64011"/>
            <a:stretch/>
          </p:blipFill>
          <p:spPr bwMode="auto">
            <a:xfrm>
              <a:off x="1200868" y="2160642"/>
              <a:ext cx="474650" cy="404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Board game icons in hand drawn cartoon style. Dice and play pieces, markers and cards. Vector clip art illustration. Stock Vector - 11451451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56" b="90000" l="2889" r="97556">
                          <a14:foregroundMark x1="18444" y1="33556" x2="10667" y2="22667"/>
                          <a14:foregroundMark x1="43778" y1="28444" x2="40222" y2="20667"/>
                          <a14:foregroundMark x1="64667" y1="31111" x2="69778" y2="23111"/>
                          <a14:foregroundMark x1="90222" y1="30000" x2="85333" y2="21333"/>
                          <a14:foregroundMark x1="85778" y1="48889" x2="85778" y2="55111"/>
                          <a14:foregroundMark x1="61111" y1="47556" x2="62889" y2="50889"/>
                          <a14:foregroundMark x1="38667" y1="55111" x2="39778" y2="47556"/>
                          <a14:foregroundMark x1="15778" y1="53333" x2="15556" y2="45111"/>
                          <a14:foregroundMark x1="18000" y1="77556" x2="18000" y2="71556"/>
                          <a14:foregroundMark x1="38222" y1="75333" x2="42889" y2="71333"/>
                          <a14:foregroundMark x1="85333" y1="73778" x2="86444" y2="6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15" t="36372" r="26053" b="39556"/>
            <a:stretch/>
          </p:blipFill>
          <p:spPr bwMode="auto">
            <a:xfrm>
              <a:off x="1996084" y="2397833"/>
              <a:ext cx="488611" cy="495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2" descr="Board game icons in hand drawn cartoon style. Dice and play pieces, markers and cards. Vector clip art illustration. Stock Vector - 11451451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56" b="90000" l="2889" r="97556">
                          <a14:foregroundMark x1="18444" y1="33556" x2="10667" y2="22667"/>
                          <a14:foregroundMark x1="43778" y1="28444" x2="40222" y2="20667"/>
                          <a14:foregroundMark x1="64667" y1="31111" x2="69778" y2="23111"/>
                          <a14:foregroundMark x1="90222" y1="30000" x2="85333" y2="21333"/>
                          <a14:foregroundMark x1="85778" y1="48889" x2="85778" y2="55111"/>
                          <a14:foregroundMark x1="61111" y1="47556" x2="62889" y2="50889"/>
                          <a14:foregroundMark x1="38667" y1="55111" x2="39778" y2="47556"/>
                          <a14:foregroundMark x1="15778" y1="53333" x2="15556" y2="45111"/>
                          <a14:foregroundMark x1="18000" y1="77556" x2="18000" y2="71556"/>
                          <a14:foregroundMark x1="38222" y1="75333" x2="42889" y2="71333"/>
                          <a14:foregroundMark x1="85333" y1="73778" x2="86444" y2="6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05" t="37834" b="38773"/>
            <a:stretch/>
          </p:blipFill>
          <p:spPr bwMode="auto">
            <a:xfrm>
              <a:off x="1743826" y="2833868"/>
              <a:ext cx="557832" cy="481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Board game icons in hand drawn cartoon style. Dice and play pieces, markers and cards. Vector clip art illustration. Stock Vector - 11451451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56" b="90000" l="2889" r="97556">
                          <a14:foregroundMark x1="18444" y1="33556" x2="10667" y2="22667"/>
                          <a14:foregroundMark x1="43778" y1="28444" x2="40222" y2="20667"/>
                          <a14:foregroundMark x1="64667" y1="31111" x2="69778" y2="23111"/>
                          <a14:foregroundMark x1="90222" y1="30000" x2="85333" y2="21333"/>
                          <a14:foregroundMark x1="85778" y1="48889" x2="85778" y2="55111"/>
                          <a14:foregroundMark x1="61111" y1="47556" x2="62889" y2="50889"/>
                          <a14:foregroundMark x1="38667" y1="55111" x2="39778" y2="47556"/>
                          <a14:foregroundMark x1="15778" y1="53333" x2="15556" y2="45111"/>
                          <a14:foregroundMark x1="18000" y1="77556" x2="18000" y2="71556"/>
                          <a14:foregroundMark x1="38222" y1="75333" x2="42889" y2="71333"/>
                          <a14:foregroundMark x1="85333" y1="73778" x2="86444" y2="6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26" t="63610" b="12657"/>
            <a:stretch/>
          </p:blipFill>
          <p:spPr bwMode="auto">
            <a:xfrm rot="20822633">
              <a:off x="1023303" y="2506604"/>
              <a:ext cx="1043292" cy="488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Board game icons in hand drawn cartoon style. Dice and play pieces, markers and cards. Vector clip art illustration. Stock Vector - 11451451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56" b="90000" l="2889" r="97556">
                          <a14:foregroundMark x1="18444" y1="33556" x2="10667" y2="22667"/>
                          <a14:foregroundMark x1="43778" y1="28444" x2="40222" y2="20667"/>
                          <a14:foregroundMark x1="64667" y1="31111" x2="69778" y2="23111"/>
                          <a14:foregroundMark x1="90222" y1="30000" x2="85333" y2="21333"/>
                          <a14:foregroundMark x1="85778" y1="48889" x2="85778" y2="55111"/>
                          <a14:foregroundMark x1="61111" y1="47556" x2="62889" y2="50889"/>
                          <a14:foregroundMark x1="38667" y1="55111" x2="39778" y2="47556"/>
                          <a14:foregroundMark x1="15778" y1="53333" x2="15556" y2="45111"/>
                          <a14:foregroundMark x1="18000" y1="77556" x2="18000" y2="71556"/>
                          <a14:foregroundMark x1="38222" y1="75333" x2="42889" y2="71333"/>
                          <a14:foregroundMark x1="85333" y1="73778" x2="86444" y2="6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607" r="71882" b="15694"/>
            <a:stretch/>
          </p:blipFill>
          <p:spPr bwMode="auto">
            <a:xfrm>
              <a:off x="1629007" y="2035487"/>
              <a:ext cx="578905" cy="446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Board game icons in hand drawn cartoon style. Dice and play pieces, markers and cards. Vector clip art illustration. Stock Vector - 11451451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56" b="90000" l="2889" r="97556">
                          <a14:foregroundMark x1="18444" y1="33556" x2="10667" y2="22667"/>
                          <a14:foregroundMark x1="43778" y1="28444" x2="40222" y2="20667"/>
                          <a14:foregroundMark x1="64667" y1="31111" x2="69778" y2="23111"/>
                          <a14:foregroundMark x1="90222" y1="30000" x2="85333" y2="21333"/>
                          <a14:foregroundMark x1="85778" y1="48889" x2="85778" y2="55111"/>
                          <a14:foregroundMark x1="61111" y1="47556" x2="62889" y2="50889"/>
                          <a14:foregroundMark x1="38667" y1="55111" x2="39778" y2="47556"/>
                          <a14:foregroundMark x1="15778" y1="53333" x2="15556" y2="45111"/>
                          <a14:foregroundMark x1="18000" y1="77556" x2="18000" y2="71556"/>
                          <a14:foregroundMark x1="38222" y1="75333" x2="42889" y2="71333"/>
                          <a14:foregroundMark x1="85333" y1="73778" x2="86444" y2="69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68" t="16325" r="26851" b="65873"/>
            <a:stretch/>
          </p:blipFill>
          <p:spPr bwMode="auto">
            <a:xfrm>
              <a:off x="1225299" y="2973790"/>
              <a:ext cx="425789" cy="366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79" y="3743268"/>
            <a:ext cx="2310926" cy="2310926"/>
          </a:xfrm>
          <a:prstGeom prst="rect">
            <a:avLst/>
          </a:prstGeom>
        </p:spPr>
      </p:pic>
      <p:sp>
        <p:nvSpPr>
          <p:cNvPr id="76" name="文字方塊 75"/>
          <p:cNvSpPr txBox="1"/>
          <p:nvPr/>
        </p:nvSpPr>
        <p:spPr>
          <a:xfrm>
            <a:off x="5412110" y="5701672"/>
            <a:ext cx="1150858" cy="510778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交友圈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2834906" y="3107023"/>
            <a:ext cx="1565030" cy="740256"/>
          </a:xfrm>
          <a:prstGeom prst="rightArrow">
            <a:avLst/>
          </a:prstGeom>
          <a:solidFill>
            <a:srgbClr val="E07676"/>
          </a:solidFill>
          <a:ln>
            <a:solidFill>
              <a:srgbClr val="E0767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77" name="向右箭號 76"/>
          <p:cNvSpPr/>
          <p:nvPr/>
        </p:nvSpPr>
        <p:spPr>
          <a:xfrm>
            <a:off x="7397095" y="3178310"/>
            <a:ext cx="1565030" cy="740256"/>
          </a:xfrm>
          <a:prstGeom prst="rightArrow">
            <a:avLst/>
          </a:prstGeom>
          <a:solidFill>
            <a:srgbClr val="E07676"/>
          </a:solidFill>
          <a:ln>
            <a:solidFill>
              <a:srgbClr val="E0767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751614" y="4521542"/>
            <a:ext cx="1456849" cy="510778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電視節目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9387953" y="2311982"/>
            <a:ext cx="2233246" cy="2081157"/>
          </a:xfrm>
          <a:prstGeom prst="roundRect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945" y="1966443"/>
            <a:ext cx="2476806" cy="2375938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9935253" y="4584496"/>
            <a:ext cx="1307836" cy="510778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CatchU</a:t>
            </a:r>
            <a:endParaRPr lang="zh-TW" altLang="en-US" sz="2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68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76" grpId="0"/>
      <p:bldP spid="6" grpId="0" animBg="1"/>
      <p:bldP spid="77" grpId="0" animBg="1"/>
      <p:bldP spid="78" grpId="0"/>
      <p:bldP spid="8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5568628" y="2465021"/>
            <a:ext cx="326243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6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章</a:t>
            </a:r>
            <a:endParaRPr lang="en-US" altLang="zh-CN" sz="6000" b="1" kern="1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6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系統目標</a:t>
            </a:r>
            <a:endParaRPr lang="zh-CN" altLang="en-US" sz="6000" b="1" kern="1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2114699" y="1849899"/>
            <a:ext cx="3024000" cy="3016998"/>
          </a:xfrm>
          <a:prstGeom prst="ellipse">
            <a:avLst/>
          </a:prstGeom>
          <a:solidFill>
            <a:srgbClr val="E07676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50" y="2369170"/>
            <a:ext cx="1814620" cy="181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1011500" y="6259501"/>
            <a:ext cx="906582" cy="369332"/>
            <a:chOff x="11107842" y="6180343"/>
            <a:chExt cx="458705" cy="228572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223722" y="6180343"/>
              <a:ext cx="219153" cy="228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2" name="文本框 183"/>
          <p:cNvSpPr txBox="1"/>
          <p:nvPr/>
        </p:nvSpPr>
        <p:spPr>
          <a:xfrm>
            <a:off x="4602936" y="36050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rPr>
              <a:t>系統目標</a:t>
            </a:r>
            <a:endParaRPr lang="en-US" altLang="zh-TW" sz="4400" dirty="0">
              <a:solidFill>
                <a:schemeClr val="bg1"/>
              </a:solidFill>
              <a:latin typeface="Impact" panose="020B0806030902050204" pitchFamily="34" charset="0"/>
              <a:ea typeface="Kozuka Gothic Pro H" panose="020B0800000000000000" pitchFamily="34" charset="-128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417520" y="1143423"/>
            <a:ext cx="2900447" cy="111710"/>
            <a:chOff x="4855749" y="1377704"/>
            <a:chExt cx="2224825" cy="111710"/>
          </a:xfrm>
        </p:grpSpPr>
        <p:cxnSp>
          <p:nvCxnSpPr>
            <p:cNvPr id="43" name="直接连接符 184"/>
            <p:cNvCxnSpPr/>
            <p:nvPr/>
          </p:nvCxnSpPr>
          <p:spPr>
            <a:xfrm>
              <a:off x="4855749" y="1433559"/>
              <a:ext cx="21464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185"/>
            <p:cNvSpPr/>
            <p:nvPr/>
          </p:nvSpPr>
          <p:spPr>
            <a:xfrm>
              <a:off x="6968864" y="1377704"/>
              <a:ext cx="111710" cy="111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>
                <a:solidFill>
                  <a:srgbClr val="E07676"/>
                </a:solidFill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186953" y="1637333"/>
            <a:ext cx="1954208" cy="2185655"/>
            <a:chOff x="1186953" y="1637333"/>
            <a:chExt cx="1954208" cy="218565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953" y="1637333"/>
              <a:ext cx="1553308" cy="1553310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233230" y="3361323"/>
              <a:ext cx="1907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菜單線上化</a:t>
              </a: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3830434" y="1764922"/>
            <a:ext cx="1781634" cy="2099790"/>
            <a:chOff x="3830434" y="1764922"/>
            <a:chExt cx="1781634" cy="2099790"/>
          </a:xfrm>
        </p:grpSpPr>
        <p:grpSp>
          <p:nvGrpSpPr>
            <p:cNvPr id="38" name="群組 37"/>
            <p:cNvGrpSpPr/>
            <p:nvPr/>
          </p:nvGrpSpPr>
          <p:grpSpPr>
            <a:xfrm>
              <a:off x="3830434" y="1764922"/>
              <a:ext cx="1781634" cy="1462248"/>
              <a:chOff x="4880297" y="981285"/>
              <a:chExt cx="1225754" cy="1007871"/>
            </a:xfrm>
          </p:grpSpPr>
          <p:pic>
            <p:nvPicPr>
              <p:cNvPr id="39" name="圖片 3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0297" y="981285"/>
                <a:ext cx="781153" cy="781153"/>
              </a:xfrm>
              <a:prstGeom prst="rect">
                <a:avLst/>
              </a:prstGeom>
            </p:spPr>
          </p:pic>
          <p:pic>
            <p:nvPicPr>
              <p:cNvPr id="40" name="圖片 3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364" y="1226469"/>
                <a:ext cx="762687" cy="762687"/>
              </a:xfrm>
              <a:prstGeom prst="rect">
                <a:avLst/>
              </a:prstGeom>
            </p:spPr>
          </p:pic>
        </p:grpSp>
        <p:sp>
          <p:nvSpPr>
            <p:cNvPr id="80" name="文字方塊 79"/>
            <p:cNvSpPr txBox="1"/>
            <p:nvPr/>
          </p:nvSpPr>
          <p:spPr>
            <a:xfrm>
              <a:off x="4308485" y="3403047"/>
              <a:ext cx="953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點餐</a:t>
              </a: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6631554" y="1706462"/>
            <a:ext cx="1512274" cy="2169277"/>
            <a:chOff x="6631554" y="1706462"/>
            <a:chExt cx="1512274" cy="2169277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554" y="1706462"/>
              <a:ext cx="1512274" cy="1512276"/>
            </a:xfrm>
            <a:prstGeom prst="rect">
              <a:avLst/>
            </a:prstGeom>
          </p:spPr>
        </p:pic>
        <p:sp>
          <p:nvSpPr>
            <p:cNvPr id="81" name="文字方塊 80"/>
            <p:cNvSpPr txBox="1"/>
            <p:nvPr/>
          </p:nvSpPr>
          <p:spPr>
            <a:xfrm>
              <a:off x="6707331" y="3414074"/>
              <a:ext cx="1434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計算時間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9297853" y="1603181"/>
            <a:ext cx="1670538" cy="2297362"/>
            <a:chOff x="9297853" y="1603181"/>
            <a:chExt cx="1670538" cy="2297362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853" y="1603181"/>
              <a:ext cx="1670538" cy="1670538"/>
            </a:xfrm>
            <a:prstGeom prst="rect">
              <a:avLst/>
            </a:prstGeom>
          </p:spPr>
        </p:pic>
        <p:sp>
          <p:nvSpPr>
            <p:cNvPr id="82" name="文字方塊 81"/>
            <p:cNvSpPr txBox="1"/>
            <p:nvPr/>
          </p:nvSpPr>
          <p:spPr>
            <a:xfrm>
              <a:off x="9730642" y="3438878"/>
              <a:ext cx="818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儲值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72933" y="4216680"/>
            <a:ext cx="1686422" cy="2198219"/>
            <a:chOff x="872933" y="4216680"/>
            <a:chExt cx="1686422" cy="2198219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33" y="4216680"/>
              <a:ext cx="1686422" cy="1686422"/>
            </a:xfrm>
            <a:prstGeom prst="rect">
              <a:avLst/>
            </a:prstGeom>
          </p:spPr>
        </p:pic>
        <p:sp>
          <p:nvSpPr>
            <p:cNvPr id="83" name="文字方塊 82"/>
            <p:cNvSpPr txBox="1"/>
            <p:nvPr/>
          </p:nvSpPr>
          <p:spPr>
            <a:xfrm>
              <a:off x="1307894" y="5953234"/>
              <a:ext cx="953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現金</a:t>
              </a: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877626" y="4349796"/>
            <a:ext cx="3171160" cy="1979461"/>
            <a:chOff x="3877626" y="4349796"/>
            <a:chExt cx="3171160" cy="1979461"/>
          </a:xfrm>
        </p:grpSpPr>
        <p:grpSp>
          <p:nvGrpSpPr>
            <p:cNvPr id="44" name="群組 43"/>
            <p:cNvGrpSpPr/>
            <p:nvPr/>
          </p:nvGrpSpPr>
          <p:grpSpPr>
            <a:xfrm>
              <a:off x="3877626" y="4349796"/>
              <a:ext cx="3171160" cy="1292226"/>
              <a:chOff x="1052935" y="2818626"/>
              <a:chExt cx="4936851" cy="1795464"/>
            </a:xfrm>
            <a:solidFill>
              <a:srgbClr val="F85A5A"/>
            </a:solidFill>
          </p:grpSpPr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1335510" y="2842439"/>
                <a:ext cx="350837" cy="350838"/>
              </a:xfrm>
              <a:custGeom>
                <a:avLst/>
                <a:gdLst>
                  <a:gd name="T0" fmla="*/ 272 w 443"/>
                  <a:gd name="T1" fmla="*/ 6 h 443"/>
                  <a:gd name="T2" fmla="*/ 227 w 443"/>
                  <a:gd name="T3" fmla="*/ 0 h 443"/>
                  <a:gd name="T4" fmla="*/ 183 w 443"/>
                  <a:gd name="T5" fmla="*/ 3 h 443"/>
                  <a:gd name="T6" fmla="*/ 143 w 443"/>
                  <a:gd name="T7" fmla="*/ 16 h 443"/>
                  <a:gd name="T8" fmla="*/ 105 w 443"/>
                  <a:gd name="T9" fmla="*/ 34 h 443"/>
                  <a:gd name="T10" fmla="*/ 71 w 443"/>
                  <a:gd name="T11" fmla="*/ 60 h 443"/>
                  <a:gd name="T12" fmla="*/ 42 w 443"/>
                  <a:gd name="T13" fmla="*/ 91 h 443"/>
                  <a:gd name="T14" fmla="*/ 20 w 443"/>
                  <a:gd name="T15" fmla="*/ 129 h 443"/>
                  <a:gd name="T16" fmla="*/ 6 w 443"/>
                  <a:gd name="T17" fmla="*/ 171 h 443"/>
                  <a:gd name="T18" fmla="*/ 2 w 443"/>
                  <a:gd name="T19" fmla="*/ 194 h 443"/>
                  <a:gd name="T20" fmla="*/ 0 w 443"/>
                  <a:gd name="T21" fmla="*/ 238 h 443"/>
                  <a:gd name="T22" fmla="*/ 8 w 443"/>
                  <a:gd name="T23" fmla="*/ 280 h 443"/>
                  <a:gd name="T24" fmla="*/ 23 w 443"/>
                  <a:gd name="T25" fmla="*/ 320 h 443"/>
                  <a:gd name="T26" fmla="*/ 46 w 443"/>
                  <a:gd name="T27" fmla="*/ 357 h 443"/>
                  <a:gd name="T28" fmla="*/ 74 w 443"/>
                  <a:gd name="T29" fmla="*/ 387 h 443"/>
                  <a:gd name="T30" fmla="*/ 109 w 443"/>
                  <a:gd name="T31" fmla="*/ 412 h 443"/>
                  <a:gd name="T32" fmla="*/ 149 w 443"/>
                  <a:gd name="T33" fmla="*/ 431 h 443"/>
                  <a:gd name="T34" fmla="*/ 171 w 443"/>
                  <a:gd name="T35" fmla="*/ 437 h 443"/>
                  <a:gd name="T36" fmla="*/ 215 w 443"/>
                  <a:gd name="T37" fmla="*/ 443 h 443"/>
                  <a:gd name="T38" fmla="*/ 258 w 443"/>
                  <a:gd name="T39" fmla="*/ 440 h 443"/>
                  <a:gd name="T40" fmla="*/ 300 w 443"/>
                  <a:gd name="T41" fmla="*/ 429 h 443"/>
                  <a:gd name="T42" fmla="*/ 338 w 443"/>
                  <a:gd name="T43" fmla="*/ 409 h 443"/>
                  <a:gd name="T44" fmla="*/ 372 w 443"/>
                  <a:gd name="T45" fmla="*/ 384 h 443"/>
                  <a:gd name="T46" fmla="*/ 400 w 443"/>
                  <a:gd name="T47" fmla="*/ 352 h 443"/>
                  <a:gd name="T48" fmla="*/ 423 w 443"/>
                  <a:gd name="T49" fmla="*/ 314 h 443"/>
                  <a:gd name="T50" fmla="*/ 437 w 443"/>
                  <a:gd name="T51" fmla="*/ 272 h 443"/>
                  <a:gd name="T52" fmla="*/ 441 w 443"/>
                  <a:gd name="T53" fmla="*/ 249 h 443"/>
                  <a:gd name="T54" fmla="*/ 443 w 443"/>
                  <a:gd name="T55" fmla="*/ 206 h 443"/>
                  <a:gd name="T56" fmla="*/ 435 w 443"/>
                  <a:gd name="T57" fmla="*/ 163 h 443"/>
                  <a:gd name="T58" fmla="*/ 420 w 443"/>
                  <a:gd name="T59" fmla="*/ 123 h 443"/>
                  <a:gd name="T60" fmla="*/ 397 w 443"/>
                  <a:gd name="T61" fmla="*/ 88 h 443"/>
                  <a:gd name="T62" fmla="*/ 367 w 443"/>
                  <a:gd name="T63" fmla="*/ 55 h 443"/>
                  <a:gd name="T64" fmla="*/ 334 w 443"/>
                  <a:gd name="T65" fmla="*/ 31 h 443"/>
                  <a:gd name="T66" fmla="*/ 294 w 443"/>
                  <a:gd name="T67" fmla="*/ 12 h 443"/>
                  <a:gd name="T68" fmla="*/ 272 w 443"/>
                  <a:gd name="T69" fmla="*/ 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272" y="6"/>
                    </a:moveTo>
                    <a:lnTo>
                      <a:pt x="272" y="6"/>
                    </a:lnTo>
                    <a:lnTo>
                      <a:pt x="249" y="2"/>
                    </a:lnTo>
                    <a:lnTo>
                      <a:pt x="227" y="0"/>
                    </a:lnTo>
                    <a:lnTo>
                      <a:pt x="204" y="0"/>
                    </a:lnTo>
                    <a:lnTo>
                      <a:pt x="183" y="3"/>
                    </a:lnTo>
                    <a:lnTo>
                      <a:pt x="163" y="8"/>
                    </a:lnTo>
                    <a:lnTo>
                      <a:pt x="143" y="16"/>
                    </a:lnTo>
                    <a:lnTo>
                      <a:pt x="123" y="23"/>
                    </a:lnTo>
                    <a:lnTo>
                      <a:pt x="105" y="34"/>
                    </a:lnTo>
                    <a:lnTo>
                      <a:pt x="88" y="46"/>
                    </a:lnTo>
                    <a:lnTo>
                      <a:pt x="71" y="60"/>
                    </a:lnTo>
                    <a:lnTo>
                      <a:pt x="55" y="75"/>
                    </a:lnTo>
                    <a:lnTo>
                      <a:pt x="42" y="91"/>
                    </a:lnTo>
                    <a:lnTo>
                      <a:pt x="31" y="109"/>
                    </a:lnTo>
                    <a:lnTo>
                      <a:pt x="20" y="129"/>
                    </a:lnTo>
                    <a:lnTo>
                      <a:pt x="12" y="149"/>
                    </a:lnTo>
                    <a:lnTo>
                      <a:pt x="6" y="171"/>
                    </a:lnTo>
                    <a:lnTo>
                      <a:pt x="6" y="171"/>
                    </a:lnTo>
                    <a:lnTo>
                      <a:pt x="2" y="194"/>
                    </a:lnTo>
                    <a:lnTo>
                      <a:pt x="0" y="215"/>
                    </a:lnTo>
                    <a:lnTo>
                      <a:pt x="0" y="238"/>
                    </a:lnTo>
                    <a:lnTo>
                      <a:pt x="3" y="260"/>
                    </a:lnTo>
                    <a:lnTo>
                      <a:pt x="8" y="280"/>
                    </a:lnTo>
                    <a:lnTo>
                      <a:pt x="14" y="300"/>
                    </a:lnTo>
                    <a:lnTo>
                      <a:pt x="23" y="320"/>
                    </a:lnTo>
                    <a:lnTo>
                      <a:pt x="34" y="338"/>
                    </a:lnTo>
                    <a:lnTo>
                      <a:pt x="46" y="357"/>
                    </a:lnTo>
                    <a:lnTo>
                      <a:pt x="58" y="372"/>
                    </a:lnTo>
                    <a:lnTo>
                      <a:pt x="74" y="387"/>
                    </a:lnTo>
                    <a:lnTo>
                      <a:pt x="91" y="401"/>
                    </a:lnTo>
                    <a:lnTo>
                      <a:pt x="109" y="412"/>
                    </a:lnTo>
                    <a:lnTo>
                      <a:pt x="129" y="423"/>
                    </a:lnTo>
                    <a:lnTo>
                      <a:pt x="149" y="431"/>
                    </a:lnTo>
                    <a:lnTo>
                      <a:pt x="171" y="437"/>
                    </a:lnTo>
                    <a:lnTo>
                      <a:pt x="171" y="437"/>
                    </a:lnTo>
                    <a:lnTo>
                      <a:pt x="194" y="441"/>
                    </a:lnTo>
                    <a:lnTo>
                      <a:pt x="215" y="443"/>
                    </a:lnTo>
                    <a:lnTo>
                      <a:pt x="237" y="443"/>
                    </a:lnTo>
                    <a:lnTo>
                      <a:pt x="258" y="440"/>
                    </a:lnTo>
                    <a:lnTo>
                      <a:pt x="280" y="435"/>
                    </a:lnTo>
                    <a:lnTo>
                      <a:pt x="300" y="429"/>
                    </a:lnTo>
                    <a:lnTo>
                      <a:pt x="320" y="420"/>
                    </a:lnTo>
                    <a:lnTo>
                      <a:pt x="338" y="409"/>
                    </a:lnTo>
                    <a:lnTo>
                      <a:pt x="355" y="397"/>
                    </a:lnTo>
                    <a:lnTo>
                      <a:pt x="372" y="384"/>
                    </a:lnTo>
                    <a:lnTo>
                      <a:pt x="387" y="369"/>
                    </a:lnTo>
                    <a:lnTo>
                      <a:pt x="400" y="352"/>
                    </a:lnTo>
                    <a:lnTo>
                      <a:pt x="412" y="334"/>
                    </a:lnTo>
                    <a:lnTo>
                      <a:pt x="423" y="314"/>
                    </a:lnTo>
                    <a:lnTo>
                      <a:pt x="430" y="294"/>
                    </a:lnTo>
                    <a:lnTo>
                      <a:pt x="437" y="272"/>
                    </a:lnTo>
                    <a:lnTo>
                      <a:pt x="437" y="272"/>
                    </a:lnTo>
                    <a:lnTo>
                      <a:pt x="441" y="249"/>
                    </a:lnTo>
                    <a:lnTo>
                      <a:pt x="443" y="228"/>
                    </a:lnTo>
                    <a:lnTo>
                      <a:pt x="443" y="206"/>
                    </a:lnTo>
                    <a:lnTo>
                      <a:pt x="440" y="185"/>
                    </a:lnTo>
                    <a:lnTo>
                      <a:pt x="435" y="163"/>
                    </a:lnTo>
                    <a:lnTo>
                      <a:pt x="427" y="143"/>
                    </a:lnTo>
                    <a:lnTo>
                      <a:pt x="420" y="123"/>
                    </a:lnTo>
                    <a:lnTo>
                      <a:pt x="409" y="105"/>
                    </a:lnTo>
                    <a:lnTo>
                      <a:pt x="397" y="88"/>
                    </a:lnTo>
                    <a:lnTo>
                      <a:pt x="383" y="71"/>
                    </a:lnTo>
                    <a:lnTo>
                      <a:pt x="367" y="55"/>
                    </a:lnTo>
                    <a:lnTo>
                      <a:pt x="352" y="43"/>
                    </a:lnTo>
                    <a:lnTo>
                      <a:pt x="334" y="31"/>
                    </a:lnTo>
                    <a:lnTo>
                      <a:pt x="314" y="20"/>
                    </a:lnTo>
                    <a:lnTo>
                      <a:pt x="294" y="12"/>
                    </a:lnTo>
                    <a:lnTo>
                      <a:pt x="272" y="6"/>
                    </a:lnTo>
                    <a:lnTo>
                      <a:pt x="27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5"/>
              <p:cNvSpPr>
                <a:spLocks/>
              </p:cNvSpPr>
              <p:nvPr/>
            </p:nvSpPr>
            <p:spPr bwMode="auto">
              <a:xfrm>
                <a:off x="1297410" y="3264714"/>
                <a:ext cx="500062" cy="439738"/>
              </a:xfrm>
              <a:custGeom>
                <a:avLst/>
                <a:gdLst>
                  <a:gd name="T0" fmla="*/ 163 w 629"/>
                  <a:gd name="T1" fmla="*/ 95 h 555"/>
                  <a:gd name="T2" fmla="*/ 158 w 629"/>
                  <a:gd name="T3" fmla="*/ 74 h 555"/>
                  <a:gd name="T4" fmla="*/ 157 w 629"/>
                  <a:gd name="T5" fmla="*/ 69 h 555"/>
                  <a:gd name="T6" fmla="*/ 157 w 629"/>
                  <a:gd name="T7" fmla="*/ 68 h 555"/>
                  <a:gd name="T8" fmla="*/ 146 w 629"/>
                  <a:gd name="T9" fmla="*/ 38 h 555"/>
                  <a:gd name="T10" fmla="*/ 126 w 629"/>
                  <a:gd name="T11" fmla="*/ 15 h 555"/>
                  <a:gd name="T12" fmla="*/ 98 w 629"/>
                  <a:gd name="T13" fmla="*/ 3 h 555"/>
                  <a:gd name="T14" fmla="*/ 68 w 629"/>
                  <a:gd name="T15" fmla="*/ 2 h 555"/>
                  <a:gd name="T16" fmla="*/ 52 w 629"/>
                  <a:gd name="T17" fmla="*/ 5 h 555"/>
                  <a:gd name="T18" fmla="*/ 26 w 629"/>
                  <a:gd name="T19" fmla="*/ 20 h 555"/>
                  <a:gd name="T20" fmla="*/ 8 w 629"/>
                  <a:gd name="T21" fmla="*/ 45 h 555"/>
                  <a:gd name="T22" fmla="*/ 0 w 629"/>
                  <a:gd name="T23" fmla="*/ 74 h 555"/>
                  <a:gd name="T24" fmla="*/ 1 w 629"/>
                  <a:gd name="T25" fmla="*/ 89 h 555"/>
                  <a:gd name="T26" fmla="*/ 11 w 629"/>
                  <a:gd name="T27" fmla="*/ 135 h 555"/>
                  <a:gd name="T28" fmla="*/ 31 w 629"/>
                  <a:gd name="T29" fmla="*/ 198 h 555"/>
                  <a:gd name="T30" fmla="*/ 66 w 629"/>
                  <a:gd name="T31" fmla="*/ 277 h 555"/>
                  <a:gd name="T32" fmla="*/ 91 w 629"/>
                  <a:gd name="T33" fmla="*/ 320 h 555"/>
                  <a:gd name="T34" fmla="*/ 111 w 629"/>
                  <a:gd name="T35" fmla="*/ 349 h 555"/>
                  <a:gd name="T36" fmla="*/ 160 w 629"/>
                  <a:gd name="T37" fmla="*/ 407 h 555"/>
                  <a:gd name="T38" fmla="*/ 189 w 629"/>
                  <a:gd name="T39" fmla="*/ 435 h 555"/>
                  <a:gd name="T40" fmla="*/ 235 w 629"/>
                  <a:gd name="T41" fmla="*/ 470 h 555"/>
                  <a:gd name="T42" fmla="*/ 252 w 629"/>
                  <a:gd name="T43" fmla="*/ 481 h 555"/>
                  <a:gd name="T44" fmla="*/ 310 w 629"/>
                  <a:gd name="T45" fmla="*/ 512 h 555"/>
                  <a:gd name="T46" fmla="*/ 376 w 629"/>
                  <a:gd name="T47" fmla="*/ 535 h 555"/>
                  <a:gd name="T48" fmla="*/ 450 w 629"/>
                  <a:gd name="T49" fmla="*/ 550 h 555"/>
                  <a:gd name="T50" fmla="*/ 530 w 629"/>
                  <a:gd name="T51" fmla="*/ 555 h 555"/>
                  <a:gd name="T52" fmla="*/ 532 w 629"/>
                  <a:gd name="T53" fmla="*/ 555 h 555"/>
                  <a:gd name="T54" fmla="*/ 553 w 629"/>
                  <a:gd name="T55" fmla="*/ 555 h 555"/>
                  <a:gd name="T56" fmla="*/ 569 w 629"/>
                  <a:gd name="T57" fmla="*/ 552 h 555"/>
                  <a:gd name="T58" fmla="*/ 596 w 629"/>
                  <a:gd name="T59" fmla="*/ 539 h 555"/>
                  <a:gd name="T60" fmla="*/ 616 w 629"/>
                  <a:gd name="T61" fmla="*/ 518 h 555"/>
                  <a:gd name="T62" fmla="*/ 627 w 629"/>
                  <a:gd name="T63" fmla="*/ 490 h 555"/>
                  <a:gd name="T64" fmla="*/ 629 w 629"/>
                  <a:gd name="T65" fmla="*/ 473 h 555"/>
                  <a:gd name="T66" fmla="*/ 622 w 629"/>
                  <a:gd name="T67" fmla="*/ 443 h 555"/>
                  <a:gd name="T68" fmla="*/ 604 w 629"/>
                  <a:gd name="T69" fmla="*/ 418 h 555"/>
                  <a:gd name="T70" fmla="*/ 579 w 629"/>
                  <a:gd name="T71" fmla="*/ 403 h 555"/>
                  <a:gd name="T72" fmla="*/ 549 w 629"/>
                  <a:gd name="T73" fmla="*/ 397 h 555"/>
                  <a:gd name="T74" fmla="*/ 532 w 629"/>
                  <a:gd name="T75" fmla="*/ 398 h 555"/>
                  <a:gd name="T76" fmla="*/ 499 w 629"/>
                  <a:gd name="T77" fmla="*/ 397 h 555"/>
                  <a:gd name="T78" fmla="*/ 444 w 629"/>
                  <a:gd name="T79" fmla="*/ 389 h 555"/>
                  <a:gd name="T80" fmla="*/ 395 w 629"/>
                  <a:gd name="T81" fmla="*/ 377 h 555"/>
                  <a:gd name="T82" fmla="*/ 353 w 629"/>
                  <a:gd name="T83" fmla="*/ 358 h 555"/>
                  <a:gd name="T84" fmla="*/ 335 w 629"/>
                  <a:gd name="T85" fmla="*/ 347 h 555"/>
                  <a:gd name="T86" fmla="*/ 300 w 629"/>
                  <a:gd name="T87" fmla="*/ 323 h 555"/>
                  <a:gd name="T88" fmla="*/ 270 w 629"/>
                  <a:gd name="T89" fmla="*/ 295 h 555"/>
                  <a:gd name="T90" fmla="*/ 244 w 629"/>
                  <a:gd name="T91" fmla="*/ 266 h 555"/>
                  <a:gd name="T92" fmla="*/ 223 w 629"/>
                  <a:gd name="T93" fmla="*/ 235 h 555"/>
                  <a:gd name="T94" fmla="*/ 204 w 629"/>
                  <a:gd name="T95" fmla="*/ 203 h 555"/>
                  <a:gd name="T96" fmla="*/ 189 w 629"/>
                  <a:gd name="T97" fmla="*/ 172 h 555"/>
                  <a:gd name="T98" fmla="*/ 174 w 629"/>
                  <a:gd name="T99" fmla="*/ 131 h 555"/>
                  <a:gd name="T100" fmla="*/ 163 w 629"/>
                  <a:gd name="T101" fmla="*/ 95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9" h="555">
                    <a:moveTo>
                      <a:pt x="163" y="95"/>
                    </a:moveTo>
                    <a:lnTo>
                      <a:pt x="163" y="95"/>
                    </a:lnTo>
                    <a:lnTo>
                      <a:pt x="158" y="74"/>
                    </a:lnTo>
                    <a:lnTo>
                      <a:pt x="158" y="74"/>
                    </a:lnTo>
                    <a:lnTo>
                      <a:pt x="157" y="69"/>
                    </a:lnTo>
                    <a:lnTo>
                      <a:pt x="157" y="69"/>
                    </a:lnTo>
                    <a:lnTo>
                      <a:pt x="157" y="68"/>
                    </a:lnTo>
                    <a:lnTo>
                      <a:pt x="157" y="68"/>
                    </a:lnTo>
                    <a:lnTo>
                      <a:pt x="154" y="52"/>
                    </a:lnTo>
                    <a:lnTo>
                      <a:pt x="146" y="38"/>
                    </a:lnTo>
                    <a:lnTo>
                      <a:pt x="137" y="26"/>
                    </a:lnTo>
                    <a:lnTo>
                      <a:pt x="126" y="15"/>
                    </a:lnTo>
                    <a:lnTo>
                      <a:pt x="114" y="8"/>
                    </a:lnTo>
                    <a:lnTo>
                      <a:pt x="98" y="3"/>
                    </a:lnTo>
                    <a:lnTo>
                      <a:pt x="84" y="0"/>
                    </a:lnTo>
                    <a:lnTo>
                      <a:pt x="68" y="2"/>
                    </a:lnTo>
                    <a:lnTo>
                      <a:pt x="68" y="2"/>
                    </a:lnTo>
                    <a:lnTo>
                      <a:pt x="52" y="5"/>
                    </a:lnTo>
                    <a:lnTo>
                      <a:pt x="38" y="11"/>
                    </a:lnTo>
                    <a:lnTo>
                      <a:pt x="26" y="20"/>
                    </a:lnTo>
                    <a:lnTo>
                      <a:pt x="15" y="32"/>
                    </a:lnTo>
                    <a:lnTo>
                      <a:pt x="8" y="45"/>
                    </a:lnTo>
                    <a:lnTo>
                      <a:pt x="3" y="58"/>
                    </a:lnTo>
                    <a:lnTo>
                      <a:pt x="0" y="74"/>
                    </a:lnTo>
                    <a:lnTo>
                      <a:pt x="1" y="89"/>
                    </a:lnTo>
                    <a:lnTo>
                      <a:pt x="1" y="89"/>
                    </a:lnTo>
                    <a:lnTo>
                      <a:pt x="5" y="112"/>
                    </a:lnTo>
                    <a:lnTo>
                      <a:pt x="11" y="135"/>
                    </a:lnTo>
                    <a:lnTo>
                      <a:pt x="18" y="164"/>
                    </a:lnTo>
                    <a:lnTo>
                      <a:pt x="31" y="198"/>
                    </a:lnTo>
                    <a:lnTo>
                      <a:pt x="46" y="237"/>
                    </a:lnTo>
                    <a:lnTo>
                      <a:pt x="66" y="277"/>
                    </a:lnTo>
                    <a:lnTo>
                      <a:pt x="77" y="298"/>
                    </a:lnTo>
                    <a:lnTo>
                      <a:pt x="91" y="320"/>
                    </a:lnTo>
                    <a:lnTo>
                      <a:pt x="91" y="320"/>
                    </a:lnTo>
                    <a:lnTo>
                      <a:pt x="111" y="349"/>
                    </a:lnTo>
                    <a:lnTo>
                      <a:pt x="134" y="378"/>
                    </a:lnTo>
                    <a:lnTo>
                      <a:pt x="160" y="407"/>
                    </a:lnTo>
                    <a:lnTo>
                      <a:pt x="189" y="435"/>
                    </a:lnTo>
                    <a:lnTo>
                      <a:pt x="189" y="435"/>
                    </a:lnTo>
                    <a:lnTo>
                      <a:pt x="220" y="458"/>
                    </a:lnTo>
                    <a:lnTo>
                      <a:pt x="235" y="470"/>
                    </a:lnTo>
                    <a:lnTo>
                      <a:pt x="252" y="481"/>
                    </a:lnTo>
                    <a:lnTo>
                      <a:pt x="252" y="481"/>
                    </a:lnTo>
                    <a:lnTo>
                      <a:pt x="281" y="496"/>
                    </a:lnTo>
                    <a:lnTo>
                      <a:pt x="310" y="512"/>
                    </a:lnTo>
                    <a:lnTo>
                      <a:pt x="343" y="524"/>
                    </a:lnTo>
                    <a:lnTo>
                      <a:pt x="376" y="535"/>
                    </a:lnTo>
                    <a:lnTo>
                      <a:pt x="412" y="543"/>
                    </a:lnTo>
                    <a:lnTo>
                      <a:pt x="450" y="550"/>
                    </a:lnTo>
                    <a:lnTo>
                      <a:pt x="489" y="553"/>
                    </a:lnTo>
                    <a:lnTo>
                      <a:pt x="530" y="555"/>
                    </a:lnTo>
                    <a:lnTo>
                      <a:pt x="530" y="555"/>
                    </a:lnTo>
                    <a:lnTo>
                      <a:pt x="532" y="555"/>
                    </a:lnTo>
                    <a:lnTo>
                      <a:pt x="532" y="555"/>
                    </a:lnTo>
                    <a:lnTo>
                      <a:pt x="553" y="555"/>
                    </a:lnTo>
                    <a:lnTo>
                      <a:pt x="553" y="555"/>
                    </a:lnTo>
                    <a:lnTo>
                      <a:pt x="569" y="552"/>
                    </a:lnTo>
                    <a:lnTo>
                      <a:pt x="582" y="547"/>
                    </a:lnTo>
                    <a:lnTo>
                      <a:pt x="596" y="539"/>
                    </a:lnTo>
                    <a:lnTo>
                      <a:pt x="607" y="530"/>
                    </a:lnTo>
                    <a:lnTo>
                      <a:pt x="616" y="518"/>
                    </a:lnTo>
                    <a:lnTo>
                      <a:pt x="624" y="504"/>
                    </a:lnTo>
                    <a:lnTo>
                      <a:pt x="627" y="490"/>
                    </a:lnTo>
                    <a:lnTo>
                      <a:pt x="629" y="473"/>
                    </a:lnTo>
                    <a:lnTo>
                      <a:pt x="629" y="473"/>
                    </a:lnTo>
                    <a:lnTo>
                      <a:pt x="627" y="458"/>
                    </a:lnTo>
                    <a:lnTo>
                      <a:pt x="622" y="443"/>
                    </a:lnTo>
                    <a:lnTo>
                      <a:pt x="615" y="430"/>
                    </a:lnTo>
                    <a:lnTo>
                      <a:pt x="604" y="418"/>
                    </a:lnTo>
                    <a:lnTo>
                      <a:pt x="592" y="409"/>
                    </a:lnTo>
                    <a:lnTo>
                      <a:pt x="579" y="403"/>
                    </a:lnTo>
                    <a:lnTo>
                      <a:pt x="564" y="398"/>
                    </a:lnTo>
                    <a:lnTo>
                      <a:pt x="549" y="397"/>
                    </a:lnTo>
                    <a:lnTo>
                      <a:pt x="549" y="397"/>
                    </a:lnTo>
                    <a:lnTo>
                      <a:pt x="532" y="398"/>
                    </a:lnTo>
                    <a:lnTo>
                      <a:pt x="532" y="398"/>
                    </a:lnTo>
                    <a:lnTo>
                      <a:pt x="499" y="397"/>
                    </a:lnTo>
                    <a:lnTo>
                      <a:pt x="470" y="393"/>
                    </a:lnTo>
                    <a:lnTo>
                      <a:pt x="444" y="389"/>
                    </a:lnTo>
                    <a:lnTo>
                      <a:pt x="420" y="383"/>
                    </a:lnTo>
                    <a:lnTo>
                      <a:pt x="395" y="377"/>
                    </a:lnTo>
                    <a:lnTo>
                      <a:pt x="373" y="367"/>
                    </a:lnTo>
                    <a:lnTo>
                      <a:pt x="353" y="358"/>
                    </a:lnTo>
                    <a:lnTo>
                      <a:pt x="335" y="347"/>
                    </a:lnTo>
                    <a:lnTo>
                      <a:pt x="335" y="347"/>
                    </a:lnTo>
                    <a:lnTo>
                      <a:pt x="317" y="335"/>
                    </a:lnTo>
                    <a:lnTo>
                      <a:pt x="300" y="323"/>
                    </a:lnTo>
                    <a:lnTo>
                      <a:pt x="284" y="309"/>
                    </a:lnTo>
                    <a:lnTo>
                      <a:pt x="270" y="295"/>
                    </a:lnTo>
                    <a:lnTo>
                      <a:pt x="257" y="281"/>
                    </a:lnTo>
                    <a:lnTo>
                      <a:pt x="244" y="266"/>
                    </a:lnTo>
                    <a:lnTo>
                      <a:pt x="234" y="251"/>
                    </a:lnTo>
                    <a:lnTo>
                      <a:pt x="223" y="235"/>
                    </a:lnTo>
                    <a:lnTo>
                      <a:pt x="223" y="235"/>
                    </a:lnTo>
                    <a:lnTo>
                      <a:pt x="204" y="203"/>
                    </a:lnTo>
                    <a:lnTo>
                      <a:pt x="189" y="172"/>
                    </a:lnTo>
                    <a:lnTo>
                      <a:pt x="189" y="172"/>
                    </a:lnTo>
                    <a:lnTo>
                      <a:pt x="181" y="151"/>
                    </a:lnTo>
                    <a:lnTo>
                      <a:pt x="174" y="131"/>
                    </a:lnTo>
                    <a:lnTo>
                      <a:pt x="163" y="95"/>
                    </a:lnTo>
                    <a:lnTo>
                      <a:pt x="163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6"/>
              <p:cNvSpPr>
                <a:spLocks/>
              </p:cNvSpPr>
              <p:nvPr/>
            </p:nvSpPr>
            <p:spPr bwMode="auto">
              <a:xfrm>
                <a:off x="1052935" y="3198039"/>
                <a:ext cx="1319212" cy="1416050"/>
              </a:xfrm>
              <a:custGeom>
                <a:avLst/>
                <a:gdLst>
                  <a:gd name="T0" fmla="*/ 564 w 1663"/>
                  <a:gd name="T1" fmla="*/ 1114 h 1783"/>
                  <a:gd name="T2" fmla="*/ 547 w 1663"/>
                  <a:gd name="T3" fmla="*/ 947 h 1783"/>
                  <a:gd name="T4" fmla="*/ 518 w 1663"/>
                  <a:gd name="T5" fmla="*/ 815 h 1783"/>
                  <a:gd name="T6" fmla="*/ 495 w 1663"/>
                  <a:gd name="T7" fmla="*/ 745 h 1783"/>
                  <a:gd name="T8" fmla="*/ 492 w 1663"/>
                  <a:gd name="T9" fmla="*/ 719 h 1783"/>
                  <a:gd name="T10" fmla="*/ 490 w 1663"/>
                  <a:gd name="T11" fmla="*/ 593 h 1783"/>
                  <a:gd name="T12" fmla="*/ 464 w 1663"/>
                  <a:gd name="T13" fmla="*/ 513 h 1783"/>
                  <a:gd name="T14" fmla="*/ 383 w 1663"/>
                  <a:gd name="T15" fmla="*/ 413 h 1783"/>
                  <a:gd name="T16" fmla="*/ 343 w 1663"/>
                  <a:gd name="T17" fmla="*/ 340 h 1783"/>
                  <a:gd name="T18" fmla="*/ 306 w 1663"/>
                  <a:gd name="T19" fmla="*/ 241 h 1783"/>
                  <a:gd name="T20" fmla="*/ 290 w 1663"/>
                  <a:gd name="T21" fmla="*/ 177 h 1783"/>
                  <a:gd name="T22" fmla="*/ 290 w 1663"/>
                  <a:gd name="T23" fmla="*/ 157 h 1783"/>
                  <a:gd name="T24" fmla="*/ 295 w 1663"/>
                  <a:gd name="T25" fmla="*/ 128 h 1783"/>
                  <a:gd name="T26" fmla="*/ 309 w 1663"/>
                  <a:gd name="T27" fmla="*/ 103 h 1783"/>
                  <a:gd name="T28" fmla="*/ 323 w 1663"/>
                  <a:gd name="T29" fmla="*/ 88 h 1783"/>
                  <a:gd name="T30" fmla="*/ 346 w 1663"/>
                  <a:gd name="T31" fmla="*/ 72 h 1783"/>
                  <a:gd name="T32" fmla="*/ 373 w 1663"/>
                  <a:gd name="T33" fmla="*/ 65 h 1783"/>
                  <a:gd name="T34" fmla="*/ 387 w 1663"/>
                  <a:gd name="T35" fmla="*/ 63 h 1783"/>
                  <a:gd name="T36" fmla="*/ 438 w 1663"/>
                  <a:gd name="T37" fmla="*/ 77 h 1783"/>
                  <a:gd name="T38" fmla="*/ 473 w 1663"/>
                  <a:gd name="T39" fmla="*/ 114 h 1783"/>
                  <a:gd name="T40" fmla="*/ 486 w 1663"/>
                  <a:gd name="T41" fmla="*/ 148 h 1783"/>
                  <a:gd name="T42" fmla="*/ 490 w 1663"/>
                  <a:gd name="T43" fmla="*/ 174 h 1783"/>
                  <a:gd name="T44" fmla="*/ 507 w 1663"/>
                  <a:gd name="T45" fmla="*/ 226 h 1783"/>
                  <a:gd name="T46" fmla="*/ 526 w 1663"/>
                  <a:gd name="T47" fmla="*/ 267 h 1783"/>
                  <a:gd name="T48" fmla="*/ 547 w 1663"/>
                  <a:gd name="T49" fmla="*/ 240 h 1783"/>
                  <a:gd name="T50" fmla="*/ 555 w 1663"/>
                  <a:gd name="T51" fmla="*/ 203 h 1783"/>
                  <a:gd name="T52" fmla="*/ 555 w 1663"/>
                  <a:gd name="T53" fmla="*/ 146 h 1783"/>
                  <a:gd name="T54" fmla="*/ 543 w 1663"/>
                  <a:gd name="T55" fmla="*/ 94 h 1783"/>
                  <a:gd name="T56" fmla="*/ 519 w 1663"/>
                  <a:gd name="T57" fmla="*/ 48 h 1783"/>
                  <a:gd name="T58" fmla="*/ 484 w 1663"/>
                  <a:gd name="T59" fmla="*/ 15 h 1783"/>
                  <a:gd name="T60" fmla="*/ 455 w 1663"/>
                  <a:gd name="T61" fmla="*/ 5 h 1783"/>
                  <a:gd name="T62" fmla="*/ 404 w 1663"/>
                  <a:gd name="T63" fmla="*/ 0 h 1783"/>
                  <a:gd name="T64" fmla="*/ 350 w 1663"/>
                  <a:gd name="T65" fmla="*/ 11 h 1783"/>
                  <a:gd name="T66" fmla="*/ 297 w 1663"/>
                  <a:gd name="T67" fmla="*/ 37 h 1783"/>
                  <a:gd name="T68" fmla="*/ 249 w 1663"/>
                  <a:gd name="T69" fmla="*/ 83 h 1783"/>
                  <a:gd name="T70" fmla="*/ 209 w 1663"/>
                  <a:gd name="T71" fmla="*/ 148 h 1783"/>
                  <a:gd name="T72" fmla="*/ 177 w 1663"/>
                  <a:gd name="T73" fmla="*/ 244 h 1783"/>
                  <a:gd name="T74" fmla="*/ 146 w 1663"/>
                  <a:gd name="T75" fmla="*/ 375 h 1783"/>
                  <a:gd name="T76" fmla="*/ 134 w 1663"/>
                  <a:gd name="T77" fmla="*/ 470 h 1783"/>
                  <a:gd name="T78" fmla="*/ 132 w 1663"/>
                  <a:gd name="T79" fmla="*/ 569 h 1783"/>
                  <a:gd name="T80" fmla="*/ 143 w 1663"/>
                  <a:gd name="T81" fmla="*/ 719 h 1783"/>
                  <a:gd name="T82" fmla="*/ 152 w 1663"/>
                  <a:gd name="T83" fmla="*/ 756 h 1783"/>
                  <a:gd name="T84" fmla="*/ 172 w 1663"/>
                  <a:gd name="T85" fmla="*/ 801 h 1783"/>
                  <a:gd name="T86" fmla="*/ 197 w 1663"/>
                  <a:gd name="T87" fmla="*/ 835 h 1783"/>
                  <a:gd name="T88" fmla="*/ 226 w 1663"/>
                  <a:gd name="T89" fmla="*/ 859 h 1783"/>
                  <a:gd name="T90" fmla="*/ 281 w 1663"/>
                  <a:gd name="T91" fmla="*/ 884 h 1783"/>
                  <a:gd name="T92" fmla="*/ 304 w 1663"/>
                  <a:gd name="T93" fmla="*/ 985 h 1783"/>
                  <a:gd name="T94" fmla="*/ 315 w 1663"/>
                  <a:gd name="T95" fmla="*/ 1081 h 1783"/>
                  <a:gd name="T96" fmla="*/ 0 w 1663"/>
                  <a:gd name="T97" fmla="*/ 1783 h 1783"/>
                  <a:gd name="T98" fmla="*/ 1663 w 1663"/>
                  <a:gd name="T99" fmla="*/ 1783 h 1783"/>
                  <a:gd name="T100" fmla="*/ 964 w 1663"/>
                  <a:gd name="T101" fmla="*/ 1114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3" h="1783">
                    <a:moveTo>
                      <a:pt x="964" y="1114"/>
                    </a:moveTo>
                    <a:lnTo>
                      <a:pt x="564" y="1114"/>
                    </a:lnTo>
                    <a:lnTo>
                      <a:pt x="564" y="1114"/>
                    </a:lnTo>
                    <a:lnTo>
                      <a:pt x="559" y="1056"/>
                    </a:lnTo>
                    <a:lnTo>
                      <a:pt x="555" y="999"/>
                    </a:lnTo>
                    <a:lnTo>
                      <a:pt x="547" y="947"/>
                    </a:lnTo>
                    <a:lnTo>
                      <a:pt x="538" y="899"/>
                    </a:lnTo>
                    <a:lnTo>
                      <a:pt x="529" y="855"/>
                    </a:lnTo>
                    <a:lnTo>
                      <a:pt x="518" y="815"/>
                    </a:lnTo>
                    <a:lnTo>
                      <a:pt x="506" y="778"/>
                    </a:lnTo>
                    <a:lnTo>
                      <a:pt x="495" y="745"/>
                    </a:lnTo>
                    <a:lnTo>
                      <a:pt x="495" y="745"/>
                    </a:lnTo>
                    <a:lnTo>
                      <a:pt x="495" y="744"/>
                    </a:lnTo>
                    <a:lnTo>
                      <a:pt x="495" y="744"/>
                    </a:lnTo>
                    <a:lnTo>
                      <a:pt x="492" y="719"/>
                    </a:lnTo>
                    <a:lnTo>
                      <a:pt x="490" y="695"/>
                    </a:lnTo>
                    <a:lnTo>
                      <a:pt x="489" y="644"/>
                    </a:lnTo>
                    <a:lnTo>
                      <a:pt x="490" y="593"/>
                    </a:lnTo>
                    <a:lnTo>
                      <a:pt x="495" y="541"/>
                    </a:lnTo>
                    <a:lnTo>
                      <a:pt x="495" y="541"/>
                    </a:lnTo>
                    <a:lnTo>
                      <a:pt x="464" y="513"/>
                    </a:lnTo>
                    <a:lnTo>
                      <a:pt x="435" y="483"/>
                    </a:lnTo>
                    <a:lnTo>
                      <a:pt x="407" y="449"/>
                    </a:lnTo>
                    <a:lnTo>
                      <a:pt x="383" y="413"/>
                    </a:lnTo>
                    <a:lnTo>
                      <a:pt x="383" y="413"/>
                    </a:lnTo>
                    <a:lnTo>
                      <a:pt x="361" y="375"/>
                    </a:lnTo>
                    <a:lnTo>
                      <a:pt x="343" y="340"/>
                    </a:lnTo>
                    <a:lnTo>
                      <a:pt x="327" y="304"/>
                    </a:lnTo>
                    <a:lnTo>
                      <a:pt x="315" y="272"/>
                    </a:lnTo>
                    <a:lnTo>
                      <a:pt x="306" y="241"/>
                    </a:lnTo>
                    <a:lnTo>
                      <a:pt x="298" y="217"/>
                    </a:lnTo>
                    <a:lnTo>
                      <a:pt x="290" y="178"/>
                    </a:lnTo>
                    <a:lnTo>
                      <a:pt x="290" y="177"/>
                    </a:lnTo>
                    <a:lnTo>
                      <a:pt x="290" y="177"/>
                    </a:lnTo>
                    <a:lnTo>
                      <a:pt x="290" y="166"/>
                    </a:lnTo>
                    <a:lnTo>
                      <a:pt x="290" y="157"/>
                    </a:lnTo>
                    <a:lnTo>
                      <a:pt x="290" y="148"/>
                    </a:lnTo>
                    <a:lnTo>
                      <a:pt x="292" y="137"/>
                    </a:lnTo>
                    <a:lnTo>
                      <a:pt x="295" y="128"/>
                    </a:lnTo>
                    <a:lnTo>
                      <a:pt x="300" y="120"/>
                    </a:lnTo>
                    <a:lnTo>
                      <a:pt x="304" y="111"/>
                    </a:lnTo>
                    <a:lnTo>
                      <a:pt x="309" y="103"/>
                    </a:lnTo>
                    <a:lnTo>
                      <a:pt x="309" y="103"/>
                    </a:lnTo>
                    <a:lnTo>
                      <a:pt x="315" y="95"/>
                    </a:lnTo>
                    <a:lnTo>
                      <a:pt x="323" y="88"/>
                    </a:lnTo>
                    <a:lnTo>
                      <a:pt x="330" y="83"/>
                    </a:lnTo>
                    <a:lnTo>
                      <a:pt x="338" y="77"/>
                    </a:lnTo>
                    <a:lnTo>
                      <a:pt x="346" y="72"/>
                    </a:lnTo>
                    <a:lnTo>
                      <a:pt x="355" y="69"/>
                    </a:lnTo>
                    <a:lnTo>
                      <a:pt x="364" y="66"/>
                    </a:lnTo>
                    <a:lnTo>
                      <a:pt x="373" y="65"/>
                    </a:lnTo>
                    <a:lnTo>
                      <a:pt x="373" y="65"/>
                    </a:lnTo>
                    <a:lnTo>
                      <a:pt x="387" y="63"/>
                    </a:lnTo>
                    <a:lnTo>
                      <a:pt x="387" y="63"/>
                    </a:lnTo>
                    <a:lnTo>
                      <a:pt x="406" y="65"/>
                    </a:lnTo>
                    <a:lnTo>
                      <a:pt x="423" y="69"/>
                    </a:lnTo>
                    <a:lnTo>
                      <a:pt x="438" y="77"/>
                    </a:lnTo>
                    <a:lnTo>
                      <a:pt x="452" y="88"/>
                    </a:lnTo>
                    <a:lnTo>
                      <a:pt x="464" y="100"/>
                    </a:lnTo>
                    <a:lnTo>
                      <a:pt x="473" y="114"/>
                    </a:lnTo>
                    <a:lnTo>
                      <a:pt x="481" y="131"/>
                    </a:lnTo>
                    <a:lnTo>
                      <a:pt x="486" y="148"/>
                    </a:lnTo>
                    <a:lnTo>
                      <a:pt x="486" y="148"/>
                    </a:lnTo>
                    <a:lnTo>
                      <a:pt x="486" y="154"/>
                    </a:lnTo>
                    <a:lnTo>
                      <a:pt x="486" y="154"/>
                    </a:lnTo>
                    <a:lnTo>
                      <a:pt x="490" y="174"/>
                    </a:lnTo>
                    <a:lnTo>
                      <a:pt x="490" y="174"/>
                    </a:lnTo>
                    <a:lnTo>
                      <a:pt x="501" y="206"/>
                    </a:lnTo>
                    <a:lnTo>
                      <a:pt x="507" y="226"/>
                    </a:lnTo>
                    <a:lnTo>
                      <a:pt x="516" y="247"/>
                    </a:lnTo>
                    <a:lnTo>
                      <a:pt x="516" y="247"/>
                    </a:lnTo>
                    <a:lnTo>
                      <a:pt x="526" y="267"/>
                    </a:lnTo>
                    <a:lnTo>
                      <a:pt x="538" y="289"/>
                    </a:lnTo>
                    <a:lnTo>
                      <a:pt x="538" y="289"/>
                    </a:lnTo>
                    <a:lnTo>
                      <a:pt x="547" y="240"/>
                    </a:lnTo>
                    <a:lnTo>
                      <a:pt x="547" y="240"/>
                    </a:lnTo>
                    <a:lnTo>
                      <a:pt x="552" y="221"/>
                    </a:lnTo>
                    <a:lnTo>
                      <a:pt x="555" y="203"/>
                    </a:lnTo>
                    <a:lnTo>
                      <a:pt x="556" y="183"/>
                    </a:lnTo>
                    <a:lnTo>
                      <a:pt x="556" y="164"/>
                    </a:lnTo>
                    <a:lnTo>
                      <a:pt x="555" y="146"/>
                    </a:lnTo>
                    <a:lnTo>
                      <a:pt x="552" y="128"/>
                    </a:lnTo>
                    <a:lnTo>
                      <a:pt x="549" y="111"/>
                    </a:lnTo>
                    <a:lnTo>
                      <a:pt x="543" y="94"/>
                    </a:lnTo>
                    <a:lnTo>
                      <a:pt x="536" y="77"/>
                    </a:lnTo>
                    <a:lnTo>
                      <a:pt x="529" y="61"/>
                    </a:lnTo>
                    <a:lnTo>
                      <a:pt x="519" y="48"/>
                    </a:lnTo>
                    <a:lnTo>
                      <a:pt x="509" y="35"/>
                    </a:lnTo>
                    <a:lnTo>
                      <a:pt x="496" y="25"/>
                    </a:lnTo>
                    <a:lnTo>
                      <a:pt x="484" y="15"/>
                    </a:lnTo>
                    <a:lnTo>
                      <a:pt x="470" y="9"/>
                    </a:lnTo>
                    <a:lnTo>
                      <a:pt x="455" y="5"/>
                    </a:lnTo>
                    <a:lnTo>
                      <a:pt x="455" y="5"/>
                    </a:lnTo>
                    <a:lnTo>
                      <a:pt x="438" y="2"/>
                    </a:lnTo>
                    <a:lnTo>
                      <a:pt x="421" y="0"/>
                    </a:lnTo>
                    <a:lnTo>
                      <a:pt x="404" y="0"/>
                    </a:lnTo>
                    <a:lnTo>
                      <a:pt x="386" y="2"/>
                    </a:lnTo>
                    <a:lnTo>
                      <a:pt x="369" y="5"/>
                    </a:lnTo>
                    <a:lnTo>
                      <a:pt x="350" y="11"/>
                    </a:lnTo>
                    <a:lnTo>
                      <a:pt x="332" y="17"/>
                    </a:lnTo>
                    <a:lnTo>
                      <a:pt x="314" y="26"/>
                    </a:lnTo>
                    <a:lnTo>
                      <a:pt x="297" y="37"/>
                    </a:lnTo>
                    <a:lnTo>
                      <a:pt x="280" y="51"/>
                    </a:lnTo>
                    <a:lnTo>
                      <a:pt x="264" y="66"/>
                    </a:lnTo>
                    <a:lnTo>
                      <a:pt x="249" y="83"/>
                    </a:lnTo>
                    <a:lnTo>
                      <a:pt x="234" y="101"/>
                    </a:lnTo>
                    <a:lnTo>
                      <a:pt x="221" y="123"/>
                    </a:lnTo>
                    <a:lnTo>
                      <a:pt x="209" y="148"/>
                    </a:lnTo>
                    <a:lnTo>
                      <a:pt x="200" y="172"/>
                    </a:lnTo>
                    <a:lnTo>
                      <a:pt x="200" y="172"/>
                    </a:lnTo>
                    <a:lnTo>
                      <a:pt x="177" y="244"/>
                    </a:lnTo>
                    <a:lnTo>
                      <a:pt x="158" y="310"/>
                    </a:lnTo>
                    <a:lnTo>
                      <a:pt x="152" y="343"/>
                    </a:lnTo>
                    <a:lnTo>
                      <a:pt x="146" y="375"/>
                    </a:lnTo>
                    <a:lnTo>
                      <a:pt x="141" y="407"/>
                    </a:lnTo>
                    <a:lnTo>
                      <a:pt x="137" y="438"/>
                    </a:lnTo>
                    <a:lnTo>
                      <a:pt x="134" y="470"/>
                    </a:lnTo>
                    <a:lnTo>
                      <a:pt x="132" y="503"/>
                    </a:lnTo>
                    <a:lnTo>
                      <a:pt x="132" y="535"/>
                    </a:lnTo>
                    <a:lnTo>
                      <a:pt x="132" y="569"/>
                    </a:lnTo>
                    <a:lnTo>
                      <a:pt x="134" y="604"/>
                    </a:lnTo>
                    <a:lnTo>
                      <a:pt x="135" y="641"/>
                    </a:lnTo>
                    <a:lnTo>
                      <a:pt x="143" y="719"/>
                    </a:lnTo>
                    <a:lnTo>
                      <a:pt x="143" y="719"/>
                    </a:lnTo>
                    <a:lnTo>
                      <a:pt x="148" y="738"/>
                    </a:lnTo>
                    <a:lnTo>
                      <a:pt x="152" y="756"/>
                    </a:lnTo>
                    <a:lnTo>
                      <a:pt x="158" y="772"/>
                    </a:lnTo>
                    <a:lnTo>
                      <a:pt x="164" y="787"/>
                    </a:lnTo>
                    <a:lnTo>
                      <a:pt x="172" y="801"/>
                    </a:lnTo>
                    <a:lnTo>
                      <a:pt x="180" y="813"/>
                    </a:lnTo>
                    <a:lnTo>
                      <a:pt x="188" y="825"/>
                    </a:lnTo>
                    <a:lnTo>
                      <a:pt x="197" y="835"/>
                    </a:lnTo>
                    <a:lnTo>
                      <a:pt x="206" y="844"/>
                    </a:lnTo>
                    <a:lnTo>
                      <a:pt x="217" y="852"/>
                    </a:lnTo>
                    <a:lnTo>
                      <a:pt x="226" y="859"/>
                    </a:lnTo>
                    <a:lnTo>
                      <a:pt x="237" y="865"/>
                    </a:lnTo>
                    <a:lnTo>
                      <a:pt x="258" y="876"/>
                    </a:lnTo>
                    <a:lnTo>
                      <a:pt x="281" y="884"/>
                    </a:lnTo>
                    <a:lnTo>
                      <a:pt x="281" y="884"/>
                    </a:lnTo>
                    <a:lnTo>
                      <a:pt x="294" y="931"/>
                    </a:lnTo>
                    <a:lnTo>
                      <a:pt x="304" y="985"/>
                    </a:lnTo>
                    <a:lnTo>
                      <a:pt x="309" y="1016"/>
                    </a:lnTo>
                    <a:lnTo>
                      <a:pt x="312" y="1047"/>
                    </a:lnTo>
                    <a:lnTo>
                      <a:pt x="315" y="1081"/>
                    </a:lnTo>
                    <a:lnTo>
                      <a:pt x="317" y="1114"/>
                    </a:lnTo>
                    <a:lnTo>
                      <a:pt x="0" y="1114"/>
                    </a:lnTo>
                    <a:lnTo>
                      <a:pt x="0" y="1783"/>
                    </a:lnTo>
                    <a:lnTo>
                      <a:pt x="964" y="1783"/>
                    </a:lnTo>
                    <a:lnTo>
                      <a:pt x="1219" y="1783"/>
                    </a:lnTo>
                    <a:lnTo>
                      <a:pt x="1663" y="1783"/>
                    </a:lnTo>
                    <a:lnTo>
                      <a:pt x="1663" y="666"/>
                    </a:lnTo>
                    <a:lnTo>
                      <a:pt x="964" y="666"/>
                    </a:lnTo>
                    <a:lnTo>
                      <a:pt x="964" y="11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7"/>
              <p:cNvSpPr>
                <a:spLocks/>
              </p:cNvSpPr>
              <p:nvPr/>
            </p:nvSpPr>
            <p:spPr bwMode="auto">
              <a:xfrm>
                <a:off x="1973685" y="3245664"/>
                <a:ext cx="373062" cy="469900"/>
              </a:xfrm>
              <a:custGeom>
                <a:avLst/>
                <a:gdLst>
                  <a:gd name="T0" fmla="*/ 70 w 469"/>
                  <a:gd name="T1" fmla="*/ 546 h 594"/>
                  <a:gd name="T2" fmla="*/ 70 w 469"/>
                  <a:gd name="T3" fmla="*/ 594 h 594"/>
                  <a:gd name="T4" fmla="*/ 469 w 469"/>
                  <a:gd name="T5" fmla="*/ 594 h 594"/>
                  <a:gd name="T6" fmla="*/ 469 w 469"/>
                  <a:gd name="T7" fmla="*/ 546 h 594"/>
                  <a:gd name="T8" fmla="*/ 340 w 469"/>
                  <a:gd name="T9" fmla="*/ 546 h 594"/>
                  <a:gd name="T10" fmla="*/ 340 w 469"/>
                  <a:gd name="T11" fmla="*/ 395 h 594"/>
                  <a:gd name="T12" fmla="*/ 465 w 469"/>
                  <a:gd name="T13" fmla="*/ 365 h 594"/>
                  <a:gd name="T14" fmla="*/ 465 w 469"/>
                  <a:gd name="T15" fmla="*/ 122 h 594"/>
                  <a:gd name="T16" fmla="*/ 165 w 469"/>
                  <a:gd name="T17" fmla="*/ 48 h 594"/>
                  <a:gd name="T18" fmla="*/ 165 w 469"/>
                  <a:gd name="T19" fmla="*/ 0 h 594"/>
                  <a:gd name="T20" fmla="*/ 0 w 469"/>
                  <a:gd name="T21" fmla="*/ 0 h 594"/>
                  <a:gd name="T22" fmla="*/ 0 w 469"/>
                  <a:gd name="T23" fmla="*/ 488 h 594"/>
                  <a:gd name="T24" fmla="*/ 165 w 469"/>
                  <a:gd name="T25" fmla="*/ 488 h 594"/>
                  <a:gd name="T26" fmla="*/ 165 w 469"/>
                  <a:gd name="T27" fmla="*/ 438 h 594"/>
                  <a:gd name="T28" fmla="*/ 199 w 469"/>
                  <a:gd name="T29" fmla="*/ 429 h 594"/>
                  <a:gd name="T30" fmla="*/ 199 w 469"/>
                  <a:gd name="T31" fmla="*/ 546 h 594"/>
                  <a:gd name="T32" fmla="*/ 70 w 469"/>
                  <a:gd name="T33" fmla="*/ 546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9" h="594">
                    <a:moveTo>
                      <a:pt x="70" y="546"/>
                    </a:moveTo>
                    <a:lnTo>
                      <a:pt x="70" y="594"/>
                    </a:lnTo>
                    <a:lnTo>
                      <a:pt x="469" y="594"/>
                    </a:lnTo>
                    <a:lnTo>
                      <a:pt x="469" y="546"/>
                    </a:lnTo>
                    <a:lnTo>
                      <a:pt x="340" y="546"/>
                    </a:lnTo>
                    <a:lnTo>
                      <a:pt x="340" y="395"/>
                    </a:lnTo>
                    <a:lnTo>
                      <a:pt x="465" y="365"/>
                    </a:lnTo>
                    <a:lnTo>
                      <a:pt x="465" y="122"/>
                    </a:lnTo>
                    <a:lnTo>
                      <a:pt x="165" y="48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165" y="488"/>
                    </a:lnTo>
                    <a:lnTo>
                      <a:pt x="165" y="438"/>
                    </a:lnTo>
                    <a:lnTo>
                      <a:pt x="199" y="429"/>
                    </a:lnTo>
                    <a:lnTo>
                      <a:pt x="199" y="546"/>
                    </a:lnTo>
                    <a:lnTo>
                      <a:pt x="70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8"/>
              <p:cNvSpPr>
                <a:spLocks/>
              </p:cNvSpPr>
              <p:nvPr/>
            </p:nvSpPr>
            <p:spPr bwMode="auto">
              <a:xfrm>
                <a:off x="2640435" y="2855139"/>
                <a:ext cx="350837" cy="350838"/>
              </a:xfrm>
              <a:custGeom>
                <a:avLst/>
                <a:gdLst>
                  <a:gd name="T0" fmla="*/ 272 w 442"/>
                  <a:gd name="T1" fmla="*/ 436 h 442"/>
                  <a:gd name="T2" fmla="*/ 315 w 442"/>
                  <a:gd name="T3" fmla="*/ 422 h 442"/>
                  <a:gd name="T4" fmla="*/ 352 w 442"/>
                  <a:gd name="T5" fmla="*/ 399 h 442"/>
                  <a:gd name="T6" fmla="*/ 384 w 442"/>
                  <a:gd name="T7" fmla="*/ 371 h 442"/>
                  <a:gd name="T8" fmla="*/ 410 w 442"/>
                  <a:gd name="T9" fmla="*/ 338 h 442"/>
                  <a:gd name="T10" fmla="*/ 428 w 442"/>
                  <a:gd name="T11" fmla="*/ 299 h 442"/>
                  <a:gd name="T12" fmla="*/ 439 w 442"/>
                  <a:gd name="T13" fmla="*/ 258 h 442"/>
                  <a:gd name="T14" fmla="*/ 442 w 442"/>
                  <a:gd name="T15" fmla="*/ 215 h 442"/>
                  <a:gd name="T16" fmla="*/ 436 w 442"/>
                  <a:gd name="T17" fmla="*/ 170 h 442"/>
                  <a:gd name="T18" fmla="*/ 430 w 442"/>
                  <a:gd name="T19" fmla="*/ 149 h 442"/>
                  <a:gd name="T20" fmla="*/ 411 w 442"/>
                  <a:gd name="T21" fmla="*/ 109 h 442"/>
                  <a:gd name="T22" fmla="*/ 387 w 442"/>
                  <a:gd name="T23" fmla="*/ 73 h 442"/>
                  <a:gd name="T24" fmla="*/ 356 w 442"/>
                  <a:gd name="T25" fmla="*/ 44 h 442"/>
                  <a:gd name="T26" fmla="*/ 319 w 442"/>
                  <a:gd name="T27" fmla="*/ 23 h 442"/>
                  <a:gd name="T28" fmla="*/ 279 w 442"/>
                  <a:gd name="T29" fmla="*/ 7 h 442"/>
                  <a:gd name="T30" fmla="*/ 238 w 442"/>
                  <a:gd name="T31" fmla="*/ 0 h 442"/>
                  <a:gd name="T32" fmla="*/ 193 w 442"/>
                  <a:gd name="T33" fmla="*/ 1 h 442"/>
                  <a:gd name="T34" fmla="*/ 172 w 442"/>
                  <a:gd name="T35" fmla="*/ 6 h 442"/>
                  <a:gd name="T36" fmla="*/ 129 w 442"/>
                  <a:gd name="T37" fmla="*/ 19 h 442"/>
                  <a:gd name="T38" fmla="*/ 92 w 442"/>
                  <a:gd name="T39" fmla="*/ 41 h 442"/>
                  <a:gd name="T40" fmla="*/ 59 w 442"/>
                  <a:gd name="T41" fmla="*/ 70 h 442"/>
                  <a:gd name="T42" fmla="*/ 33 w 442"/>
                  <a:gd name="T43" fmla="*/ 104 h 442"/>
                  <a:gd name="T44" fmla="*/ 15 w 442"/>
                  <a:gd name="T45" fmla="*/ 142 h 442"/>
                  <a:gd name="T46" fmla="*/ 3 w 442"/>
                  <a:gd name="T47" fmla="*/ 182 h 442"/>
                  <a:gd name="T48" fmla="*/ 0 w 442"/>
                  <a:gd name="T49" fmla="*/ 227 h 442"/>
                  <a:gd name="T50" fmla="*/ 6 w 442"/>
                  <a:gd name="T51" fmla="*/ 270 h 442"/>
                  <a:gd name="T52" fmla="*/ 12 w 442"/>
                  <a:gd name="T53" fmla="*/ 293 h 442"/>
                  <a:gd name="T54" fmla="*/ 30 w 442"/>
                  <a:gd name="T55" fmla="*/ 333 h 442"/>
                  <a:gd name="T56" fmla="*/ 56 w 442"/>
                  <a:gd name="T57" fmla="*/ 367 h 442"/>
                  <a:gd name="T58" fmla="*/ 87 w 442"/>
                  <a:gd name="T59" fmla="*/ 396 h 442"/>
                  <a:gd name="T60" fmla="*/ 123 w 442"/>
                  <a:gd name="T61" fmla="*/ 419 h 442"/>
                  <a:gd name="T62" fmla="*/ 162 w 442"/>
                  <a:gd name="T63" fmla="*/ 435 h 442"/>
                  <a:gd name="T64" fmla="*/ 206 w 442"/>
                  <a:gd name="T65" fmla="*/ 441 h 442"/>
                  <a:gd name="T66" fmla="*/ 249 w 442"/>
                  <a:gd name="T67" fmla="*/ 441 h 442"/>
                  <a:gd name="T68" fmla="*/ 272 w 442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2" h="442">
                    <a:moveTo>
                      <a:pt x="272" y="436"/>
                    </a:moveTo>
                    <a:lnTo>
                      <a:pt x="272" y="436"/>
                    </a:lnTo>
                    <a:lnTo>
                      <a:pt x="293" y="430"/>
                    </a:lnTo>
                    <a:lnTo>
                      <a:pt x="315" y="422"/>
                    </a:lnTo>
                    <a:lnTo>
                      <a:pt x="333" y="411"/>
                    </a:lnTo>
                    <a:lnTo>
                      <a:pt x="352" y="399"/>
                    </a:lnTo>
                    <a:lnTo>
                      <a:pt x="368" y="387"/>
                    </a:lnTo>
                    <a:lnTo>
                      <a:pt x="384" y="371"/>
                    </a:lnTo>
                    <a:lnTo>
                      <a:pt x="398" y="355"/>
                    </a:lnTo>
                    <a:lnTo>
                      <a:pt x="410" y="338"/>
                    </a:lnTo>
                    <a:lnTo>
                      <a:pt x="419" y="319"/>
                    </a:lnTo>
                    <a:lnTo>
                      <a:pt x="428" y="299"/>
                    </a:lnTo>
                    <a:lnTo>
                      <a:pt x="435" y="279"/>
                    </a:lnTo>
                    <a:lnTo>
                      <a:pt x="439" y="258"/>
                    </a:lnTo>
                    <a:lnTo>
                      <a:pt x="442" y="236"/>
                    </a:lnTo>
                    <a:lnTo>
                      <a:pt x="442" y="215"/>
                    </a:lnTo>
                    <a:lnTo>
                      <a:pt x="441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2" y="129"/>
                    </a:lnTo>
                    <a:lnTo>
                      <a:pt x="411" y="109"/>
                    </a:lnTo>
                    <a:lnTo>
                      <a:pt x="401" y="90"/>
                    </a:lnTo>
                    <a:lnTo>
                      <a:pt x="387" y="73"/>
                    </a:lnTo>
                    <a:lnTo>
                      <a:pt x="371" y="58"/>
                    </a:lnTo>
                    <a:lnTo>
                      <a:pt x="356" y="44"/>
                    </a:lnTo>
                    <a:lnTo>
                      <a:pt x="338" y="33"/>
                    </a:lnTo>
                    <a:lnTo>
                      <a:pt x="319" y="23"/>
                    </a:lnTo>
                    <a:lnTo>
                      <a:pt x="301" y="13"/>
                    </a:lnTo>
                    <a:lnTo>
                      <a:pt x="279" y="7"/>
                    </a:lnTo>
                    <a:lnTo>
                      <a:pt x="259" y="3"/>
                    </a:lnTo>
                    <a:lnTo>
                      <a:pt x="238" y="0"/>
                    </a:lnTo>
                    <a:lnTo>
                      <a:pt x="216" y="0"/>
                    </a:lnTo>
                    <a:lnTo>
                      <a:pt x="193" y="1"/>
                    </a:lnTo>
                    <a:lnTo>
                      <a:pt x="172" y="6"/>
                    </a:lnTo>
                    <a:lnTo>
                      <a:pt x="172" y="6"/>
                    </a:lnTo>
                    <a:lnTo>
                      <a:pt x="149" y="12"/>
                    </a:lnTo>
                    <a:lnTo>
                      <a:pt x="129" y="19"/>
                    </a:lnTo>
                    <a:lnTo>
                      <a:pt x="109" y="30"/>
                    </a:lnTo>
                    <a:lnTo>
                      <a:pt x="92" y="41"/>
                    </a:lnTo>
                    <a:lnTo>
                      <a:pt x="75" y="55"/>
                    </a:lnTo>
                    <a:lnTo>
                      <a:pt x="59" y="70"/>
                    </a:lnTo>
                    <a:lnTo>
                      <a:pt x="46" y="86"/>
                    </a:lnTo>
                    <a:lnTo>
                      <a:pt x="33" y="104"/>
                    </a:lnTo>
                    <a:lnTo>
                      <a:pt x="23" y="122"/>
                    </a:lnTo>
                    <a:lnTo>
                      <a:pt x="15" y="142"/>
                    </a:lnTo>
                    <a:lnTo>
                      <a:pt x="7" y="162"/>
                    </a:lnTo>
                    <a:lnTo>
                      <a:pt x="3" y="182"/>
                    </a:lnTo>
                    <a:lnTo>
                      <a:pt x="1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6" y="270"/>
                    </a:lnTo>
                    <a:lnTo>
                      <a:pt x="6" y="270"/>
                    </a:lnTo>
                    <a:lnTo>
                      <a:pt x="12" y="293"/>
                    </a:lnTo>
                    <a:lnTo>
                      <a:pt x="20" y="313"/>
                    </a:lnTo>
                    <a:lnTo>
                      <a:pt x="30" y="333"/>
                    </a:lnTo>
                    <a:lnTo>
                      <a:pt x="43" y="352"/>
                    </a:lnTo>
                    <a:lnTo>
                      <a:pt x="56" y="367"/>
                    </a:lnTo>
                    <a:lnTo>
                      <a:pt x="70" y="382"/>
                    </a:lnTo>
                    <a:lnTo>
                      <a:pt x="87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2" y="427"/>
                    </a:lnTo>
                    <a:lnTo>
                      <a:pt x="162" y="435"/>
                    </a:lnTo>
                    <a:lnTo>
                      <a:pt x="184" y="439"/>
                    </a:lnTo>
                    <a:lnTo>
                      <a:pt x="206" y="441"/>
                    </a:lnTo>
                    <a:lnTo>
                      <a:pt x="227" y="442"/>
                    </a:lnTo>
                    <a:lnTo>
                      <a:pt x="249" y="441"/>
                    </a:lnTo>
                    <a:lnTo>
                      <a:pt x="272" y="436"/>
                    </a:lnTo>
                    <a:lnTo>
                      <a:pt x="272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9"/>
              <p:cNvSpPr>
                <a:spLocks/>
              </p:cNvSpPr>
              <p:nvPr/>
            </p:nvSpPr>
            <p:spPr bwMode="auto">
              <a:xfrm>
                <a:off x="2446760" y="3209152"/>
                <a:ext cx="722312" cy="1404938"/>
              </a:xfrm>
              <a:custGeom>
                <a:avLst/>
                <a:gdLst>
                  <a:gd name="T0" fmla="*/ 558 w 912"/>
                  <a:gd name="T1" fmla="*/ 17 h 1769"/>
                  <a:gd name="T2" fmla="*/ 515 w 912"/>
                  <a:gd name="T3" fmla="*/ 63 h 1769"/>
                  <a:gd name="T4" fmla="*/ 490 w 912"/>
                  <a:gd name="T5" fmla="*/ 129 h 1769"/>
                  <a:gd name="T6" fmla="*/ 487 w 912"/>
                  <a:gd name="T7" fmla="*/ 204 h 1769"/>
                  <a:gd name="T8" fmla="*/ 498 w 912"/>
                  <a:gd name="T9" fmla="*/ 258 h 1769"/>
                  <a:gd name="T10" fmla="*/ 475 w 912"/>
                  <a:gd name="T11" fmla="*/ 286 h 1769"/>
                  <a:gd name="T12" fmla="*/ 411 w 912"/>
                  <a:gd name="T13" fmla="*/ 321 h 1769"/>
                  <a:gd name="T14" fmla="*/ 331 w 912"/>
                  <a:gd name="T15" fmla="*/ 333 h 1769"/>
                  <a:gd name="T16" fmla="*/ 223 w 912"/>
                  <a:gd name="T17" fmla="*/ 320 h 1769"/>
                  <a:gd name="T18" fmla="*/ 117 w 912"/>
                  <a:gd name="T19" fmla="*/ 487 h 1769"/>
                  <a:gd name="T20" fmla="*/ 162 w 912"/>
                  <a:gd name="T21" fmla="*/ 464 h 1769"/>
                  <a:gd name="T22" fmla="*/ 186 w 912"/>
                  <a:gd name="T23" fmla="*/ 461 h 1769"/>
                  <a:gd name="T24" fmla="*/ 203 w 912"/>
                  <a:gd name="T25" fmla="*/ 462 h 1769"/>
                  <a:gd name="T26" fmla="*/ 303 w 912"/>
                  <a:gd name="T27" fmla="*/ 450 h 1769"/>
                  <a:gd name="T28" fmla="*/ 366 w 912"/>
                  <a:gd name="T29" fmla="*/ 427 h 1769"/>
                  <a:gd name="T30" fmla="*/ 414 w 912"/>
                  <a:gd name="T31" fmla="*/ 396 h 1769"/>
                  <a:gd name="T32" fmla="*/ 466 w 912"/>
                  <a:gd name="T33" fmla="*/ 346 h 1769"/>
                  <a:gd name="T34" fmla="*/ 506 w 912"/>
                  <a:gd name="T35" fmla="*/ 290 h 1769"/>
                  <a:gd name="T36" fmla="*/ 540 w 912"/>
                  <a:gd name="T37" fmla="*/ 215 h 1769"/>
                  <a:gd name="T38" fmla="*/ 557 w 912"/>
                  <a:gd name="T39" fmla="*/ 149 h 1769"/>
                  <a:gd name="T40" fmla="*/ 569 w 912"/>
                  <a:gd name="T41" fmla="*/ 115 h 1769"/>
                  <a:gd name="T42" fmla="*/ 612 w 912"/>
                  <a:gd name="T43" fmla="*/ 75 h 1769"/>
                  <a:gd name="T44" fmla="*/ 655 w 912"/>
                  <a:gd name="T45" fmla="*/ 64 h 1769"/>
                  <a:gd name="T46" fmla="*/ 687 w 912"/>
                  <a:gd name="T47" fmla="*/ 71 h 1769"/>
                  <a:gd name="T48" fmla="*/ 721 w 912"/>
                  <a:gd name="T49" fmla="*/ 89 h 1769"/>
                  <a:gd name="T50" fmla="*/ 750 w 912"/>
                  <a:gd name="T51" fmla="*/ 138 h 1769"/>
                  <a:gd name="T52" fmla="*/ 752 w 912"/>
                  <a:gd name="T53" fmla="*/ 177 h 1769"/>
                  <a:gd name="T54" fmla="*/ 727 w 912"/>
                  <a:gd name="T55" fmla="*/ 276 h 1769"/>
                  <a:gd name="T56" fmla="*/ 690 w 912"/>
                  <a:gd name="T57" fmla="*/ 361 h 1769"/>
                  <a:gd name="T58" fmla="*/ 616 w 912"/>
                  <a:gd name="T59" fmla="*/ 473 h 1769"/>
                  <a:gd name="T60" fmla="*/ 547 w 912"/>
                  <a:gd name="T61" fmla="*/ 542 h 1769"/>
                  <a:gd name="T62" fmla="*/ 550 w 912"/>
                  <a:gd name="T63" fmla="*/ 721 h 1769"/>
                  <a:gd name="T64" fmla="*/ 547 w 912"/>
                  <a:gd name="T65" fmla="*/ 796 h 1769"/>
                  <a:gd name="T66" fmla="*/ 524 w 912"/>
                  <a:gd name="T67" fmla="*/ 948 h 1769"/>
                  <a:gd name="T68" fmla="*/ 514 w 912"/>
                  <a:gd name="T69" fmla="*/ 1153 h 1769"/>
                  <a:gd name="T70" fmla="*/ 520 w 912"/>
                  <a:gd name="T71" fmla="*/ 1328 h 1769"/>
                  <a:gd name="T72" fmla="*/ 555 w 912"/>
                  <a:gd name="T73" fmla="*/ 1597 h 1769"/>
                  <a:gd name="T74" fmla="*/ 575 w 912"/>
                  <a:gd name="T75" fmla="*/ 1692 h 1769"/>
                  <a:gd name="T76" fmla="*/ 612 w 912"/>
                  <a:gd name="T77" fmla="*/ 1743 h 1769"/>
                  <a:gd name="T78" fmla="*/ 678 w 912"/>
                  <a:gd name="T79" fmla="*/ 1769 h 1769"/>
                  <a:gd name="T80" fmla="*/ 713 w 912"/>
                  <a:gd name="T81" fmla="*/ 1767 h 1769"/>
                  <a:gd name="T82" fmla="*/ 749 w 912"/>
                  <a:gd name="T83" fmla="*/ 1754 h 1769"/>
                  <a:gd name="T84" fmla="*/ 784 w 912"/>
                  <a:gd name="T85" fmla="*/ 1724 h 1769"/>
                  <a:gd name="T86" fmla="*/ 807 w 912"/>
                  <a:gd name="T87" fmla="*/ 1683 h 1769"/>
                  <a:gd name="T88" fmla="*/ 812 w 912"/>
                  <a:gd name="T89" fmla="*/ 1635 h 1769"/>
                  <a:gd name="T90" fmla="*/ 786 w 912"/>
                  <a:gd name="T91" fmla="*/ 1489 h 1769"/>
                  <a:gd name="T92" fmla="*/ 762 w 912"/>
                  <a:gd name="T93" fmla="*/ 1254 h 1769"/>
                  <a:gd name="T94" fmla="*/ 759 w 912"/>
                  <a:gd name="T95" fmla="*/ 1111 h 1769"/>
                  <a:gd name="T96" fmla="*/ 782 w 912"/>
                  <a:gd name="T97" fmla="*/ 877 h 1769"/>
                  <a:gd name="T98" fmla="*/ 838 w 912"/>
                  <a:gd name="T99" fmla="*/ 844 h 1769"/>
                  <a:gd name="T100" fmla="*/ 892 w 912"/>
                  <a:gd name="T101" fmla="*/ 753 h 1769"/>
                  <a:gd name="T102" fmla="*/ 909 w 912"/>
                  <a:gd name="T103" fmla="*/ 605 h 1769"/>
                  <a:gd name="T104" fmla="*/ 909 w 912"/>
                  <a:gd name="T105" fmla="*/ 472 h 1769"/>
                  <a:gd name="T106" fmla="*/ 892 w 912"/>
                  <a:gd name="T107" fmla="*/ 344 h 1769"/>
                  <a:gd name="T108" fmla="*/ 842 w 912"/>
                  <a:gd name="T109" fmla="*/ 173 h 1769"/>
                  <a:gd name="T110" fmla="*/ 795 w 912"/>
                  <a:gd name="T111" fmla="*/ 83 h 1769"/>
                  <a:gd name="T112" fmla="*/ 729 w 912"/>
                  <a:gd name="T113" fmla="*/ 27 h 1769"/>
                  <a:gd name="T114" fmla="*/ 656 w 912"/>
                  <a:gd name="T115" fmla="*/ 3 h 1769"/>
                  <a:gd name="T116" fmla="*/ 587 w 912"/>
                  <a:gd name="T117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12" h="1769">
                    <a:moveTo>
                      <a:pt x="587" y="4"/>
                    </a:moveTo>
                    <a:lnTo>
                      <a:pt x="587" y="4"/>
                    </a:lnTo>
                    <a:lnTo>
                      <a:pt x="573" y="11"/>
                    </a:lnTo>
                    <a:lnTo>
                      <a:pt x="558" y="17"/>
                    </a:lnTo>
                    <a:lnTo>
                      <a:pt x="546" y="26"/>
                    </a:lnTo>
                    <a:lnTo>
                      <a:pt x="533" y="37"/>
                    </a:lnTo>
                    <a:lnTo>
                      <a:pt x="524" y="49"/>
                    </a:lnTo>
                    <a:lnTo>
                      <a:pt x="515" y="63"/>
                    </a:lnTo>
                    <a:lnTo>
                      <a:pt x="506" y="78"/>
                    </a:lnTo>
                    <a:lnTo>
                      <a:pt x="500" y="94"/>
                    </a:lnTo>
                    <a:lnTo>
                      <a:pt x="494" y="110"/>
                    </a:lnTo>
                    <a:lnTo>
                      <a:pt x="490" y="129"/>
                    </a:lnTo>
                    <a:lnTo>
                      <a:pt x="487" y="147"/>
                    </a:lnTo>
                    <a:lnTo>
                      <a:pt x="486" y="166"/>
                    </a:lnTo>
                    <a:lnTo>
                      <a:pt x="486" y="184"/>
                    </a:lnTo>
                    <a:lnTo>
                      <a:pt x="487" y="204"/>
                    </a:lnTo>
                    <a:lnTo>
                      <a:pt x="490" y="223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498" y="258"/>
                    </a:lnTo>
                    <a:lnTo>
                      <a:pt x="498" y="258"/>
                    </a:lnTo>
                    <a:lnTo>
                      <a:pt x="486" y="273"/>
                    </a:lnTo>
                    <a:lnTo>
                      <a:pt x="486" y="273"/>
                    </a:lnTo>
                    <a:lnTo>
                      <a:pt x="475" y="286"/>
                    </a:lnTo>
                    <a:lnTo>
                      <a:pt x="463" y="295"/>
                    </a:lnTo>
                    <a:lnTo>
                      <a:pt x="447" y="306"/>
                    </a:lnTo>
                    <a:lnTo>
                      <a:pt x="431" y="315"/>
                    </a:lnTo>
                    <a:lnTo>
                      <a:pt x="411" y="321"/>
                    </a:lnTo>
                    <a:lnTo>
                      <a:pt x="387" y="327"/>
                    </a:lnTo>
                    <a:lnTo>
                      <a:pt x="361" y="332"/>
                    </a:lnTo>
                    <a:lnTo>
                      <a:pt x="331" y="333"/>
                    </a:lnTo>
                    <a:lnTo>
                      <a:pt x="331" y="333"/>
                    </a:lnTo>
                    <a:lnTo>
                      <a:pt x="306" y="332"/>
                    </a:lnTo>
                    <a:lnTo>
                      <a:pt x="281" y="330"/>
                    </a:lnTo>
                    <a:lnTo>
                      <a:pt x="254" y="326"/>
                    </a:lnTo>
                    <a:lnTo>
                      <a:pt x="223" y="320"/>
                    </a:lnTo>
                    <a:lnTo>
                      <a:pt x="185" y="257"/>
                    </a:lnTo>
                    <a:lnTo>
                      <a:pt x="0" y="283"/>
                    </a:lnTo>
                    <a:lnTo>
                      <a:pt x="117" y="487"/>
                    </a:lnTo>
                    <a:lnTo>
                      <a:pt x="117" y="487"/>
                    </a:lnTo>
                    <a:lnTo>
                      <a:pt x="128" y="479"/>
                    </a:lnTo>
                    <a:lnTo>
                      <a:pt x="139" y="472"/>
                    </a:lnTo>
                    <a:lnTo>
                      <a:pt x="149" y="467"/>
                    </a:lnTo>
                    <a:lnTo>
                      <a:pt x="162" y="464"/>
                    </a:lnTo>
                    <a:lnTo>
                      <a:pt x="162" y="464"/>
                    </a:lnTo>
                    <a:lnTo>
                      <a:pt x="172" y="462"/>
                    </a:lnTo>
                    <a:lnTo>
                      <a:pt x="183" y="461"/>
                    </a:lnTo>
                    <a:lnTo>
                      <a:pt x="186" y="461"/>
                    </a:lnTo>
                    <a:lnTo>
                      <a:pt x="186" y="461"/>
                    </a:lnTo>
                    <a:lnTo>
                      <a:pt x="202" y="462"/>
                    </a:lnTo>
                    <a:lnTo>
                      <a:pt x="203" y="462"/>
                    </a:lnTo>
                    <a:lnTo>
                      <a:pt x="203" y="462"/>
                    </a:lnTo>
                    <a:lnTo>
                      <a:pt x="229" y="461"/>
                    </a:lnTo>
                    <a:lnTo>
                      <a:pt x="255" y="459"/>
                    </a:lnTo>
                    <a:lnTo>
                      <a:pt x="280" y="455"/>
                    </a:lnTo>
                    <a:lnTo>
                      <a:pt x="303" y="450"/>
                    </a:lnTo>
                    <a:lnTo>
                      <a:pt x="303" y="450"/>
                    </a:lnTo>
                    <a:lnTo>
                      <a:pt x="324" y="444"/>
                    </a:lnTo>
                    <a:lnTo>
                      <a:pt x="346" y="436"/>
                    </a:lnTo>
                    <a:lnTo>
                      <a:pt x="366" y="427"/>
                    </a:lnTo>
                    <a:lnTo>
                      <a:pt x="384" y="416"/>
                    </a:lnTo>
                    <a:lnTo>
                      <a:pt x="384" y="416"/>
                    </a:lnTo>
                    <a:lnTo>
                      <a:pt x="400" y="407"/>
                    </a:lnTo>
                    <a:lnTo>
                      <a:pt x="414" y="396"/>
                    </a:lnTo>
                    <a:lnTo>
                      <a:pt x="427" y="386"/>
                    </a:lnTo>
                    <a:lnTo>
                      <a:pt x="441" y="373"/>
                    </a:lnTo>
                    <a:lnTo>
                      <a:pt x="454" y="361"/>
                    </a:lnTo>
                    <a:lnTo>
                      <a:pt x="466" y="346"/>
                    </a:lnTo>
                    <a:lnTo>
                      <a:pt x="478" y="332"/>
                    </a:lnTo>
                    <a:lnTo>
                      <a:pt x="489" y="316"/>
                    </a:lnTo>
                    <a:lnTo>
                      <a:pt x="489" y="316"/>
                    </a:lnTo>
                    <a:lnTo>
                      <a:pt x="506" y="290"/>
                    </a:lnTo>
                    <a:lnTo>
                      <a:pt x="506" y="290"/>
                    </a:lnTo>
                    <a:lnTo>
                      <a:pt x="518" y="264"/>
                    </a:lnTo>
                    <a:lnTo>
                      <a:pt x="530" y="238"/>
                    </a:lnTo>
                    <a:lnTo>
                      <a:pt x="540" y="215"/>
                    </a:lnTo>
                    <a:lnTo>
                      <a:pt x="546" y="193"/>
                    </a:lnTo>
                    <a:lnTo>
                      <a:pt x="555" y="161"/>
                    </a:lnTo>
                    <a:lnTo>
                      <a:pt x="557" y="149"/>
                    </a:lnTo>
                    <a:lnTo>
                      <a:pt x="557" y="149"/>
                    </a:lnTo>
                    <a:lnTo>
                      <a:pt x="560" y="138"/>
                    </a:lnTo>
                    <a:lnTo>
                      <a:pt x="563" y="129"/>
                    </a:lnTo>
                    <a:lnTo>
                      <a:pt x="563" y="129"/>
                    </a:lnTo>
                    <a:lnTo>
                      <a:pt x="569" y="115"/>
                    </a:lnTo>
                    <a:lnTo>
                      <a:pt x="577" y="103"/>
                    </a:lnTo>
                    <a:lnTo>
                      <a:pt x="587" y="92"/>
                    </a:lnTo>
                    <a:lnTo>
                      <a:pt x="598" y="83"/>
                    </a:lnTo>
                    <a:lnTo>
                      <a:pt x="612" y="75"/>
                    </a:lnTo>
                    <a:lnTo>
                      <a:pt x="624" y="69"/>
                    </a:lnTo>
                    <a:lnTo>
                      <a:pt x="640" y="66"/>
                    </a:lnTo>
                    <a:lnTo>
                      <a:pt x="655" y="64"/>
                    </a:lnTo>
                    <a:lnTo>
                      <a:pt x="655" y="64"/>
                    </a:lnTo>
                    <a:lnTo>
                      <a:pt x="669" y="66"/>
                    </a:lnTo>
                    <a:lnTo>
                      <a:pt x="669" y="66"/>
                    </a:lnTo>
                    <a:lnTo>
                      <a:pt x="678" y="67"/>
                    </a:lnTo>
                    <a:lnTo>
                      <a:pt x="687" y="71"/>
                    </a:lnTo>
                    <a:lnTo>
                      <a:pt x="696" y="74"/>
                    </a:lnTo>
                    <a:lnTo>
                      <a:pt x="706" y="78"/>
                    </a:lnTo>
                    <a:lnTo>
                      <a:pt x="713" y="84"/>
                    </a:lnTo>
                    <a:lnTo>
                      <a:pt x="721" y="89"/>
                    </a:lnTo>
                    <a:lnTo>
                      <a:pt x="733" y="104"/>
                    </a:lnTo>
                    <a:lnTo>
                      <a:pt x="743" y="120"/>
                    </a:lnTo>
                    <a:lnTo>
                      <a:pt x="747" y="129"/>
                    </a:lnTo>
                    <a:lnTo>
                      <a:pt x="750" y="138"/>
                    </a:lnTo>
                    <a:lnTo>
                      <a:pt x="752" y="147"/>
                    </a:lnTo>
                    <a:lnTo>
                      <a:pt x="753" y="157"/>
                    </a:lnTo>
                    <a:lnTo>
                      <a:pt x="753" y="166"/>
                    </a:lnTo>
                    <a:lnTo>
                      <a:pt x="752" y="177"/>
                    </a:lnTo>
                    <a:lnTo>
                      <a:pt x="752" y="177"/>
                    </a:lnTo>
                    <a:lnTo>
                      <a:pt x="749" y="197"/>
                    </a:lnTo>
                    <a:lnTo>
                      <a:pt x="739" y="232"/>
                    </a:lnTo>
                    <a:lnTo>
                      <a:pt x="727" y="276"/>
                    </a:lnTo>
                    <a:lnTo>
                      <a:pt x="716" y="301"/>
                    </a:lnTo>
                    <a:lnTo>
                      <a:pt x="706" y="329"/>
                    </a:lnTo>
                    <a:lnTo>
                      <a:pt x="706" y="329"/>
                    </a:lnTo>
                    <a:lnTo>
                      <a:pt x="690" y="361"/>
                    </a:lnTo>
                    <a:lnTo>
                      <a:pt x="675" y="390"/>
                    </a:lnTo>
                    <a:lnTo>
                      <a:pt x="656" y="419"/>
                    </a:lnTo>
                    <a:lnTo>
                      <a:pt x="636" y="447"/>
                    </a:lnTo>
                    <a:lnTo>
                      <a:pt x="616" y="473"/>
                    </a:lnTo>
                    <a:lnTo>
                      <a:pt x="595" y="498"/>
                    </a:lnTo>
                    <a:lnTo>
                      <a:pt x="572" y="521"/>
                    </a:lnTo>
                    <a:lnTo>
                      <a:pt x="547" y="542"/>
                    </a:lnTo>
                    <a:lnTo>
                      <a:pt x="547" y="542"/>
                    </a:lnTo>
                    <a:lnTo>
                      <a:pt x="552" y="593"/>
                    </a:lnTo>
                    <a:lnTo>
                      <a:pt x="553" y="645"/>
                    </a:lnTo>
                    <a:lnTo>
                      <a:pt x="552" y="696"/>
                    </a:lnTo>
                    <a:lnTo>
                      <a:pt x="550" y="721"/>
                    </a:lnTo>
                    <a:lnTo>
                      <a:pt x="547" y="745"/>
                    </a:lnTo>
                    <a:lnTo>
                      <a:pt x="547" y="745"/>
                    </a:lnTo>
                    <a:lnTo>
                      <a:pt x="546" y="773"/>
                    </a:lnTo>
                    <a:lnTo>
                      <a:pt x="547" y="796"/>
                    </a:lnTo>
                    <a:lnTo>
                      <a:pt x="547" y="796"/>
                    </a:lnTo>
                    <a:lnTo>
                      <a:pt x="535" y="865"/>
                    </a:lnTo>
                    <a:lnTo>
                      <a:pt x="529" y="905"/>
                    </a:lnTo>
                    <a:lnTo>
                      <a:pt x="524" y="948"/>
                    </a:lnTo>
                    <a:lnTo>
                      <a:pt x="520" y="994"/>
                    </a:lnTo>
                    <a:lnTo>
                      <a:pt x="517" y="1043"/>
                    </a:lnTo>
                    <a:lnTo>
                      <a:pt x="515" y="1097"/>
                    </a:lnTo>
                    <a:lnTo>
                      <a:pt x="514" y="1153"/>
                    </a:lnTo>
                    <a:lnTo>
                      <a:pt x="514" y="1153"/>
                    </a:lnTo>
                    <a:lnTo>
                      <a:pt x="515" y="1208"/>
                    </a:lnTo>
                    <a:lnTo>
                      <a:pt x="517" y="1266"/>
                    </a:lnTo>
                    <a:lnTo>
                      <a:pt x="520" y="1328"/>
                    </a:lnTo>
                    <a:lnTo>
                      <a:pt x="526" y="1391"/>
                    </a:lnTo>
                    <a:lnTo>
                      <a:pt x="533" y="1457"/>
                    </a:lnTo>
                    <a:lnTo>
                      <a:pt x="543" y="1526"/>
                    </a:lnTo>
                    <a:lnTo>
                      <a:pt x="555" y="1597"/>
                    </a:lnTo>
                    <a:lnTo>
                      <a:pt x="569" y="1671"/>
                    </a:lnTo>
                    <a:lnTo>
                      <a:pt x="569" y="1671"/>
                    </a:lnTo>
                    <a:lnTo>
                      <a:pt x="572" y="1681"/>
                    </a:lnTo>
                    <a:lnTo>
                      <a:pt x="575" y="1692"/>
                    </a:lnTo>
                    <a:lnTo>
                      <a:pt x="580" y="1701"/>
                    </a:lnTo>
                    <a:lnTo>
                      <a:pt x="584" y="1711"/>
                    </a:lnTo>
                    <a:lnTo>
                      <a:pt x="597" y="1727"/>
                    </a:lnTo>
                    <a:lnTo>
                      <a:pt x="612" y="1743"/>
                    </a:lnTo>
                    <a:lnTo>
                      <a:pt x="629" y="1754"/>
                    </a:lnTo>
                    <a:lnTo>
                      <a:pt x="647" y="1763"/>
                    </a:lnTo>
                    <a:lnTo>
                      <a:pt x="667" y="1767"/>
                    </a:lnTo>
                    <a:lnTo>
                      <a:pt x="678" y="1769"/>
                    </a:lnTo>
                    <a:lnTo>
                      <a:pt x="689" y="1769"/>
                    </a:lnTo>
                    <a:lnTo>
                      <a:pt x="689" y="1769"/>
                    </a:lnTo>
                    <a:lnTo>
                      <a:pt x="701" y="1769"/>
                    </a:lnTo>
                    <a:lnTo>
                      <a:pt x="713" y="1767"/>
                    </a:lnTo>
                    <a:lnTo>
                      <a:pt x="713" y="1767"/>
                    </a:lnTo>
                    <a:lnTo>
                      <a:pt x="726" y="1764"/>
                    </a:lnTo>
                    <a:lnTo>
                      <a:pt x="738" y="1760"/>
                    </a:lnTo>
                    <a:lnTo>
                      <a:pt x="749" y="1754"/>
                    </a:lnTo>
                    <a:lnTo>
                      <a:pt x="758" y="1747"/>
                    </a:lnTo>
                    <a:lnTo>
                      <a:pt x="769" y="1741"/>
                    </a:lnTo>
                    <a:lnTo>
                      <a:pt x="776" y="1732"/>
                    </a:lnTo>
                    <a:lnTo>
                      <a:pt x="784" y="1724"/>
                    </a:lnTo>
                    <a:lnTo>
                      <a:pt x="792" y="1715"/>
                    </a:lnTo>
                    <a:lnTo>
                      <a:pt x="798" y="1704"/>
                    </a:lnTo>
                    <a:lnTo>
                      <a:pt x="802" y="1694"/>
                    </a:lnTo>
                    <a:lnTo>
                      <a:pt x="807" y="1683"/>
                    </a:lnTo>
                    <a:lnTo>
                      <a:pt x="810" y="1671"/>
                    </a:lnTo>
                    <a:lnTo>
                      <a:pt x="812" y="1658"/>
                    </a:lnTo>
                    <a:lnTo>
                      <a:pt x="812" y="1648"/>
                    </a:lnTo>
                    <a:lnTo>
                      <a:pt x="812" y="1635"/>
                    </a:lnTo>
                    <a:lnTo>
                      <a:pt x="810" y="1621"/>
                    </a:lnTo>
                    <a:lnTo>
                      <a:pt x="810" y="1621"/>
                    </a:lnTo>
                    <a:lnTo>
                      <a:pt x="796" y="1554"/>
                    </a:lnTo>
                    <a:lnTo>
                      <a:pt x="786" y="1489"/>
                    </a:lnTo>
                    <a:lnTo>
                      <a:pt x="778" y="1426"/>
                    </a:lnTo>
                    <a:lnTo>
                      <a:pt x="770" y="1366"/>
                    </a:lnTo>
                    <a:lnTo>
                      <a:pt x="766" y="1309"/>
                    </a:lnTo>
                    <a:lnTo>
                      <a:pt x="762" y="1254"/>
                    </a:lnTo>
                    <a:lnTo>
                      <a:pt x="761" y="1202"/>
                    </a:lnTo>
                    <a:lnTo>
                      <a:pt x="759" y="1153"/>
                    </a:lnTo>
                    <a:lnTo>
                      <a:pt x="759" y="1153"/>
                    </a:lnTo>
                    <a:lnTo>
                      <a:pt x="759" y="1111"/>
                    </a:lnTo>
                    <a:lnTo>
                      <a:pt x="761" y="1071"/>
                    </a:lnTo>
                    <a:lnTo>
                      <a:pt x="766" y="997"/>
                    </a:lnTo>
                    <a:lnTo>
                      <a:pt x="773" y="933"/>
                    </a:lnTo>
                    <a:lnTo>
                      <a:pt x="782" y="877"/>
                    </a:lnTo>
                    <a:lnTo>
                      <a:pt x="782" y="877"/>
                    </a:lnTo>
                    <a:lnTo>
                      <a:pt x="801" y="870"/>
                    </a:lnTo>
                    <a:lnTo>
                      <a:pt x="819" y="858"/>
                    </a:lnTo>
                    <a:lnTo>
                      <a:pt x="838" y="844"/>
                    </a:lnTo>
                    <a:lnTo>
                      <a:pt x="853" y="827"/>
                    </a:lnTo>
                    <a:lnTo>
                      <a:pt x="869" y="805"/>
                    </a:lnTo>
                    <a:lnTo>
                      <a:pt x="881" y="782"/>
                    </a:lnTo>
                    <a:lnTo>
                      <a:pt x="892" y="753"/>
                    </a:lnTo>
                    <a:lnTo>
                      <a:pt x="899" y="719"/>
                    </a:lnTo>
                    <a:lnTo>
                      <a:pt x="899" y="719"/>
                    </a:lnTo>
                    <a:lnTo>
                      <a:pt x="907" y="642"/>
                    </a:lnTo>
                    <a:lnTo>
                      <a:pt x="909" y="605"/>
                    </a:lnTo>
                    <a:lnTo>
                      <a:pt x="910" y="570"/>
                    </a:lnTo>
                    <a:lnTo>
                      <a:pt x="912" y="536"/>
                    </a:lnTo>
                    <a:lnTo>
                      <a:pt x="910" y="504"/>
                    </a:lnTo>
                    <a:lnTo>
                      <a:pt x="909" y="472"/>
                    </a:lnTo>
                    <a:lnTo>
                      <a:pt x="905" y="439"/>
                    </a:lnTo>
                    <a:lnTo>
                      <a:pt x="902" y="407"/>
                    </a:lnTo>
                    <a:lnTo>
                      <a:pt x="898" y="376"/>
                    </a:lnTo>
                    <a:lnTo>
                      <a:pt x="892" y="344"/>
                    </a:lnTo>
                    <a:lnTo>
                      <a:pt x="884" y="312"/>
                    </a:lnTo>
                    <a:lnTo>
                      <a:pt x="865" y="246"/>
                    </a:lnTo>
                    <a:lnTo>
                      <a:pt x="842" y="173"/>
                    </a:lnTo>
                    <a:lnTo>
                      <a:pt x="842" y="173"/>
                    </a:lnTo>
                    <a:lnTo>
                      <a:pt x="833" y="147"/>
                    </a:lnTo>
                    <a:lnTo>
                      <a:pt x="821" y="124"/>
                    </a:lnTo>
                    <a:lnTo>
                      <a:pt x="809" y="103"/>
                    </a:lnTo>
                    <a:lnTo>
                      <a:pt x="795" y="83"/>
                    </a:lnTo>
                    <a:lnTo>
                      <a:pt x="779" y="66"/>
                    </a:lnTo>
                    <a:lnTo>
                      <a:pt x="762" y="52"/>
                    </a:lnTo>
                    <a:lnTo>
                      <a:pt x="746" y="38"/>
                    </a:lnTo>
                    <a:lnTo>
                      <a:pt x="729" y="27"/>
                    </a:lnTo>
                    <a:lnTo>
                      <a:pt x="710" y="18"/>
                    </a:lnTo>
                    <a:lnTo>
                      <a:pt x="692" y="11"/>
                    </a:lnTo>
                    <a:lnTo>
                      <a:pt x="675" y="6"/>
                    </a:lnTo>
                    <a:lnTo>
                      <a:pt x="656" y="3"/>
                    </a:lnTo>
                    <a:lnTo>
                      <a:pt x="638" y="0"/>
                    </a:lnTo>
                    <a:lnTo>
                      <a:pt x="621" y="0"/>
                    </a:lnTo>
                    <a:lnTo>
                      <a:pt x="604" y="1"/>
                    </a:lnTo>
                    <a:lnTo>
                      <a:pt x="587" y="4"/>
                    </a:lnTo>
                    <a:lnTo>
                      <a:pt x="58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0"/>
              <p:cNvSpPr>
                <a:spLocks/>
              </p:cNvSpPr>
              <p:nvPr/>
            </p:nvSpPr>
            <p:spPr bwMode="auto">
              <a:xfrm>
                <a:off x="2529310" y="3277414"/>
                <a:ext cx="498475" cy="439738"/>
              </a:xfrm>
              <a:custGeom>
                <a:avLst/>
                <a:gdLst>
                  <a:gd name="T0" fmla="*/ 628 w 628"/>
                  <a:gd name="T1" fmla="*/ 89 h 555"/>
                  <a:gd name="T2" fmla="*/ 625 w 628"/>
                  <a:gd name="T3" fmla="*/ 59 h 555"/>
                  <a:gd name="T4" fmla="*/ 613 w 628"/>
                  <a:gd name="T5" fmla="*/ 31 h 555"/>
                  <a:gd name="T6" fmla="*/ 590 w 628"/>
                  <a:gd name="T7" fmla="*/ 11 h 555"/>
                  <a:gd name="T8" fmla="*/ 561 w 628"/>
                  <a:gd name="T9" fmla="*/ 0 h 555"/>
                  <a:gd name="T10" fmla="*/ 550 w 628"/>
                  <a:gd name="T11" fmla="*/ 0 h 555"/>
                  <a:gd name="T12" fmla="*/ 528 w 628"/>
                  <a:gd name="T13" fmla="*/ 3 h 555"/>
                  <a:gd name="T14" fmla="*/ 510 w 628"/>
                  <a:gd name="T15" fmla="*/ 11 h 555"/>
                  <a:gd name="T16" fmla="*/ 493 w 628"/>
                  <a:gd name="T17" fmla="*/ 23 h 555"/>
                  <a:gd name="T18" fmla="*/ 487 w 628"/>
                  <a:gd name="T19" fmla="*/ 31 h 555"/>
                  <a:gd name="T20" fmla="*/ 478 w 628"/>
                  <a:gd name="T21" fmla="*/ 48 h 555"/>
                  <a:gd name="T22" fmla="*/ 472 w 628"/>
                  <a:gd name="T23" fmla="*/ 68 h 555"/>
                  <a:gd name="T24" fmla="*/ 472 w 628"/>
                  <a:gd name="T25" fmla="*/ 68 h 555"/>
                  <a:gd name="T26" fmla="*/ 468 w 628"/>
                  <a:gd name="T27" fmla="*/ 85 h 555"/>
                  <a:gd name="T28" fmla="*/ 458 w 628"/>
                  <a:gd name="T29" fmla="*/ 123 h 555"/>
                  <a:gd name="T30" fmla="*/ 438 w 628"/>
                  <a:gd name="T31" fmla="*/ 177 h 555"/>
                  <a:gd name="T32" fmla="*/ 405 w 628"/>
                  <a:gd name="T33" fmla="*/ 234 h 555"/>
                  <a:gd name="T34" fmla="*/ 401 w 628"/>
                  <a:gd name="T35" fmla="*/ 243 h 555"/>
                  <a:gd name="T36" fmla="*/ 378 w 628"/>
                  <a:gd name="T37" fmla="*/ 272 h 555"/>
                  <a:gd name="T38" fmla="*/ 353 w 628"/>
                  <a:gd name="T39" fmla="*/ 300 h 555"/>
                  <a:gd name="T40" fmla="*/ 324 w 628"/>
                  <a:gd name="T41" fmla="*/ 326 h 555"/>
                  <a:gd name="T42" fmla="*/ 290 w 628"/>
                  <a:gd name="T43" fmla="*/ 349 h 555"/>
                  <a:gd name="T44" fmla="*/ 270 w 628"/>
                  <a:gd name="T45" fmla="*/ 360 h 555"/>
                  <a:gd name="T46" fmla="*/ 226 w 628"/>
                  <a:gd name="T47" fmla="*/ 378 h 555"/>
                  <a:gd name="T48" fmla="*/ 201 w 628"/>
                  <a:gd name="T49" fmla="*/ 386 h 555"/>
                  <a:gd name="T50" fmla="*/ 163 w 628"/>
                  <a:gd name="T51" fmla="*/ 392 h 555"/>
                  <a:gd name="T52" fmla="*/ 121 w 628"/>
                  <a:gd name="T53" fmla="*/ 397 h 555"/>
                  <a:gd name="T54" fmla="*/ 98 w 628"/>
                  <a:gd name="T55" fmla="*/ 397 h 555"/>
                  <a:gd name="T56" fmla="*/ 81 w 628"/>
                  <a:gd name="T57" fmla="*/ 397 h 555"/>
                  <a:gd name="T58" fmla="*/ 64 w 628"/>
                  <a:gd name="T59" fmla="*/ 398 h 555"/>
                  <a:gd name="T60" fmla="*/ 35 w 628"/>
                  <a:gd name="T61" fmla="*/ 411 h 555"/>
                  <a:gd name="T62" fmla="*/ 23 w 628"/>
                  <a:gd name="T63" fmla="*/ 420 h 555"/>
                  <a:gd name="T64" fmla="*/ 6 w 628"/>
                  <a:gd name="T65" fmla="*/ 445 h 555"/>
                  <a:gd name="T66" fmla="*/ 0 w 628"/>
                  <a:gd name="T67" fmla="*/ 474 h 555"/>
                  <a:gd name="T68" fmla="*/ 1 w 628"/>
                  <a:gd name="T69" fmla="*/ 489 h 555"/>
                  <a:gd name="T70" fmla="*/ 12 w 628"/>
                  <a:gd name="T71" fmla="*/ 518 h 555"/>
                  <a:gd name="T72" fmla="*/ 32 w 628"/>
                  <a:gd name="T73" fmla="*/ 540 h 555"/>
                  <a:gd name="T74" fmla="*/ 60 w 628"/>
                  <a:gd name="T75" fmla="*/ 552 h 555"/>
                  <a:gd name="T76" fmla="*/ 77 w 628"/>
                  <a:gd name="T77" fmla="*/ 554 h 555"/>
                  <a:gd name="T78" fmla="*/ 98 w 628"/>
                  <a:gd name="T79" fmla="*/ 555 h 555"/>
                  <a:gd name="T80" fmla="*/ 98 w 628"/>
                  <a:gd name="T81" fmla="*/ 555 h 555"/>
                  <a:gd name="T82" fmla="*/ 180 w 628"/>
                  <a:gd name="T83" fmla="*/ 549 h 555"/>
                  <a:gd name="T84" fmla="*/ 252 w 628"/>
                  <a:gd name="T85" fmla="*/ 535 h 555"/>
                  <a:gd name="T86" fmla="*/ 318 w 628"/>
                  <a:gd name="T87" fmla="*/ 512 h 555"/>
                  <a:gd name="T88" fmla="*/ 376 w 628"/>
                  <a:gd name="T89" fmla="*/ 481 h 555"/>
                  <a:gd name="T90" fmla="*/ 410 w 628"/>
                  <a:gd name="T91" fmla="*/ 458 h 555"/>
                  <a:gd name="T92" fmla="*/ 439 w 628"/>
                  <a:gd name="T93" fmla="*/ 434 h 555"/>
                  <a:gd name="T94" fmla="*/ 488 w 628"/>
                  <a:gd name="T95" fmla="*/ 386 h 555"/>
                  <a:gd name="T96" fmla="*/ 528 w 628"/>
                  <a:gd name="T97" fmla="*/ 335 h 555"/>
                  <a:gd name="T98" fmla="*/ 559 w 628"/>
                  <a:gd name="T99" fmla="*/ 285 h 555"/>
                  <a:gd name="T100" fmla="*/ 582 w 628"/>
                  <a:gd name="T101" fmla="*/ 236 h 555"/>
                  <a:gd name="T102" fmla="*/ 594 w 628"/>
                  <a:gd name="T103" fmla="*/ 208 h 555"/>
                  <a:gd name="T104" fmla="*/ 613 w 628"/>
                  <a:gd name="T105" fmla="*/ 156 h 555"/>
                  <a:gd name="T106" fmla="*/ 625 w 628"/>
                  <a:gd name="T107" fmla="*/ 103 h 555"/>
                  <a:gd name="T108" fmla="*/ 628 w 628"/>
                  <a:gd name="T109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5" y="59"/>
                    </a:lnTo>
                    <a:lnTo>
                      <a:pt x="621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0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50" y="0"/>
                    </a:lnTo>
                    <a:lnTo>
                      <a:pt x="539" y="0"/>
                    </a:lnTo>
                    <a:lnTo>
                      <a:pt x="528" y="3"/>
                    </a:lnTo>
                    <a:lnTo>
                      <a:pt x="519" y="6"/>
                    </a:lnTo>
                    <a:lnTo>
                      <a:pt x="510" y="11"/>
                    </a:lnTo>
                    <a:lnTo>
                      <a:pt x="501" y="17"/>
                    </a:lnTo>
                    <a:lnTo>
                      <a:pt x="493" y="23"/>
                    </a:lnTo>
                    <a:lnTo>
                      <a:pt x="487" y="31"/>
                    </a:lnTo>
                    <a:lnTo>
                      <a:pt x="487" y="31"/>
                    </a:lnTo>
                    <a:lnTo>
                      <a:pt x="481" y="39"/>
                    </a:lnTo>
                    <a:lnTo>
                      <a:pt x="478" y="48"/>
                    </a:lnTo>
                    <a:lnTo>
                      <a:pt x="473" y="57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72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3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2" y="205"/>
                    </a:lnTo>
                    <a:lnTo>
                      <a:pt x="405" y="234"/>
                    </a:lnTo>
                    <a:lnTo>
                      <a:pt x="405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8" y="272"/>
                    </a:lnTo>
                    <a:lnTo>
                      <a:pt x="365" y="286"/>
                    </a:lnTo>
                    <a:lnTo>
                      <a:pt x="353" y="300"/>
                    </a:lnTo>
                    <a:lnTo>
                      <a:pt x="338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0" y="360"/>
                    </a:lnTo>
                    <a:lnTo>
                      <a:pt x="249" y="369"/>
                    </a:lnTo>
                    <a:lnTo>
                      <a:pt x="226" y="378"/>
                    </a:lnTo>
                    <a:lnTo>
                      <a:pt x="201" y="386"/>
                    </a:lnTo>
                    <a:lnTo>
                      <a:pt x="201" y="386"/>
                    </a:lnTo>
                    <a:lnTo>
                      <a:pt x="183" y="389"/>
                    </a:lnTo>
                    <a:lnTo>
                      <a:pt x="163" y="392"/>
                    </a:lnTo>
                    <a:lnTo>
                      <a:pt x="143" y="395"/>
                    </a:lnTo>
                    <a:lnTo>
                      <a:pt x="121" y="397"/>
                    </a:lnTo>
                    <a:lnTo>
                      <a:pt x="121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4" y="398"/>
                    </a:lnTo>
                    <a:lnTo>
                      <a:pt x="49" y="403"/>
                    </a:lnTo>
                    <a:lnTo>
                      <a:pt x="35" y="411"/>
                    </a:lnTo>
                    <a:lnTo>
                      <a:pt x="23" y="420"/>
                    </a:lnTo>
                    <a:lnTo>
                      <a:pt x="23" y="420"/>
                    </a:lnTo>
                    <a:lnTo>
                      <a:pt x="14" y="432"/>
                    </a:lnTo>
                    <a:lnTo>
                      <a:pt x="6" y="445"/>
                    </a:lnTo>
                    <a:lnTo>
                      <a:pt x="1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1" y="489"/>
                    </a:lnTo>
                    <a:lnTo>
                      <a:pt x="4" y="505"/>
                    </a:lnTo>
                    <a:lnTo>
                      <a:pt x="12" y="518"/>
                    </a:lnTo>
                    <a:lnTo>
                      <a:pt x="21" y="529"/>
                    </a:lnTo>
                    <a:lnTo>
                      <a:pt x="32" y="540"/>
                    </a:lnTo>
                    <a:lnTo>
                      <a:pt x="46" y="548"/>
                    </a:lnTo>
                    <a:lnTo>
                      <a:pt x="60" y="552"/>
                    </a:lnTo>
                    <a:lnTo>
                      <a:pt x="77" y="554"/>
                    </a:lnTo>
                    <a:lnTo>
                      <a:pt x="77" y="554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140" y="554"/>
                    </a:lnTo>
                    <a:lnTo>
                      <a:pt x="180" y="549"/>
                    </a:lnTo>
                    <a:lnTo>
                      <a:pt x="216" y="543"/>
                    </a:lnTo>
                    <a:lnTo>
                      <a:pt x="252" y="535"/>
                    </a:lnTo>
                    <a:lnTo>
                      <a:pt x="286" y="524"/>
                    </a:lnTo>
                    <a:lnTo>
                      <a:pt x="318" y="512"/>
                    </a:lnTo>
                    <a:lnTo>
                      <a:pt x="349" y="497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39" y="434"/>
                    </a:lnTo>
                    <a:lnTo>
                      <a:pt x="439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08" y="362"/>
                    </a:lnTo>
                    <a:lnTo>
                      <a:pt x="528" y="335"/>
                    </a:lnTo>
                    <a:lnTo>
                      <a:pt x="544" y="309"/>
                    </a:lnTo>
                    <a:lnTo>
                      <a:pt x="559" y="285"/>
                    </a:lnTo>
                    <a:lnTo>
                      <a:pt x="571" y="260"/>
                    </a:lnTo>
                    <a:lnTo>
                      <a:pt x="582" y="236"/>
                    </a:lnTo>
                    <a:lnTo>
                      <a:pt x="582" y="236"/>
                    </a:lnTo>
                    <a:lnTo>
                      <a:pt x="594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8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>
                <a:off x="3281784" y="2818626"/>
                <a:ext cx="350837" cy="350838"/>
              </a:xfrm>
              <a:custGeom>
                <a:avLst/>
                <a:gdLst>
                  <a:gd name="T0" fmla="*/ 171 w 443"/>
                  <a:gd name="T1" fmla="*/ 7 h 443"/>
                  <a:gd name="T2" fmla="*/ 130 w 443"/>
                  <a:gd name="T3" fmla="*/ 20 h 443"/>
                  <a:gd name="T4" fmla="*/ 91 w 443"/>
                  <a:gd name="T5" fmla="*/ 42 h 443"/>
                  <a:gd name="T6" fmla="*/ 60 w 443"/>
                  <a:gd name="T7" fmla="*/ 71 h 443"/>
                  <a:gd name="T8" fmla="*/ 34 w 443"/>
                  <a:gd name="T9" fmla="*/ 105 h 443"/>
                  <a:gd name="T10" fmla="*/ 16 w 443"/>
                  <a:gd name="T11" fmla="*/ 143 h 443"/>
                  <a:gd name="T12" fmla="*/ 4 w 443"/>
                  <a:gd name="T13" fmla="*/ 183 h 443"/>
                  <a:gd name="T14" fmla="*/ 0 w 443"/>
                  <a:gd name="T15" fmla="*/ 228 h 443"/>
                  <a:gd name="T16" fmla="*/ 7 w 443"/>
                  <a:gd name="T17" fmla="*/ 272 h 443"/>
                  <a:gd name="T18" fmla="*/ 13 w 443"/>
                  <a:gd name="T19" fmla="*/ 294 h 443"/>
                  <a:gd name="T20" fmla="*/ 31 w 443"/>
                  <a:gd name="T21" fmla="*/ 334 h 443"/>
                  <a:gd name="T22" fmla="*/ 56 w 443"/>
                  <a:gd name="T23" fmla="*/ 369 h 443"/>
                  <a:gd name="T24" fmla="*/ 88 w 443"/>
                  <a:gd name="T25" fmla="*/ 397 h 443"/>
                  <a:gd name="T26" fmla="*/ 123 w 443"/>
                  <a:gd name="T27" fmla="*/ 420 h 443"/>
                  <a:gd name="T28" fmla="*/ 163 w 443"/>
                  <a:gd name="T29" fmla="*/ 435 h 443"/>
                  <a:gd name="T30" fmla="*/ 206 w 443"/>
                  <a:gd name="T31" fmla="*/ 443 h 443"/>
                  <a:gd name="T32" fmla="*/ 249 w 443"/>
                  <a:gd name="T33" fmla="*/ 442 h 443"/>
                  <a:gd name="T34" fmla="*/ 273 w 443"/>
                  <a:gd name="T35" fmla="*/ 437 h 443"/>
                  <a:gd name="T36" fmla="*/ 314 w 443"/>
                  <a:gd name="T37" fmla="*/ 423 h 443"/>
                  <a:gd name="T38" fmla="*/ 352 w 443"/>
                  <a:gd name="T39" fmla="*/ 400 h 443"/>
                  <a:gd name="T40" fmla="*/ 385 w 443"/>
                  <a:gd name="T41" fmla="*/ 372 h 443"/>
                  <a:gd name="T42" fmla="*/ 409 w 443"/>
                  <a:gd name="T43" fmla="*/ 339 h 443"/>
                  <a:gd name="T44" fmla="*/ 429 w 443"/>
                  <a:gd name="T45" fmla="*/ 300 h 443"/>
                  <a:gd name="T46" fmla="*/ 440 w 443"/>
                  <a:gd name="T47" fmla="*/ 259 h 443"/>
                  <a:gd name="T48" fmla="*/ 443 w 443"/>
                  <a:gd name="T49" fmla="*/ 216 h 443"/>
                  <a:gd name="T50" fmla="*/ 437 w 443"/>
                  <a:gd name="T51" fmla="*/ 171 h 443"/>
                  <a:gd name="T52" fmla="*/ 431 w 443"/>
                  <a:gd name="T53" fmla="*/ 149 h 443"/>
                  <a:gd name="T54" fmla="*/ 412 w 443"/>
                  <a:gd name="T55" fmla="*/ 110 h 443"/>
                  <a:gd name="T56" fmla="*/ 388 w 443"/>
                  <a:gd name="T57" fmla="*/ 74 h 443"/>
                  <a:gd name="T58" fmla="*/ 357 w 443"/>
                  <a:gd name="T59" fmla="*/ 47 h 443"/>
                  <a:gd name="T60" fmla="*/ 320 w 443"/>
                  <a:gd name="T61" fmla="*/ 23 h 443"/>
                  <a:gd name="T62" fmla="*/ 280 w 443"/>
                  <a:gd name="T63" fmla="*/ 8 h 443"/>
                  <a:gd name="T64" fmla="*/ 239 w 443"/>
                  <a:gd name="T65" fmla="*/ 0 h 443"/>
                  <a:gd name="T66" fmla="*/ 194 w 443"/>
                  <a:gd name="T67" fmla="*/ 2 h 443"/>
                  <a:gd name="T68" fmla="*/ 171 w 443"/>
                  <a:gd name="T69" fmla="*/ 7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3">
                    <a:moveTo>
                      <a:pt x="171" y="7"/>
                    </a:moveTo>
                    <a:lnTo>
                      <a:pt x="171" y="7"/>
                    </a:lnTo>
                    <a:lnTo>
                      <a:pt x="150" y="13"/>
                    </a:lnTo>
                    <a:lnTo>
                      <a:pt x="130" y="20"/>
                    </a:lnTo>
                    <a:lnTo>
                      <a:pt x="110" y="31"/>
                    </a:lnTo>
                    <a:lnTo>
                      <a:pt x="91" y="42"/>
                    </a:lnTo>
                    <a:lnTo>
                      <a:pt x="76" y="56"/>
                    </a:lnTo>
                    <a:lnTo>
                      <a:pt x="60" y="71"/>
                    </a:lnTo>
                    <a:lnTo>
                      <a:pt x="47" y="88"/>
                    </a:lnTo>
                    <a:lnTo>
                      <a:pt x="34" y="105"/>
                    </a:lnTo>
                    <a:lnTo>
                      <a:pt x="24" y="123"/>
                    </a:lnTo>
                    <a:lnTo>
                      <a:pt x="16" y="143"/>
                    </a:lnTo>
                    <a:lnTo>
                      <a:pt x="8" y="163"/>
                    </a:lnTo>
                    <a:lnTo>
                      <a:pt x="4" y="183"/>
                    </a:lnTo>
                    <a:lnTo>
                      <a:pt x="2" y="205"/>
                    </a:lnTo>
                    <a:lnTo>
                      <a:pt x="0" y="228"/>
                    </a:lnTo>
                    <a:lnTo>
                      <a:pt x="2" y="249"/>
                    </a:lnTo>
                    <a:lnTo>
                      <a:pt x="7" y="272"/>
                    </a:lnTo>
                    <a:lnTo>
                      <a:pt x="7" y="272"/>
                    </a:lnTo>
                    <a:lnTo>
                      <a:pt x="13" y="294"/>
                    </a:lnTo>
                    <a:lnTo>
                      <a:pt x="20" y="314"/>
                    </a:lnTo>
                    <a:lnTo>
                      <a:pt x="31" y="334"/>
                    </a:lnTo>
                    <a:lnTo>
                      <a:pt x="44" y="352"/>
                    </a:lnTo>
                    <a:lnTo>
                      <a:pt x="56" y="369"/>
                    </a:lnTo>
                    <a:lnTo>
                      <a:pt x="71" y="383"/>
                    </a:lnTo>
                    <a:lnTo>
                      <a:pt x="88" y="397"/>
                    </a:lnTo>
                    <a:lnTo>
                      <a:pt x="105" y="409"/>
                    </a:lnTo>
                    <a:lnTo>
                      <a:pt x="123" y="420"/>
                    </a:lnTo>
                    <a:lnTo>
                      <a:pt x="143" y="428"/>
                    </a:lnTo>
                    <a:lnTo>
                      <a:pt x="163" y="435"/>
                    </a:lnTo>
                    <a:lnTo>
                      <a:pt x="185" y="440"/>
                    </a:lnTo>
                    <a:lnTo>
                      <a:pt x="206" y="443"/>
                    </a:lnTo>
                    <a:lnTo>
                      <a:pt x="228" y="443"/>
                    </a:lnTo>
                    <a:lnTo>
                      <a:pt x="249" y="442"/>
                    </a:lnTo>
                    <a:lnTo>
                      <a:pt x="273" y="437"/>
                    </a:lnTo>
                    <a:lnTo>
                      <a:pt x="273" y="437"/>
                    </a:lnTo>
                    <a:lnTo>
                      <a:pt x="294" y="431"/>
                    </a:lnTo>
                    <a:lnTo>
                      <a:pt x="314" y="423"/>
                    </a:lnTo>
                    <a:lnTo>
                      <a:pt x="334" y="412"/>
                    </a:lnTo>
                    <a:lnTo>
                      <a:pt x="352" y="400"/>
                    </a:lnTo>
                    <a:lnTo>
                      <a:pt x="369" y="388"/>
                    </a:lnTo>
                    <a:lnTo>
                      <a:pt x="385" y="372"/>
                    </a:lnTo>
                    <a:lnTo>
                      <a:pt x="399" y="355"/>
                    </a:lnTo>
                    <a:lnTo>
                      <a:pt x="409" y="339"/>
                    </a:lnTo>
                    <a:lnTo>
                      <a:pt x="420" y="320"/>
                    </a:lnTo>
                    <a:lnTo>
                      <a:pt x="429" y="300"/>
                    </a:lnTo>
                    <a:lnTo>
                      <a:pt x="435" y="280"/>
                    </a:lnTo>
                    <a:lnTo>
                      <a:pt x="440" y="259"/>
                    </a:lnTo>
                    <a:lnTo>
                      <a:pt x="443" y="237"/>
                    </a:lnTo>
                    <a:lnTo>
                      <a:pt x="443" y="216"/>
                    </a:lnTo>
                    <a:lnTo>
                      <a:pt x="442" y="194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1" y="149"/>
                    </a:lnTo>
                    <a:lnTo>
                      <a:pt x="423" y="130"/>
                    </a:lnTo>
                    <a:lnTo>
                      <a:pt x="412" y="110"/>
                    </a:lnTo>
                    <a:lnTo>
                      <a:pt x="402" y="91"/>
                    </a:lnTo>
                    <a:lnTo>
                      <a:pt x="388" y="74"/>
                    </a:lnTo>
                    <a:lnTo>
                      <a:pt x="372" y="60"/>
                    </a:lnTo>
                    <a:lnTo>
                      <a:pt x="357" y="47"/>
                    </a:lnTo>
                    <a:lnTo>
                      <a:pt x="339" y="34"/>
                    </a:lnTo>
                    <a:lnTo>
                      <a:pt x="320" y="23"/>
                    </a:lnTo>
                    <a:lnTo>
                      <a:pt x="300" y="14"/>
                    </a:lnTo>
                    <a:lnTo>
                      <a:pt x="280" y="8"/>
                    </a:lnTo>
                    <a:lnTo>
                      <a:pt x="260" y="3"/>
                    </a:lnTo>
                    <a:lnTo>
                      <a:pt x="239" y="0"/>
                    </a:lnTo>
                    <a:lnTo>
                      <a:pt x="216" y="0"/>
                    </a:lnTo>
                    <a:lnTo>
                      <a:pt x="194" y="2"/>
                    </a:lnTo>
                    <a:lnTo>
                      <a:pt x="171" y="7"/>
                    </a:lnTo>
                    <a:lnTo>
                      <a:pt x="17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>
                <a:off x="3389734" y="3209151"/>
                <a:ext cx="336550" cy="1404938"/>
              </a:xfrm>
              <a:custGeom>
                <a:avLst/>
                <a:gdLst>
                  <a:gd name="T0" fmla="*/ 73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2 w 424"/>
                  <a:gd name="T7" fmla="*/ 204 h 1769"/>
                  <a:gd name="T8" fmla="*/ 25 w 424"/>
                  <a:gd name="T9" fmla="*/ 323 h 1769"/>
                  <a:gd name="T10" fmla="*/ 43 w 424"/>
                  <a:gd name="T11" fmla="*/ 413 h 1769"/>
                  <a:gd name="T12" fmla="*/ 68 w 424"/>
                  <a:gd name="T13" fmla="*/ 330 h 1769"/>
                  <a:gd name="T14" fmla="*/ 74 w 424"/>
                  <a:gd name="T15" fmla="*/ 243 h 1769"/>
                  <a:gd name="T16" fmla="*/ 71 w 424"/>
                  <a:gd name="T17" fmla="*/ 177 h 1769"/>
                  <a:gd name="T18" fmla="*/ 73 w 424"/>
                  <a:gd name="T19" fmla="*/ 138 h 1769"/>
                  <a:gd name="T20" fmla="*/ 89 w 424"/>
                  <a:gd name="T21" fmla="*/ 104 h 1769"/>
                  <a:gd name="T22" fmla="*/ 111 w 424"/>
                  <a:gd name="T23" fmla="*/ 83 h 1769"/>
                  <a:gd name="T24" fmla="*/ 145 w 424"/>
                  <a:gd name="T25" fmla="*/ 67 h 1769"/>
                  <a:gd name="T26" fmla="*/ 168 w 424"/>
                  <a:gd name="T27" fmla="*/ 64 h 1769"/>
                  <a:gd name="T28" fmla="*/ 232 w 424"/>
                  <a:gd name="T29" fmla="*/ 89 h 1769"/>
                  <a:gd name="T30" fmla="*/ 266 w 424"/>
                  <a:gd name="T31" fmla="*/ 149 h 1769"/>
                  <a:gd name="T32" fmla="*/ 271 w 424"/>
                  <a:gd name="T33" fmla="*/ 243 h 1769"/>
                  <a:gd name="T34" fmla="*/ 257 w 424"/>
                  <a:gd name="T35" fmla="*/ 389 h 1769"/>
                  <a:gd name="T36" fmla="*/ 225 w 424"/>
                  <a:gd name="T37" fmla="*/ 490 h 1769"/>
                  <a:gd name="T38" fmla="*/ 159 w 424"/>
                  <a:gd name="T39" fmla="*/ 585 h 1769"/>
                  <a:gd name="T40" fmla="*/ 119 w 424"/>
                  <a:gd name="T41" fmla="*/ 625 h 1769"/>
                  <a:gd name="T42" fmla="*/ 172 w 424"/>
                  <a:gd name="T43" fmla="*/ 799 h 1769"/>
                  <a:gd name="T44" fmla="*/ 194 w 424"/>
                  <a:gd name="T45" fmla="*/ 893 h 1769"/>
                  <a:gd name="T46" fmla="*/ 199 w 424"/>
                  <a:gd name="T47" fmla="*/ 971 h 1769"/>
                  <a:gd name="T48" fmla="*/ 186 w 424"/>
                  <a:gd name="T49" fmla="*/ 1004 h 1769"/>
                  <a:gd name="T50" fmla="*/ 142 w 424"/>
                  <a:gd name="T51" fmla="*/ 1040 h 1769"/>
                  <a:gd name="T52" fmla="*/ 54 w 424"/>
                  <a:gd name="T53" fmla="*/ 1079 h 1769"/>
                  <a:gd name="T54" fmla="*/ 28 w 424"/>
                  <a:gd name="T55" fmla="*/ 1153 h 1769"/>
                  <a:gd name="T56" fmla="*/ 40 w 424"/>
                  <a:gd name="T57" fmla="*/ 1391 h 1769"/>
                  <a:gd name="T58" fmla="*/ 82 w 424"/>
                  <a:gd name="T59" fmla="*/ 1671 h 1769"/>
                  <a:gd name="T60" fmla="*/ 92 w 424"/>
                  <a:gd name="T61" fmla="*/ 1701 h 1769"/>
                  <a:gd name="T62" fmla="*/ 143 w 424"/>
                  <a:gd name="T63" fmla="*/ 1754 h 1769"/>
                  <a:gd name="T64" fmla="*/ 203 w 424"/>
                  <a:gd name="T65" fmla="*/ 1769 h 1769"/>
                  <a:gd name="T66" fmla="*/ 228 w 424"/>
                  <a:gd name="T67" fmla="*/ 1767 h 1769"/>
                  <a:gd name="T68" fmla="*/ 272 w 424"/>
                  <a:gd name="T69" fmla="*/ 1747 h 1769"/>
                  <a:gd name="T70" fmla="*/ 306 w 424"/>
                  <a:gd name="T71" fmla="*/ 1715 h 1769"/>
                  <a:gd name="T72" fmla="*/ 323 w 424"/>
                  <a:gd name="T73" fmla="*/ 1671 h 1769"/>
                  <a:gd name="T74" fmla="*/ 323 w 424"/>
                  <a:gd name="T75" fmla="*/ 1621 h 1769"/>
                  <a:gd name="T76" fmla="*/ 291 w 424"/>
                  <a:gd name="T77" fmla="*/ 1426 h 1769"/>
                  <a:gd name="T78" fmla="*/ 274 w 424"/>
                  <a:gd name="T79" fmla="*/ 1202 h 1769"/>
                  <a:gd name="T80" fmla="*/ 275 w 424"/>
                  <a:gd name="T81" fmla="*/ 1071 h 1769"/>
                  <a:gd name="T82" fmla="*/ 295 w 424"/>
                  <a:gd name="T83" fmla="*/ 877 h 1769"/>
                  <a:gd name="T84" fmla="*/ 368 w 424"/>
                  <a:gd name="T85" fmla="*/ 827 h 1769"/>
                  <a:gd name="T86" fmla="*/ 412 w 424"/>
                  <a:gd name="T87" fmla="*/ 719 h 1769"/>
                  <a:gd name="T88" fmla="*/ 424 w 424"/>
                  <a:gd name="T89" fmla="*/ 570 h 1769"/>
                  <a:gd name="T90" fmla="*/ 420 w 424"/>
                  <a:gd name="T91" fmla="*/ 439 h 1769"/>
                  <a:gd name="T92" fmla="*/ 397 w 424"/>
                  <a:gd name="T93" fmla="*/ 312 h 1769"/>
                  <a:gd name="T94" fmla="*/ 348 w 424"/>
                  <a:gd name="T95" fmla="*/ 147 h 1769"/>
                  <a:gd name="T96" fmla="*/ 292 w 424"/>
                  <a:gd name="T97" fmla="*/ 66 h 1769"/>
                  <a:gd name="T98" fmla="*/ 225 w 424"/>
                  <a:gd name="T99" fmla="*/ 18 h 1769"/>
                  <a:gd name="T100" fmla="*/ 152 w 424"/>
                  <a:gd name="T101" fmla="*/ 0 h 1769"/>
                  <a:gd name="T102" fmla="*/ 102 w 424"/>
                  <a:gd name="T103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24" h="1769">
                    <a:moveTo>
                      <a:pt x="102" y="4"/>
                    </a:moveTo>
                    <a:lnTo>
                      <a:pt x="102" y="4"/>
                    </a:lnTo>
                    <a:lnTo>
                      <a:pt x="86" y="11"/>
                    </a:lnTo>
                    <a:lnTo>
                      <a:pt x="73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2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2" y="204"/>
                    </a:lnTo>
                    <a:lnTo>
                      <a:pt x="5" y="223"/>
                    </a:lnTo>
                    <a:lnTo>
                      <a:pt x="10" y="241"/>
                    </a:lnTo>
                    <a:lnTo>
                      <a:pt x="10" y="241"/>
                    </a:lnTo>
                    <a:lnTo>
                      <a:pt x="25" y="32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43" y="413"/>
                    </a:lnTo>
                    <a:lnTo>
                      <a:pt x="51" y="395"/>
                    </a:lnTo>
                    <a:lnTo>
                      <a:pt x="59" y="375"/>
                    </a:lnTo>
                    <a:lnTo>
                      <a:pt x="63" y="352"/>
                    </a:lnTo>
                    <a:lnTo>
                      <a:pt x="68" y="330"/>
                    </a:lnTo>
                    <a:lnTo>
                      <a:pt x="71" y="307"/>
                    </a:lnTo>
                    <a:lnTo>
                      <a:pt x="74" y="286"/>
                    </a:lnTo>
                    <a:lnTo>
                      <a:pt x="74" y="243"/>
                    </a:lnTo>
                    <a:lnTo>
                      <a:pt x="74" y="243"/>
                    </a:lnTo>
                    <a:lnTo>
                      <a:pt x="74" y="217"/>
                    </a:lnTo>
                    <a:lnTo>
                      <a:pt x="73" y="197"/>
                    </a:lnTo>
                    <a:lnTo>
                      <a:pt x="71" y="177"/>
                    </a:lnTo>
                    <a:lnTo>
                      <a:pt x="71" y="177"/>
                    </a:lnTo>
                    <a:lnTo>
                      <a:pt x="69" y="167"/>
                    </a:lnTo>
                    <a:lnTo>
                      <a:pt x="71" y="157"/>
                    </a:lnTo>
                    <a:lnTo>
                      <a:pt x="71" y="147"/>
                    </a:lnTo>
                    <a:lnTo>
                      <a:pt x="73" y="138"/>
                    </a:lnTo>
                    <a:lnTo>
                      <a:pt x="76" y="129"/>
                    </a:lnTo>
                    <a:lnTo>
                      <a:pt x="80" y="120"/>
                    </a:lnTo>
                    <a:lnTo>
                      <a:pt x="85" y="112"/>
                    </a:lnTo>
                    <a:lnTo>
                      <a:pt x="89" y="104"/>
                    </a:lnTo>
                    <a:lnTo>
                      <a:pt x="89" y="104"/>
                    </a:lnTo>
                    <a:lnTo>
                      <a:pt x="96" y="97"/>
                    </a:lnTo>
                    <a:lnTo>
                      <a:pt x="103" y="89"/>
                    </a:lnTo>
                    <a:lnTo>
                      <a:pt x="111" y="83"/>
                    </a:lnTo>
                    <a:lnTo>
                      <a:pt x="119" y="78"/>
                    </a:lnTo>
                    <a:lnTo>
                      <a:pt x="126" y="74"/>
                    </a:lnTo>
                    <a:lnTo>
                      <a:pt x="136" y="71"/>
                    </a:lnTo>
                    <a:lnTo>
                      <a:pt x="145" y="67"/>
                    </a:lnTo>
                    <a:lnTo>
                      <a:pt x="154" y="66"/>
                    </a:lnTo>
                    <a:lnTo>
                      <a:pt x="154" y="66"/>
                    </a:lnTo>
                    <a:lnTo>
                      <a:pt x="168" y="64"/>
                    </a:lnTo>
                    <a:lnTo>
                      <a:pt x="168" y="64"/>
                    </a:lnTo>
                    <a:lnTo>
                      <a:pt x="186" y="66"/>
                    </a:lnTo>
                    <a:lnTo>
                      <a:pt x="203" y="71"/>
                    </a:lnTo>
                    <a:lnTo>
                      <a:pt x="219" y="78"/>
                    </a:lnTo>
                    <a:lnTo>
                      <a:pt x="232" y="89"/>
                    </a:lnTo>
                    <a:lnTo>
                      <a:pt x="245" y="101"/>
                    </a:lnTo>
                    <a:lnTo>
                      <a:pt x="254" y="115"/>
                    </a:lnTo>
                    <a:lnTo>
                      <a:pt x="262" y="132"/>
                    </a:lnTo>
                    <a:lnTo>
                      <a:pt x="266" y="149"/>
                    </a:lnTo>
                    <a:lnTo>
                      <a:pt x="266" y="149"/>
                    </a:lnTo>
                    <a:lnTo>
                      <a:pt x="269" y="183"/>
                    </a:lnTo>
                    <a:lnTo>
                      <a:pt x="271" y="210"/>
                    </a:lnTo>
                    <a:lnTo>
                      <a:pt x="271" y="243"/>
                    </a:lnTo>
                    <a:lnTo>
                      <a:pt x="271" y="243"/>
                    </a:lnTo>
                    <a:lnTo>
                      <a:pt x="269" y="295"/>
                    </a:lnTo>
                    <a:lnTo>
                      <a:pt x="265" y="343"/>
                    </a:lnTo>
                    <a:lnTo>
                      <a:pt x="257" y="389"/>
                    </a:lnTo>
                    <a:lnTo>
                      <a:pt x="246" y="432"/>
                    </a:lnTo>
                    <a:lnTo>
                      <a:pt x="246" y="432"/>
                    </a:lnTo>
                    <a:lnTo>
                      <a:pt x="235" y="462"/>
                    </a:lnTo>
                    <a:lnTo>
                      <a:pt x="225" y="490"/>
                    </a:lnTo>
                    <a:lnTo>
                      <a:pt x="211" y="518"/>
                    </a:lnTo>
                    <a:lnTo>
                      <a:pt x="195" y="542"/>
                    </a:lnTo>
                    <a:lnTo>
                      <a:pt x="179" y="565"/>
                    </a:lnTo>
                    <a:lnTo>
                      <a:pt x="159" y="585"/>
                    </a:lnTo>
                    <a:lnTo>
                      <a:pt x="139" y="605"/>
                    </a:lnTo>
                    <a:lnTo>
                      <a:pt x="117" y="622"/>
                    </a:lnTo>
                    <a:lnTo>
                      <a:pt x="117" y="622"/>
                    </a:lnTo>
                    <a:lnTo>
                      <a:pt x="119" y="625"/>
                    </a:lnTo>
                    <a:lnTo>
                      <a:pt x="119" y="625"/>
                    </a:lnTo>
                    <a:lnTo>
                      <a:pt x="139" y="685"/>
                    </a:lnTo>
                    <a:lnTo>
                      <a:pt x="157" y="744"/>
                    </a:lnTo>
                    <a:lnTo>
                      <a:pt x="172" y="799"/>
                    </a:lnTo>
                    <a:lnTo>
                      <a:pt x="185" y="847"/>
                    </a:lnTo>
                    <a:lnTo>
                      <a:pt x="185" y="847"/>
                    </a:lnTo>
                    <a:lnTo>
                      <a:pt x="194" y="893"/>
                    </a:lnTo>
                    <a:lnTo>
                      <a:pt x="194" y="893"/>
                    </a:lnTo>
                    <a:lnTo>
                      <a:pt x="197" y="919"/>
                    </a:lnTo>
                    <a:lnTo>
                      <a:pt x="199" y="941"/>
                    </a:lnTo>
                    <a:lnTo>
                      <a:pt x="199" y="957"/>
                    </a:lnTo>
                    <a:lnTo>
                      <a:pt x="199" y="971"/>
                    </a:lnTo>
                    <a:lnTo>
                      <a:pt x="195" y="984"/>
                    </a:lnTo>
                    <a:lnTo>
                      <a:pt x="192" y="993"/>
                    </a:lnTo>
                    <a:lnTo>
                      <a:pt x="189" y="999"/>
                    </a:lnTo>
                    <a:lnTo>
                      <a:pt x="186" y="1004"/>
                    </a:lnTo>
                    <a:lnTo>
                      <a:pt x="186" y="1004"/>
                    </a:lnTo>
                    <a:lnTo>
                      <a:pt x="174" y="1017"/>
                    </a:lnTo>
                    <a:lnTo>
                      <a:pt x="159" y="1030"/>
                    </a:lnTo>
                    <a:lnTo>
                      <a:pt x="142" y="1040"/>
                    </a:lnTo>
                    <a:lnTo>
                      <a:pt x="123" y="1053"/>
                    </a:lnTo>
                    <a:lnTo>
                      <a:pt x="102" y="1063"/>
                    </a:lnTo>
                    <a:lnTo>
                      <a:pt x="79" y="1071"/>
                    </a:lnTo>
                    <a:lnTo>
                      <a:pt x="54" y="1079"/>
                    </a:lnTo>
                    <a:lnTo>
                      <a:pt x="28" y="1085"/>
                    </a:lnTo>
                    <a:lnTo>
                      <a:pt x="28" y="1085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8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2" y="1671"/>
                    </a:lnTo>
                    <a:lnTo>
                      <a:pt x="82" y="1671"/>
                    </a:lnTo>
                    <a:lnTo>
                      <a:pt x="85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9" y="1711"/>
                    </a:lnTo>
                    <a:lnTo>
                      <a:pt x="111" y="1727"/>
                    </a:lnTo>
                    <a:lnTo>
                      <a:pt x="125" y="1743"/>
                    </a:lnTo>
                    <a:lnTo>
                      <a:pt x="143" y="1754"/>
                    </a:lnTo>
                    <a:lnTo>
                      <a:pt x="162" y="1763"/>
                    </a:lnTo>
                    <a:lnTo>
                      <a:pt x="182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8" y="1767"/>
                    </a:lnTo>
                    <a:lnTo>
                      <a:pt x="228" y="1767"/>
                    </a:lnTo>
                    <a:lnTo>
                      <a:pt x="240" y="1764"/>
                    </a:lnTo>
                    <a:lnTo>
                      <a:pt x="251" y="1760"/>
                    </a:lnTo>
                    <a:lnTo>
                      <a:pt x="262" y="1754"/>
                    </a:lnTo>
                    <a:lnTo>
                      <a:pt x="272" y="1747"/>
                    </a:lnTo>
                    <a:lnTo>
                      <a:pt x="282" y="1741"/>
                    </a:lnTo>
                    <a:lnTo>
                      <a:pt x="291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1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5" y="1658"/>
                    </a:lnTo>
                    <a:lnTo>
                      <a:pt x="326" y="1648"/>
                    </a:lnTo>
                    <a:lnTo>
                      <a:pt x="325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1" y="1554"/>
                    </a:lnTo>
                    <a:lnTo>
                      <a:pt x="300" y="1489"/>
                    </a:lnTo>
                    <a:lnTo>
                      <a:pt x="291" y="1426"/>
                    </a:lnTo>
                    <a:lnTo>
                      <a:pt x="285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8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4" y="858"/>
                    </a:lnTo>
                    <a:lnTo>
                      <a:pt x="351" y="844"/>
                    </a:lnTo>
                    <a:lnTo>
                      <a:pt x="368" y="827"/>
                    </a:lnTo>
                    <a:lnTo>
                      <a:pt x="381" y="807"/>
                    </a:lnTo>
                    <a:lnTo>
                      <a:pt x="394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1" y="376"/>
                    </a:lnTo>
                    <a:lnTo>
                      <a:pt x="404" y="344"/>
                    </a:lnTo>
                    <a:lnTo>
                      <a:pt x="397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8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8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2" y="27"/>
                    </a:lnTo>
                    <a:lnTo>
                      <a:pt x="225" y="18"/>
                    </a:lnTo>
                    <a:lnTo>
                      <a:pt x="206" y="11"/>
                    </a:lnTo>
                    <a:lnTo>
                      <a:pt x="188" y="6"/>
                    </a:lnTo>
                    <a:lnTo>
                      <a:pt x="169" y="3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19" y="1"/>
                    </a:lnTo>
                    <a:lnTo>
                      <a:pt x="102" y="4"/>
                    </a:lnTo>
                    <a:lnTo>
                      <a:pt x="10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>
                <a:off x="3184947" y="3596501"/>
                <a:ext cx="73025" cy="128588"/>
              </a:xfrm>
              <a:custGeom>
                <a:avLst/>
                <a:gdLst>
                  <a:gd name="T0" fmla="*/ 86 w 92"/>
                  <a:gd name="T1" fmla="*/ 2 h 163"/>
                  <a:gd name="T2" fmla="*/ 86 w 92"/>
                  <a:gd name="T3" fmla="*/ 2 h 163"/>
                  <a:gd name="T4" fmla="*/ 72 w 92"/>
                  <a:gd name="T5" fmla="*/ 0 h 163"/>
                  <a:gd name="T6" fmla="*/ 58 w 92"/>
                  <a:gd name="T7" fmla="*/ 3 h 163"/>
                  <a:gd name="T8" fmla="*/ 45 w 92"/>
                  <a:gd name="T9" fmla="*/ 8 h 163"/>
                  <a:gd name="T10" fmla="*/ 34 w 92"/>
                  <a:gd name="T11" fmla="*/ 15 h 163"/>
                  <a:gd name="T12" fmla="*/ 23 w 92"/>
                  <a:gd name="T13" fmla="*/ 23 h 163"/>
                  <a:gd name="T14" fmla="*/ 14 w 92"/>
                  <a:gd name="T15" fmla="*/ 34 h 163"/>
                  <a:gd name="T16" fmla="*/ 8 w 92"/>
                  <a:gd name="T17" fmla="*/ 46 h 163"/>
                  <a:gd name="T18" fmla="*/ 2 w 92"/>
                  <a:gd name="T19" fmla="*/ 60 h 163"/>
                  <a:gd name="T20" fmla="*/ 2 w 92"/>
                  <a:gd name="T21" fmla="*/ 60 h 163"/>
                  <a:gd name="T22" fmla="*/ 0 w 92"/>
                  <a:gd name="T23" fmla="*/ 75 h 163"/>
                  <a:gd name="T24" fmla="*/ 0 w 92"/>
                  <a:gd name="T25" fmla="*/ 91 h 163"/>
                  <a:gd name="T26" fmla="*/ 5 w 92"/>
                  <a:gd name="T27" fmla="*/ 106 h 163"/>
                  <a:gd name="T28" fmla="*/ 11 w 92"/>
                  <a:gd name="T29" fmla="*/ 120 h 163"/>
                  <a:gd name="T30" fmla="*/ 20 w 92"/>
                  <a:gd name="T31" fmla="*/ 132 h 163"/>
                  <a:gd name="T32" fmla="*/ 31 w 92"/>
                  <a:gd name="T33" fmla="*/ 141 h 163"/>
                  <a:gd name="T34" fmla="*/ 45 w 92"/>
                  <a:gd name="T35" fmla="*/ 151 h 163"/>
                  <a:gd name="T36" fmla="*/ 60 w 92"/>
                  <a:gd name="T37" fmla="*/ 155 h 163"/>
                  <a:gd name="T38" fmla="*/ 60 w 92"/>
                  <a:gd name="T39" fmla="*/ 155 h 163"/>
                  <a:gd name="T40" fmla="*/ 92 w 92"/>
                  <a:gd name="T41" fmla="*/ 163 h 163"/>
                  <a:gd name="T42" fmla="*/ 92 w 92"/>
                  <a:gd name="T43" fmla="*/ 163 h 163"/>
                  <a:gd name="T44" fmla="*/ 86 w 92"/>
                  <a:gd name="T45" fmla="*/ 112 h 163"/>
                  <a:gd name="T46" fmla="*/ 83 w 92"/>
                  <a:gd name="T47" fmla="*/ 68 h 163"/>
                  <a:gd name="T48" fmla="*/ 83 w 92"/>
                  <a:gd name="T49" fmla="*/ 31 h 163"/>
                  <a:gd name="T50" fmla="*/ 83 w 92"/>
                  <a:gd name="T51" fmla="*/ 15 h 163"/>
                  <a:gd name="T52" fmla="*/ 86 w 92"/>
                  <a:gd name="T53" fmla="*/ 2 h 163"/>
                  <a:gd name="T54" fmla="*/ 86 w 92"/>
                  <a:gd name="T55" fmla="*/ 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2" h="163">
                    <a:moveTo>
                      <a:pt x="86" y="2"/>
                    </a:moveTo>
                    <a:lnTo>
                      <a:pt x="86" y="2"/>
                    </a:lnTo>
                    <a:lnTo>
                      <a:pt x="72" y="0"/>
                    </a:lnTo>
                    <a:lnTo>
                      <a:pt x="58" y="3"/>
                    </a:lnTo>
                    <a:lnTo>
                      <a:pt x="45" y="8"/>
                    </a:lnTo>
                    <a:lnTo>
                      <a:pt x="34" y="15"/>
                    </a:lnTo>
                    <a:lnTo>
                      <a:pt x="23" y="23"/>
                    </a:lnTo>
                    <a:lnTo>
                      <a:pt x="14" y="34"/>
                    </a:lnTo>
                    <a:lnTo>
                      <a:pt x="8" y="46"/>
                    </a:lnTo>
                    <a:lnTo>
                      <a:pt x="2" y="60"/>
                    </a:lnTo>
                    <a:lnTo>
                      <a:pt x="2" y="60"/>
                    </a:lnTo>
                    <a:lnTo>
                      <a:pt x="0" y="75"/>
                    </a:lnTo>
                    <a:lnTo>
                      <a:pt x="0" y="91"/>
                    </a:lnTo>
                    <a:lnTo>
                      <a:pt x="5" y="106"/>
                    </a:lnTo>
                    <a:lnTo>
                      <a:pt x="11" y="120"/>
                    </a:lnTo>
                    <a:lnTo>
                      <a:pt x="20" y="132"/>
                    </a:lnTo>
                    <a:lnTo>
                      <a:pt x="31" y="141"/>
                    </a:lnTo>
                    <a:lnTo>
                      <a:pt x="45" y="151"/>
                    </a:lnTo>
                    <a:lnTo>
                      <a:pt x="60" y="155"/>
                    </a:lnTo>
                    <a:lnTo>
                      <a:pt x="60" y="155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6" y="112"/>
                    </a:lnTo>
                    <a:lnTo>
                      <a:pt x="83" y="68"/>
                    </a:lnTo>
                    <a:lnTo>
                      <a:pt x="83" y="31"/>
                    </a:lnTo>
                    <a:lnTo>
                      <a:pt x="83" y="15"/>
                    </a:lnTo>
                    <a:lnTo>
                      <a:pt x="86" y="2"/>
                    </a:lnTo>
                    <a:lnTo>
                      <a:pt x="8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3424659" y="3277413"/>
                <a:ext cx="165100" cy="411163"/>
              </a:xfrm>
              <a:custGeom>
                <a:avLst/>
                <a:gdLst>
                  <a:gd name="T0" fmla="*/ 68 w 209"/>
                  <a:gd name="T1" fmla="*/ 518 h 518"/>
                  <a:gd name="T2" fmla="*/ 109 w 209"/>
                  <a:gd name="T3" fmla="*/ 480 h 518"/>
                  <a:gd name="T4" fmla="*/ 143 w 209"/>
                  <a:gd name="T5" fmla="*/ 437 h 518"/>
                  <a:gd name="T6" fmla="*/ 168 w 209"/>
                  <a:gd name="T7" fmla="*/ 389 h 518"/>
                  <a:gd name="T8" fmla="*/ 185 w 209"/>
                  <a:gd name="T9" fmla="*/ 342 h 518"/>
                  <a:gd name="T10" fmla="*/ 191 w 209"/>
                  <a:gd name="T11" fmla="*/ 317 h 518"/>
                  <a:gd name="T12" fmla="*/ 200 w 209"/>
                  <a:gd name="T13" fmla="*/ 268 h 518"/>
                  <a:gd name="T14" fmla="*/ 208 w 209"/>
                  <a:gd name="T15" fmla="*/ 200 h 518"/>
                  <a:gd name="T16" fmla="*/ 209 w 209"/>
                  <a:gd name="T17" fmla="*/ 159 h 518"/>
                  <a:gd name="T18" fmla="*/ 206 w 209"/>
                  <a:gd name="T19" fmla="*/ 94 h 518"/>
                  <a:gd name="T20" fmla="*/ 203 w 209"/>
                  <a:gd name="T21" fmla="*/ 68 h 518"/>
                  <a:gd name="T22" fmla="*/ 192 w 209"/>
                  <a:gd name="T23" fmla="*/ 39 h 518"/>
                  <a:gd name="T24" fmla="*/ 172 w 209"/>
                  <a:gd name="T25" fmla="*/ 16 h 518"/>
                  <a:gd name="T26" fmla="*/ 146 w 209"/>
                  <a:gd name="T27" fmla="*/ 2 h 518"/>
                  <a:gd name="T28" fmla="*/ 114 w 209"/>
                  <a:gd name="T29" fmla="*/ 0 h 518"/>
                  <a:gd name="T30" fmla="*/ 99 w 209"/>
                  <a:gd name="T31" fmla="*/ 5 h 518"/>
                  <a:gd name="T32" fmla="*/ 73 w 209"/>
                  <a:gd name="T33" fmla="*/ 20 h 518"/>
                  <a:gd name="T34" fmla="*/ 54 w 209"/>
                  <a:gd name="T35" fmla="*/ 45 h 518"/>
                  <a:gd name="T36" fmla="*/ 46 w 209"/>
                  <a:gd name="T37" fmla="*/ 74 h 518"/>
                  <a:gd name="T38" fmla="*/ 48 w 209"/>
                  <a:gd name="T39" fmla="*/ 89 h 518"/>
                  <a:gd name="T40" fmla="*/ 48 w 209"/>
                  <a:gd name="T41" fmla="*/ 89 h 518"/>
                  <a:gd name="T42" fmla="*/ 51 w 209"/>
                  <a:gd name="T43" fmla="*/ 134 h 518"/>
                  <a:gd name="T44" fmla="*/ 51 w 209"/>
                  <a:gd name="T45" fmla="*/ 159 h 518"/>
                  <a:gd name="T46" fmla="*/ 49 w 209"/>
                  <a:gd name="T47" fmla="*/ 203 h 518"/>
                  <a:gd name="T48" fmla="*/ 45 w 209"/>
                  <a:gd name="T49" fmla="*/ 249 h 518"/>
                  <a:gd name="T50" fmla="*/ 34 w 209"/>
                  <a:gd name="T51" fmla="*/ 297 h 518"/>
                  <a:gd name="T52" fmla="*/ 17 w 209"/>
                  <a:gd name="T53" fmla="*/ 339 h 518"/>
                  <a:gd name="T54" fmla="*/ 5 w 209"/>
                  <a:gd name="T55" fmla="*/ 360 h 518"/>
                  <a:gd name="T56" fmla="*/ 0 w 209"/>
                  <a:gd name="T57" fmla="*/ 366 h 518"/>
                  <a:gd name="T58" fmla="*/ 8 w 209"/>
                  <a:gd name="T59" fmla="*/ 380 h 518"/>
                  <a:gd name="T60" fmla="*/ 22 w 209"/>
                  <a:gd name="T61" fmla="*/ 409 h 518"/>
                  <a:gd name="T62" fmla="*/ 53 w 209"/>
                  <a:gd name="T63" fmla="*/ 480 h 518"/>
                  <a:gd name="T64" fmla="*/ 68 w 209"/>
                  <a:gd name="T65" fmla="*/ 518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518">
                    <a:moveTo>
                      <a:pt x="68" y="518"/>
                    </a:moveTo>
                    <a:lnTo>
                      <a:pt x="68" y="518"/>
                    </a:lnTo>
                    <a:lnTo>
                      <a:pt x="89" y="500"/>
                    </a:lnTo>
                    <a:lnTo>
                      <a:pt x="109" y="480"/>
                    </a:lnTo>
                    <a:lnTo>
                      <a:pt x="128" y="458"/>
                    </a:lnTo>
                    <a:lnTo>
                      <a:pt x="143" y="437"/>
                    </a:lnTo>
                    <a:lnTo>
                      <a:pt x="156" y="412"/>
                    </a:lnTo>
                    <a:lnTo>
                      <a:pt x="168" y="389"/>
                    </a:lnTo>
                    <a:lnTo>
                      <a:pt x="177" y="366"/>
                    </a:lnTo>
                    <a:lnTo>
                      <a:pt x="185" y="342"/>
                    </a:lnTo>
                    <a:lnTo>
                      <a:pt x="185" y="342"/>
                    </a:lnTo>
                    <a:lnTo>
                      <a:pt x="191" y="317"/>
                    </a:lnTo>
                    <a:lnTo>
                      <a:pt x="197" y="292"/>
                    </a:lnTo>
                    <a:lnTo>
                      <a:pt x="200" y="268"/>
                    </a:lnTo>
                    <a:lnTo>
                      <a:pt x="205" y="245"/>
                    </a:lnTo>
                    <a:lnTo>
                      <a:pt x="208" y="200"/>
                    </a:lnTo>
                    <a:lnTo>
                      <a:pt x="209" y="159"/>
                    </a:lnTo>
                    <a:lnTo>
                      <a:pt x="209" y="159"/>
                    </a:lnTo>
                    <a:lnTo>
                      <a:pt x="208" y="123"/>
                    </a:lnTo>
                    <a:lnTo>
                      <a:pt x="206" y="94"/>
                    </a:lnTo>
                    <a:lnTo>
                      <a:pt x="203" y="68"/>
                    </a:lnTo>
                    <a:lnTo>
                      <a:pt x="203" y="68"/>
                    </a:lnTo>
                    <a:lnTo>
                      <a:pt x="200" y="53"/>
                    </a:lnTo>
                    <a:lnTo>
                      <a:pt x="192" y="39"/>
                    </a:lnTo>
                    <a:lnTo>
                      <a:pt x="183" y="26"/>
                    </a:lnTo>
                    <a:lnTo>
                      <a:pt x="172" y="16"/>
                    </a:lnTo>
                    <a:lnTo>
                      <a:pt x="160" y="8"/>
                    </a:lnTo>
                    <a:lnTo>
                      <a:pt x="146" y="2"/>
                    </a:lnTo>
                    <a:lnTo>
                      <a:pt x="131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99" y="5"/>
                    </a:lnTo>
                    <a:lnTo>
                      <a:pt x="85" y="11"/>
                    </a:lnTo>
                    <a:lnTo>
                      <a:pt x="73" y="20"/>
                    </a:lnTo>
                    <a:lnTo>
                      <a:pt x="63" y="31"/>
                    </a:lnTo>
                    <a:lnTo>
                      <a:pt x="54" y="45"/>
                    </a:lnTo>
                    <a:lnTo>
                      <a:pt x="49" y="59"/>
                    </a:lnTo>
                    <a:lnTo>
                      <a:pt x="46" y="74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8" y="89"/>
                    </a:lnTo>
                    <a:lnTo>
                      <a:pt x="49" y="113"/>
                    </a:lnTo>
                    <a:lnTo>
                      <a:pt x="51" y="134"/>
                    </a:lnTo>
                    <a:lnTo>
                      <a:pt x="51" y="159"/>
                    </a:lnTo>
                    <a:lnTo>
                      <a:pt x="51" y="159"/>
                    </a:lnTo>
                    <a:lnTo>
                      <a:pt x="51" y="180"/>
                    </a:lnTo>
                    <a:lnTo>
                      <a:pt x="49" y="203"/>
                    </a:lnTo>
                    <a:lnTo>
                      <a:pt x="48" y="226"/>
                    </a:lnTo>
                    <a:lnTo>
                      <a:pt x="45" y="249"/>
                    </a:lnTo>
                    <a:lnTo>
                      <a:pt x="40" y="274"/>
                    </a:lnTo>
                    <a:lnTo>
                      <a:pt x="34" y="297"/>
                    </a:lnTo>
                    <a:lnTo>
                      <a:pt x="26" y="319"/>
                    </a:lnTo>
                    <a:lnTo>
                      <a:pt x="17" y="339"/>
                    </a:lnTo>
                    <a:lnTo>
                      <a:pt x="17" y="339"/>
                    </a:lnTo>
                    <a:lnTo>
                      <a:pt x="5" y="360"/>
                    </a:lnTo>
                    <a:lnTo>
                      <a:pt x="5" y="360"/>
                    </a:lnTo>
                    <a:lnTo>
                      <a:pt x="0" y="366"/>
                    </a:lnTo>
                    <a:lnTo>
                      <a:pt x="0" y="366"/>
                    </a:lnTo>
                    <a:lnTo>
                      <a:pt x="8" y="380"/>
                    </a:lnTo>
                    <a:lnTo>
                      <a:pt x="8" y="380"/>
                    </a:lnTo>
                    <a:lnTo>
                      <a:pt x="22" y="409"/>
                    </a:lnTo>
                    <a:lnTo>
                      <a:pt x="37" y="443"/>
                    </a:lnTo>
                    <a:lnTo>
                      <a:pt x="53" y="480"/>
                    </a:lnTo>
                    <a:lnTo>
                      <a:pt x="68" y="518"/>
                    </a:lnTo>
                    <a:lnTo>
                      <a:pt x="68" y="5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5"/>
              <p:cNvSpPr>
                <a:spLocks/>
              </p:cNvSpPr>
              <p:nvPr/>
            </p:nvSpPr>
            <p:spPr bwMode="auto">
              <a:xfrm>
                <a:off x="3265909" y="3550463"/>
                <a:ext cx="265112" cy="509588"/>
              </a:xfrm>
              <a:custGeom>
                <a:avLst/>
                <a:gdLst>
                  <a:gd name="T0" fmla="*/ 261 w 335"/>
                  <a:gd name="T1" fmla="*/ 216 h 642"/>
                  <a:gd name="T2" fmla="*/ 256 w 335"/>
                  <a:gd name="T3" fmla="*/ 204 h 642"/>
                  <a:gd name="T4" fmla="*/ 250 w 335"/>
                  <a:gd name="T5" fmla="*/ 186 h 642"/>
                  <a:gd name="T6" fmla="*/ 216 w 335"/>
                  <a:gd name="T7" fmla="*/ 100 h 642"/>
                  <a:gd name="T8" fmla="*/ 199 w 335"/>
                  <a:gd name="T9" fmla="*/ 64 h 642"/>
                  <a:gd name="T10" fmla="*/ 185 w 335"/>
                  <a:gd name="T11" fmla="*/ 37 h 642"/>
                  <a:gd name="T12" fmla="*/ 175 w 335"/>
                  <a:gd name="T13" fmla="*/ 20 h 642"/>
                  <a:gd name="T14" fmla="*/ 162 w 335"/>
                  <a:gd name="T15" fmla="*/ 4 h 642"/>
                  <a:gd name="T16" fmla="*/ 155 w 335"/>
                  <a:gd name="T17" fmla="*/ 1 h 642"/>
                  <a:gd name="T18" fmla="*/ 144 w 335"/>
                  <a:gd name="T19" fmla="*/ 1 h 642"/>
                  <a:gd name="T20" fmla="*/ 132 w 335"/>
                  <a:gd name="T21" fmla="*/ 7 h 642"/>
                  <a:gd name="T22" fmla="*/ 110 w 335"/>
                  <a:gd name="T23" fmla="*/ 24 h 642"/>
                  <a:gd name="T24" fmla="*/ 93 w 335"/>
                  <a:gd name="T25" fmla="*/ 30 h 642"/>
                  <a:gd name="T26" fmla="*/ 69 w 335"/>
                  <a:gd name="T27" fmla="*/ 33 h 642"/>
                  <a:gd name="T28" fmla="*/ 35 w 335"/>
                  <a:gd name="T29" fmla="*/ 32 h 642"/>
                  <a:gd name="T30" fmla="*/ 27 w 335"/>
                  <a:gd name="T31" fmla="*/ 32 h 642"/>
                  <a:gd name="T32" fmla="*/ 15 w 335"/>
                  <a:gd name="T33" fmla="*/ 38 h 642"/>
                  <a:gd name="T34" fmla="*/ 10 w 335"/>
                  <a:gd name="T35" fmla="*/ 44 h 642"/>
                  <a:gd name="T36" fmla="*/ 3 w 335"/>
                  <a:gd name="T37" fmla="*/ 63 h 642"/>
                  <a:gd name="T38" fmla="*/ 1 w 335"/>
                  <a:gd name="T39" fmla="*/ 77 h 642"/>
                  <a:gd name="T40" fmla="*/ 1 w 335"/>
                  <a:gd name="T41" fmla="*/ 130 h 642"/>
                  <a:gd name="T42" fmla="*/ 10 w 335"/>
                  <a:gd name="T43" fmla="*/ 224 h 642"/>
                  <a:gd name="T44" fmla="*/ 13 w 335"/>
                  <a:gd name="T45" fmla="*/ 244 h 642"/>
                  <a:gd name="T46" fmla="*/ 27 w 335"/>
                  <a:gd name="T47" fmla="*/ 350 h 642"/>
                  <a:gd name="T48" fmla="*/ 36 w 335"/>
                  <a:gd name="T49" fmla="*/ 453 h 642"/>
                  <a:gd name="T50" fmla="*/ 36 w 335"/>
                  <a:gd name="T51" fmla="*/ 522 h 642"/>
                  <a:gd name="T52" fmla="*/ 30 w 335"/>
                  <a:gd name="T53" fmla="*/ 561 h 642"/>
                  <a:gd name="T54" fmla="*/ 19 w 335"/>
                  <a:gd name="T55" fmla="*/ 591 h 642"/>
                  <a:gd name="T56" fmla="*/ 12 w 335"/>
                  <a:gd name="T57" fmla="*/ 604 h 642"/>
                  <a:gd name="T58" fmla="*/ 52 w 335"/>
                  <a:gd name="T59" fmla="*/ 627 h 642"/>
                  <a:gd name="T60" fmla="*/ 96 w 335"/>
                  <a:gd name="T61" fmla="*/ 639 h 642"/>
                  <a:gd name="T62" fmla="*/ 141 w 335"/>
                  <a:gd name="T63" fmla="*/ 642 h 642"/>
                  <a:gd name="T64" fmla="*/ 185 w 335"/>
                  <a:gd name="T65" fmla="*/ 636 h 642"/>
                  <a:gd name="T66" fmla="*/ 209 w 335"/>
                  <a:gd name="T67" fmla="*/ 630 h 642"/>
                  <a:gd name="T68" fmla="*/ 250 w 335"/>
                  <a:gd name="T69" fmla="*/ 616 h 642"/>
                  <a:gd name="T70" fmla="*/ 287 w 335"/>
                  <a:gd name="T71" fmla="*/ 596 h 642"/>
                  <a:gd name="T72" fmla="*/ 316 w 335"/>
                  <a:gd name="T73" fmla="*/ 575 h 642"/>
                  <a:gd name="T74" fmla="*/ 327 w 335"/>
                  <a:gd name="T75" fmla="*/ 562 h 642"/>
                  <a:gd name="T76" fmla="*/ 333 w 335"/>
                  <a:gd name="T77" fmla="*/ 548 h 642"/>
                  <a:gd name="T78" fmla="*/ 335 w 335"/>
                  <a:gd name="T79" fmla="*/ 527 h 642"/>
                  <a:gd name="T80" fmla="*/ 330 w 335"/>
                  <a:gd name="T81" fmla="*/ 464 h 642"/>
                  <a:gd name="T82" fmla="*/ 324 w 335"/>
                  <a:gd name="T83" fmla="*/ 438 h 642"/>
                  <a:gd name="T84" fmla="*/ 302 w 335"/>
                  <a:gd name="T85" fmla="*/ 346 h 642"/>
                  <a:gd name="T86" fmla="*/ 261 w 335"/>
                  <a:gd name="T87" fmla="*/ 216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5" h="642">
                    <a:moveTo>
                      <a:pt x="261" y="216"/>
                    </a:moveTo>
                    <a:lnTo>
                      <a:pt x="261" y="216"/>
                    </a:lnTo>
                    <a:lnTo>
                      <a:pt x="256" y="204"/>
                    </a:lnTo>
                    <a:lnTo>
                      <a:pt x="256" y="20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33" y="141"/>
                    </a:lnTo>
                    <a:lnTo>
                      <a:pt x="216" y="100"/>
                    </a:lnTo>
                    <a:lnTo>
                      <a:pt x="216" y="100"/>
                    </a:lnTo>
                    <a:lnTo>
                      <a:pt x="199" y="64"/>
                    </a:lnTo>
                    <a:lnTo>
                      <a:pt x="185" y="37"/>
                    </a:lnTo>
                    <a:lnTo>
                      <a:pt x="185" y="37"/>
                    </a:lnTo>
                    <a:lnTo>
                      <a:pt x="175" y="20"/>
                    </a:lnTo>
                    <a:lnTo>
                      <a:pt x="175" y="20"/>
                    </a:lnTo>
                    <a:lnTo>
                      <a:pt x="169" y="9"/>
                    </a:lnTo>
                    <a:lnTo>
                      <a:pt x="162" y="4"/>
                    </a:lnTo>
                    <a:lnTo>
                      <a:pt x="162" y="4"/>
                    </a:lnTo>
                    <a:lnTo>
                      <a:pt x="155" y="1"/>
                    </a:lnTo>
                    <a:lnTo>
                      <a:pt x="149" y="0"/>
                    </a:lnTo>
                    <a:lnTo>
                      <a:pt x="144" y="1"/>
                    </a:lnTo>
                    <a:lnTo>
                      <a:pt x="139" y="3"/>
                    </a:lnTo>
                    <a:lnTo>
                      <a:pt x="132" y="7"/>
                    </a:lnTo>
                    <a:lnTo>
                      <a:pt x="122" y="17"/>
                    </a:lnTo>
                    <a:lnTo>
                      <a:pt x="110" y="24"/>
                    </a:lnTo>
                    <a:lnTo>
                      <a:pt x="102" y="27"/>
                    </a:lnTo>
                    <a:lnTo>
                      <a:pt x="93" y="30"/>
                    </a:lnTo>
                    <a:lnTo>
                      <a:pt x="83" y="33"/>
                    </a:lnTo>
                    <a:lnTo>
                      <a:pt x="69" y="33"/>
                    </a:lnTo>
                    <a:lnTo>
                      <a:pt x="53" y="33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27" y="32"/>
                    </a:lnTo>
                    <a:lnTo>
                      <a:pt x="21" y="33"/>
                    </a:lnTo>
                    <a:lnTo>
                      <a:pt x="15" y="38"/>
                    </a:lnTo>
                    <a:lnTo>
                      <a:pt x="10" y="44"/>
                    </a:lnTo>
                    <a:lnTo>
                      <a:pt x="10" y="44"/>
                    </a:lnTo>
                    <a:lnTo>
                      <a:pt x="6" y="52"/>
                    </a:lnTo>
                    <a:lnTo>
                      <a:pt x="3" y="63"/>
                    </a:lnTo>
                    <a:lnTo>
                      <a:pt x="3" y="63"/>
                    </a:lnTo>
                    <a:lnTo>
                      <a:pt x="1" y="77"/>
                    </a:lnTo>
                    <a:lnTo>
                      <a:pt x="0" y="92"/>
                    </a:lnTo>
                    <a:lnTo>
                      <a:pt x="1" y="130"/>
                    </a:lnTo>
                    <a:lnTo>
                      <a:pt x="4" y="175"/>
                    </a:lnTo>
                    <a:lnTo>
                      <a:pt x="10" y="224"/>
                    </a:lnTo>
                    <a:lnTo>
                      <a:pt x="10" y="224"/>
                    </a:lnTo>
                    <a:lnTo>
                      <a:pt x="13" y="244"/>
                    </a:lnTo>
                    <a:lnTo>
                      <a:pt x="13" y="244"/>
                    </a:lnTo>
                    <a:lnTo>
                      <a:pt x="27" y="350"/>
                    </a:lnTo>
                    <a:lnTo>
                      <a:pt x="32" y="402"/>
                    </a:lnTo>
                    <a:lnTo>
                      <a:pt x="36" y="453"/>
                    </a:lnTo>
                    <a:lnTo>
                      <a:pt x="36" y="501"/>
                    </a:lnTo>
                    <a:lnTo>
                      <a:pt x="36" y="522"/>
                    </a:lnTo>
                    <a:lnTo>
                      <a:pt x="33" y="542"/>
                    </a:lnTo>
                    <a:lnTo>
                      <a:pt x="30" y="561"/>
                    </a:lnTo>
                    <a:lnTo>
                      <a:pt x="26" y="578"/>
                    </a:lnTo>
                    <a:lnTo>
                      <a:pt x="19" y="591"/>
                    </a:lnTo>
                    <a:lnTo>
                      <a:pt x="12" y="604"/>
                    </a:lnTo>
                    <a:lnTo>
                      <a:pt x="12" y="604"/>
                    </a:lnTo>
                    <a:lnTo>
                      <a:pt x="32" y="618"/>
                    </a:lnTo>
                    <a:lnTo>
                      <a:pt x="52" y="627"/>
                    </a:lnTo>
                    <a:lnTo>
                      <a:pt x="73" y="634"/>
                    </a:lnTo>
                    <a:lnTo>
                      <a:pt x="96" y="639"/>
                    </a:lnTo>
                    <a:lnTo>
                      <a:pt x="118" y="641"/>
                    </a:lnTo>
                    <a:lnTo>
                      <a:pt x="141" y="642"/>
                    </a:lnTo>
                    <a:lnTo>
                      <a:pt x="164" y="639"/>
                    </a:lnTo>
                    <a:lnTo>
                      <a:pt x="185" y="636"/>
                    </a:lnTo>
                    <a:lnTo>
                      <a:pt x="185" y="636"/>
                    </a:lnTo>
                    <a:lnTo>
                      <a:pt x="209" y="630"/>
                    </a:lnTo>
                    <a:lnTo>
                      <a:pt x="230" y="624"/>
                    </a:lnTo>
                    <a:lnTo>
                      <a:pt x="250" y="616"/>
                    </a:lnTo>
                    <a:lnTo>
                      <a:pt x="270" y="605"/>
                    </a:lnTo>
                    <a:lnTo>
                      <a:pt x="287" y="596"/>
                    </a:lnTo>
                    <a:lnTo>
                      <a:pt x="302" y="585"/>
                    </a:lnTo>
                    <a:lnTo>
                      <a:pt x="316" y="575"/>
                    </a:lnTo>
                    <a:lnTo>
                      <a:pt x="327" y="562"/>
                    </a:lnTo>
                    <a:lnTo>
                      <a:pt x="327" y="562"/>
                    </a:lnTo>
                    <a:lnTo>
                      <a:pt x="330" y="556"/>
                    </a:lnTo>
                    <a:lnTo>
                      <a:pt x="333" y="548"/>
                    </a:lnTo>
                    <a:lnTo>
                      <a:pt x="335" y="538"/>
                    </a:lnTo>
                    <a:lnTo>
                      <a:pt x="335" y="527"/>
                    </a:lnTo>
                    <a:lnTo>
                      <a:pt x="335" y="498"/>
                    </a:lnTo>
                    <a:lnTo>
                      <a:pt x="330" y="464"/>
                    </a:lnTo>
                    <a:lnTo>
                      <a:pt x="330" y="464"/>
                    </a:lnTo>
                    <a:lnTo>
                      <a:pt x="324" y="438"/>
                    </a:lnTo>
                    <a:lnTo>
                      <a:pt x="318" y="409"/>
                    </a:lnTo>
                    <a:lnTo>
                      <a:pt x="302" y="346"/>
                    </a:lnTo>
                    <a:lnTo>
                      <a:pt x="282" y="281"/>
                    </a:lnTo>
                    <a:lnTo>
                      <a:pt x="261" y="216"/>
                    </a:lnTo>
                    <a:lnTo>
                      <a:pt x="261" y="2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6"/>
              <p:cNvSpPr>
                <a:spLocks/>
              </p:cNvSpPr>
              <p:nvPr/>
            </p:nvSpPr>
            <p:spPr bwMode="auto">
              <a:xfrm>
                <a:off x="3868194" y="2855138"/>
                <a:ext cx="350837" cy="350838"/>
              </a:xfrm>
              <a:custGeom>
                <a:avLst/>
                <a:gdLst>
                  <a:gd name="T0" fmla="*/ 270 w 443"/>
                  <a:gd name="T1" fmla="*/ 436 h 442"/>
                  <a:gd name="T2" fmla="*/ 313 w 443"/>
                  <a:gd name="T3" fmla="*/ 422 h 442"/>
                  <a:gd name="T4" fmla="*/ 350 w 443"/>
                  <a:gd name="T5" fmla="*/ 399 h 442"/>
                  <a:gd name="T6" fmla="*/ 383 w 443"/>
                  <a:gd name="T7" fmla="*/ 371 h 442"/>
                  <a:gd name="T8" fmla="*/ 409 w 443"/>
                  <a:gd name="T9" fmla="*/ 338 h 442"/>
                  <a:gd name="T10" fmla="*/ 427 w 443"/>
                  <a:gd name="T11" fmla="*/ 299 h 442"/>
                  <a:gd name="T12" fmla="*/ 439 w 443"/>
                  <a:gd name="T13" fmla="*/ 258 h 442"/>
                  <a:gd name="T14" fmla="*/ 443 w 443"/>
                  <a:gd name="T15" fmla="*/ 215 h 442"/>
                  <a:gd name="T16" fmla="*/ 436 w 443"/>
                  <a:gd name="T17" fmla="*/ 170 h 442"/>
                  <a:gd name="T18" fmla="*/ 430 w 443"/>
                  <a:gd name="T19" fmla="*/ 149 h 442"/>
                  <a:gd name="T20" fmla="*/ 412 w 443"/>
                  <a:gd name="T21" fmla="*/ 109 h 442"/>
                  <a:gd name="T22" fmla="*/ 386 w 443"/>
                  <a:gd name="T23" fmla="*/ 73 h 442"/>
                  <a:gd name="T24" fmla="*/ 355 w 443"/>
                  <a:gd name="T25" fmla="*/ 44 h 442"/>
                  <a:gd name="T26" fmla="*/ 320 w 443"/>
                  <a:gd name="T27" fmla="*/ 23 h 442"/>
                  <a:gd name="T28" fmla="*/ 280 w 443"/>
                  <a:gd name="T29" fmla="*/ 7 h 442"/>
                  <a:gd name="T30" fmla="*/ 237 w 443"/>
                  <a:gd name="T31" fmla="*/ 0 h 442"/>
                  <a:gd name="T32" fmla="*/ 192 w 443"/>
                  <a:gd name="T33" fmla="*/ 1 h 442"/>
                  <a:gd name="T34" fmla="*/ 171 w 443"/>
                  <a:gd name="T35" fmla="*/ 6 h 442"/>
                  <a:gd name="T36" fmla="*/ 127 w 443"/>
                  <a:gd name="T37" fmla="*/ 19 h 442"/>
                  <a:gd name="T38" fmla="*/ 91 w 443"/>
                  <a:gd name="T39" fmla="*/ 41 h 442"/>
                  <a:gd name="T40" fmla="*/ 58 w 443"/>
                  <a:gd name="T41" fmla="*/ 70 h 442"/>
                  <a:gd name="T42" fmla="*/ 32 w 443"/>
                  <a:gd name="T43" fmla="*/ 104 h 442"/>
                  <a:gd name="T44" fmla="*/ 14 w 443"/>
                  <a:gd name="T45" fmla="*/ 142 h 442"/>
                  <a:gd name="T46" fmla="*/ 3 w 443"/>
                  <a:gd name="T47" fmla="*/ 182 h 442"/>
                  <a:gd name="T48" fmla="*/ 0 w 443"/>
                  <a:gd name="T49" fmla="*/ 227 h 442"/>
                  <a:gd name="T50" fmla="*/ 5 w 443"/>
                  <a:gd name="T51" fmla="*/ 270 h 442"/>
                  <a:gd name="T52" fmla="*/ 11 w 443"/>
                  <a:gd name="T53" fmla="*/ 293 h 442"/>
                  <a:gd name="T54" fmla="*/ 29 w 443"/>
                  <a:gd name="T55" fmla="*/ 333 h 442"/>
                  <a:gd name="T56" fmla="*/ 55 w 443"/>
                  <a:gd name="T57" fmla="*/ 367 h 442"/>
                  <a:gd name="T58" fmla="*/ 86 w 443"/>
                  <a:gd name="T59" fmla="*/ 396 h 442"/>
                  <a:gd name="T60" fmla="*/ 123 w 443"/>
                  <a:gd name="T61" fmla="*/ 419 h 442"/>
                  <a:gd name="T62" fmla="*/ 163 w 443"/>
                  <a:gd name="T63" fmla="*/ 435 h 442"/>
                  <a:gd name="T64" fmla="*/ 204 w 443"/>
                  <a:gd name="T65" fmla="*/ 441 h 442"/>
                  <a:gd name="T66" fmla="*/ 249 w 443"/>
                  <a:gd name="T67" fmla="*/ 441 h 442"/>
                  <a:gd name="T68" fmla="*/ 270 w 443"/>
                  <a:gd name="T69" fmla="*/ 43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3" h="442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3" y="411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3" y="371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20" y="319"/>
                    </a:lnTo>
                    <a:lnTo>
                      <a:pt x="427" y="299"/>
                    </a:lnTo>
                    <a:lnTo>
                      <a:pt x="433" y="279"/>
                    </a:lnTo>
                    <a:lnTo>
                      <a:pt x="439" y="258"/>
                    </a:lnTo>
                    <a:lnTo>
                      <a:pt x="441" y="236"/>
                    </a:lnTo>
                    <a:lnTo>
                      <a:pt x="443" y="215"/>
                    </a:lnTo>
                    <a:lnTo>
                      <a:pt x="439" y="193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400" y="90"/>
                    </a:lnTo>
                    <a:lnTo>
                      <a:pt x="386" y="73"/>
                    </a:lnTo>
                    <a:lnTo>
                      <a:pt x="372" y="58"/>
                    </a:lnTo>
                    <a:lnTo>
                      <a:pt x="355" y="44"/>
                    </a:lnTo>
                    <a:lnTo>
                      <a:pt x="338" y="33"/>
                    </a:lnTo>
                    <a:lnTo>
                      <a:pt x="320" y="23"/>
                    </a:lnTo>
                    <a:lnTo>
                      <a:pt x="300" y="13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7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1" y="6"/>
                    </a:lnTo>
                    <a:lnTo>
                      <a:pt x="171" y="6"/>
                    </a:lnTo>
                    <a:lnTo>
                      <a:pt x="149" y="12"/>
                    </a:lnTo>
                    <a:lnTo>
                      <a:pt x="127" y="19"/>
                    </a:lnTo>
                    <a:lnTo>
                      <a:pt x="109" y="30"/>
                    </a:lnTo>
                    <a:lnTo>
                      <a:pt x="91" y="41"/>
                    </a:lnTo>
                    <a:lnTo>
                      <a:pt x="74" y="55"/>
                    </a:lnTo>
                    <a:lnTo>
                      <a:pt x="58" y="70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3" y="122"/>
                    </a:lnTo>
                    <a:lnTo>
                      <a:pt x="14" y="142"/>
                    </a:lnTo>
                    <a:lnTo>
                      <a:pt x="8" y="162"/>
                    </a:lnTo>
                    <a:lnTo>
                      <a:pt x="3" y="182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5" y="270"/>
                    </a:lnTo>
                    <a:lnTo>
                      <a:pt x="5" y="270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7"/>
                    </a:lnTo>
                    <a:lnTo>
                      <a:pt x="71" y="382"/>
                    </a:lnTo>
                    <a:lnTo>
                      <a:pt x="86" y="396"/>
                    </a:lnTo>
                    <a:lnTo>
                      <a:pt x="104" y="408"/>
                    </a:lnTo>
                    <a:lnTo>
                      <a:pt x="123" y="419"/>
                    </a:lnTo>
                    <a:lnTo>
                      <a:pt x="141" y="427"/>
                    </a:lnTo>
                    <a:lnTo>
                      <a:pt x="163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7"/>
              <p:cNvSpPr>
                <a:spLocks/>
              </p:cNvSpPr>
              <p:nvPr/>
            </p:nvSpPr>
            <p:spPr bwMode="auto">
              <a:xfrm>
                <a:off x="4052344" y="3209151"/>
                <a:ext cx="344487" cy="1404938"/>
              </a:xfrm>
              <a:custGeom>
                <a:avLst/>
                <a:gdLst>
                  <a:gd name="T0" fmla="*/ 95 w 433"/>
                  <a:gd name="T1" fmla="*/ 11 h 1769"/>
                  <a:gd name="T2" fmla="*/ 57 w 433"/>
                  <a:gd name="T3" fmla="*/ 37 h 1769"/>
                  <a:gd name="T4" fmla="*/ 29 w 433"/>
                  <a:gd name="T5" fmla="*/ 78 h 1769"/>
                  <a:gd name="T6" fmla="*/ 12 w 433"/>
                  <a:gd name="T7" fmla="*/ 129 h 1769"/>
                  <a:gd name="T8" fmla="*/ 9 w 433"/>
                  <a:gd name="T9" fmla="*/ 184 h 1769"/>
                  <a:gd name="T10" fmla="*/ 18 w 433"/>
                  <a:gd name="T11" fmla="*/ 241 h 1769"/>
                  <a:gd name="T12" fmla="*/ 28 w 433"/>
                  <a:gd name="T13" fmla="*/ 290 h 1769"/>
                  <a:gd name="T14" fmla="*/ 61 w 433"/>
                  <a:gd name="T15" fmla="*/ 215 h 1769"/>
                  <a:gd name="T16" fmla="*/ 80 w 433"/>
                  <a:gd name="T17" fmla="*/ 149 h 1769"/>
                  <a:gd name="T18" fmla="*/ 91 w 433"/>
                  <a:gd name="T19" fmla="*/ 115 h 1769"/>
                  <a:gd name="T20" fmla="*/ 126 w 433"/>
                  <a:gd name="T21" fmla="*/ 78 h 1769"/>
                  <a:gd name="T22" fmla="*/ 177 w 433"/>
                  <a:gd name="T23" fmla="*/ 64 h 1769"/>
                  <a:gd name="T24" fmla="*/ 191 w 433"/>
                  <a:gd name="T25" fmla="*/ 66 h 1769"/>
                  <a:gd name="T26" fmla="*/ 220 w 433"/>
                  <a:gd name="T27" fmla="*/ 74 h 1769"/>
                  <a:gd name="T28" fmla="*/ 243 w 433"/>
                  <a:gd name="T29" fmla="*/ 89 h 1769"/>
                  <a:gd name="T30" fmla="*/ 269 w 433"/>
                  <a:gd name="T31" fmla="*/ 129 h 1769"/>
                  <a:gd name="T32" fmla="*/ 275 w 433"/>
                  <a:gd name="T33" fmla="*/ 157 h 1769"/>
                  <a:gd name="T34" fmla="*/ 275 w 433"/>
                  <a:gd name="T35" fmla="*/ 177 h 1769"/>
                  <a:gd name="T36" fmla="*/ 249 w 433"/>
                  <a:gd name="T37" fmla="*/ 276 h 1769"/>
                  <a:gd name="T38" fmla="*/ 229 w 433"/>
                  <a:gd name="T39" fmla="*/ 329 h 1769"/>
                  <a:gd name="T40" fmla="*/ 178 w 433"/>
                  <a:gd name="T41" fmla="*/ 419 h 1769"/>
                  <a:gd name="T42" fmla="*/ 117 w 433"/>
                  <a:gd name="T43" fmla="*/ 498 h 1769"/>
                  <a:gd name="T44" fmla="*/ 69 w 433"/>
                  <a:gd name="T45" fmla="*/ 542 h 1769"/>
                  <a:gd name="T46" fmla="*/ 74 w 433"/>
                  <a:gd name="T47" fmla="*/ 696 h 1769"/>
                  <a:gd name="T48" fmla="*/ 69 w 433"/>
                  <a:gd name="T49" fmla="*/ 745 h 1769"/>
                  <a:gd name="T50" fmla="*/ 57 w 433"/>
                  <a:gd name="T51" fmla="*/ 782 h 1769"/>
                  <a:gd name="T52" fmla="*/ 23 w 433"/>
                  <a:gd name="T53" fmla="*/ 919 h 1769"/>
                  <a:gd name="T54" fmla="*/ 3 w 433"/>
                  <a:gd name="T55" fmla="*/ 1097 h 1769"/>
                  <a:gd name="T56" fmla="*/ 2 w 433"/>
                  <a:gd name="T57" fmla="*/ 1222 h 1769"/>
                  <a:gd name="T58" fmla="*/ 22 w 433"/>
                  <a:gd name="T59" fmla="*/ 1409 h 1769"/>
                  <a:gd name="T60" fmla="*/ 71 w 433"/>
                  <a:gd name="T61" fmla="*/ 1615 h 1769"/>
                  <a:gd name="T62" fmla="*/ 105 w 433"/>
                  <a:gd name="T63" fmla="*/ 1706 h 1769"/>
                  <a:gd name="T64" fmla="*/ 141 w 433"/>
                  <a:gd name="T65" fmla="*/ 1747 h 1769"/>
                  <a:gd name="T66" fmla="*/ 192 w 433"/>
                  <a:gd name="T67" fmla="*/ 1767 h 1769"/>
                  <a:gd name="T68" fmla="*/ 232 w 433"/>
                  <a:gd name="T69" fmla="*/ 1767 h 1769"/>
                  <a:gd name="T70" fmla="*/ 254 w 433"/>
                  <a:gd name="T71" fmla="*/ 1763 h 1769"/>
                  <a:gd name="T72" fmla="*/ 286 w 433"/>
                  <a:gd name="T73" fmla="*/ 1744 h 1769"/>
                  <a:gd name="T74" fmla="*/ 310 w 433"/>
                  <a:gd name="T75" fmla="*/ 1720 h 1769"/>
                  <a:gd name="T76" fmla="*/ 327 w 433"/>
                  <a:gd name="T77" fmla="*/ 1688 h 1769"/>
                  <a:gd name="T78" fmla="*/ 334 w 433"/>
                  <a:gd name="T79" fmla="*/ 1654 h 1769"/>
                  <a:gd name="T80" fmla="*/ 330 w 433"/>
                  <a:gd name="T81" fmla="*/ 1617 h 1769"/>
                  <a:gd name="T82" fmla="*/ 306 w 433"/>
                  <a:gd name="T83" fmla="*/ 1543 h 1769"/>
                  <a:gd name="T84" fmla="*/ 264 w 433"/>
                  <a:gd name="T85" fmla="*/ 1368 h 1769"/>
                  <a:gd name="T86" fmla="*/ 247 w 433"/>
                  <a:gd name="T87" fmla="*/ 1213 h 1769"/>
                  <a:gd name="T88" fmla="*/ 247 w 433"/>
                  <a:gd name="T89" fmla="*/ 1122 h 1769"/>
                  <a:gd name="T90" fmla="*/ 258 w 433"/>
                  <a:gd name="T91" fmla="*/ 1007 h 1769"/>
                  <a:gd name="T92" fmla="*/ 277 w 433"/>
                  <a:gd name="T93" fmla="*/ 911 h 1769"/>
                  <a:gd name="T94" fmla="*/ 306 w 433"/>
                  <a:gd name="T95" fmla="*/ 877 h 1769"/>
                  <a:gd name="T96" fmla="*/ 349 w 433"/>
                  <a:gd name="T97" fmla="*/ 853 h 1769"/>
                  <a:gd name="T98" fmla="*/ 377 w 433"/>
                  <a:gd name="T99" fmla="*/ 825 h 1769"/>
                  <a:gd name="T100" fmla="*/ 400 w 433"/>
                  <a:gd name="T101" fmla="*/ 788 h 1769"/>
                  <a:gd name="T102" fmla="*/ 417 w 433"/>
                  <a:gd name="T103" fmla="*/ 739 h 1769"/>
                  <a:gd name="T104" fmla="*/ 429 w 433"/>
                  <a:gd name="T105" fmla="*/ 642 h 1769"/>
                  <a:gd name="T106" fmla="*/ 433 w 433"/>
                  <a:gd name="T107" fmla="*/ 536 h 1769"/>
                  <a:gd name="T108" fmla="*/ 429 w 433"/>
                  <a:gd name="T109" fmla="*/ 439 h 1769"/>
                  <a:gd name="T110" fmla="*/ 413 w 433"/>
                  <a:gd name="T111" fmla="*/ 344 h 1769"/>
                  <a:gd name="T112" fmla="*/ 366 w 433"/>
                  <a:gd name="T113" fmla="*/ 173 h 1769"/>
                  <a:gd name="T114" fmla="*/ 344 w 433"/>
                  <a:gd name="T115" fmla="*/ 124 h 1769"/>
                  <a:gd name="T116" fmla="*/ 301 w 433"/>
                  <a:gd name="T117" fmla="*/ 66 h 1769"/>
                  <a:gd name="T118" fmla="*/ 251 w 433"/>
                  <a:gd name="T119" fmla="*/ 27 h 1769"/>
                  <a:gd name="T120" fmla="*/ 197 w 433"/>
                  <a:gd name="T121" fmla="*/ 6 h 1769"/>
                  <a:gd name="T122" fmla="*/ 143 w 433"/>
                  <a:gd name="T123" fmla="*/ 0 h 1769"/>
                  <a:gd name="T124" fmla="*/ 111 w 433"/>
                  <a:gd name="T125" fmla="*/ 4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3" h="1769">
                    <a:moveTo>
                      <a:pt x="111" y="4"/>
                    </a:moveTo>
                    <a:lnTo>
                      <a:pt x="111" y="4"/>
                    </a:lnTo>
                    <a:lnTo>
                      <a:pt x="95" y="11"/>
                    </a:lnTo>
                    <a:lnTo>
                      <a:pt x="81" y="17"/>
                    </a:lnTo>
                    <a:lnTo>
                      <a:pt x="68" y="26"/>
                    </a:lnTo>
                    <a:lnTo>
                      <a:pt x="57" y="37"/>
                    </a:lnTo>
                    <a:lnTo>
                      <a:pt x="46" y="49"/>
                    </a:lnTo>
                    <a:lnTo>
                      <a:pt x="37" y="63"/>
                    </a:lnTo>
                    <a:lnTo>
                      <a:pt x="29" y="78"/>
                    </a:lnTo>
                    <a:lnTo>
                      <a:pt x="22" y="94"/>
                    </a:lnTo>
                    <a:lnTo>
                      <a:pt x="17" y="110"/>
                    </a:lnTo>
                    <a:lnTo>
                      <a:pt x="12" y="129"/>
                    </a:lnTo>
                    <a:lnTo>
                      <a:pt x="9" y="147"/>
                    </a:lnTo>
                    <a:lnTo>
                      <a:pt x="8" y="166"/>
                    </a:lnTo>
                    <a:lnTo>
                      <a:pt x="9" y="184"/>
                    </a:lnTo>
                    <a:lnTo>
                      <a:pt x="11" y="204"/>
                    </a:lnTo>
                    <a:lnTo>
                      <a:pt x="14" y="223"/>
                    </a:lnTo>
                    <a:lnTo>
                      <a:pt x="18" y="241"/>
                    </a:lnTo>
                    <a:lnTo>
                      <a:pt x="18" y="241"/>
                    </a:lnTo>
                    <a:lnTo>
                      <a:pt x="28" y="290"/>
                    </a:lnTo>
                    <a:lnTo>
                      <a:pt x="28" y="290"/>
                    </a:lnTo>
                    <a:lnTo>
                      <a:pt x="41" y="264"/>
                    </a:lnTo>
                    <a:lnTo>
                      <a:pt x="52" y="238"/>
                    </a:lnTo>
                    <a:lnTo>
                      <a:pt x="61" y="215"/>
                    </a:lnTo>
                    <a:lnTo>
                      <a:pt x="69" y="193"/>
                    </a:lnTo>
                    <a:lnTo>
                      <a:pt x="77" y="161"/>
                    </a:lnTo>
                    <a:lnTo>
                      <a:pt x="80" y="149"/>
                    </a:lnTo>
                    <a:lnTo>
                      <a:pt x="80" y="149"/>
                    </a:lnTo>
                    <a:lnTo>
                      <a:pt x="85" y="132"/>
                    </a:lnTo>
                    <a:lnTo>
                      <a:pt x="91" y="115"/>
                    </a:lnTo>
                    <a:lnTo>
                      <a:pt x="100" y="101"/>
                    </a:lnTo>
                    <a:lnTo>
                      <a:pt x="112" y="89"/>
                    </a:lnTo>
                    <a:lnTo>
                      <a:pt x="126" y="78"/>
                    </a:lnTo>
                    <a:lnTo>
                      <a:pt x="143" y="71"/>
                    </a:lnTo>
                    <a:lnTo>
                      <a:pt x="160" y="66"/>
                    </a:lnTo>
                    <a:lnTo>
                      <a:pt x="177" y="64"/>
                    </a:lnTo>
                    <a:lnTo>
                      <a:pt x="177" y="64"/>
                    </a:lnTo>
                    <a:lnTo>
                      <a:pt x="191" y="66"/>
                    </a:lnTo>
                    <a:lnTo>
                      <a:pt x="191" y="66"/>
                    </a:lnTo>
                    <a:lnTo>
                      <a:pt x="201" y="67"/>
                    </a:lnTo>
                    <a:lnTo>
                      <a:pt x="211" y="71"/>
                    </a:lnTo>
                    <a:lnTo>
                      <a:pt x="220" y="74"/>
                    </a:lnTo>
                    <a:lnTo>
                      <a:pt x="227" y="78"/>
                    </a:lnTo>
                    <a:lnTo>
                      <a:pt x="235" y="84"/>
                    </a:lnTo>
                    <a:lnTo>
                      <a:pt x="243" y="89"/>
                    </a:lnTo>
                    <a:lnTo>
                      <a:pt x="255" y="104"/>
                    </a:lnTo>
                    <a:lnTo>
                      <a:pt x="266" y="120"/>
                    </a:lnTo>
                    <a:lnTo>
                      <a:pt x="269" y="129"/>
                    </a:lnTo>
                    <a:lnTo>
                      <a:pt x="272" y="138"/>
                    </a:lnTo>
                    <a:lnTo>
                      <a:pt x="274" y="147"/>
                    </a:lnTo>
                    <a:lnTo>
                      <a:pt x="275" y="157"/>
                    </a:lnTo>
                    <a:lnTo>
                      <a:pt x="275" y="166"/>
                    </a:lnTo>
                    <a:lnTo>
                      <a:pt x="275" y="177"/>
                    </a:lnTo>
                    <a:lnTo>
                      <a:pt x="275" y="177"/>
                    </a:lnTo>
                    <a:lnTo>
                      <a:pt x="270" y="197"/>
                    </a:lnTo>
                    <a:lnTo>
                      <a:pt x="263" y="232"/>
                    </a:lnTo>
                    <a:lnTo>
                      <a:pt x="249" y="276"/>
                    </a:lnTo>
                    <a:lnTo>
                      <a:pt x="240" y="301"/>
                    </a:lnTo>
                    <a:lnTo>
                      <a:pt x="229" y="329"/>
                    </a:lnTo>
                    <a:lnTo>
                      <a:pt x="229" y="329"/>
                    </a:lnTo>
                    <a:lnTo>
                      <a:pt x="214" y="361"/>
                    </a:lnTo>
                    <a:lnTo>
                      <a:pt x="197" y="390"/>
                    </a:lnTo>
                    <a:lnTo>
                      <a:pt x="178" y="419"/>
                    </a:lnTo>
                    <a:lnTo>
                      <a:pt x="160" y="447"/>
                    </a:lnTo>
                    <a:lnTo>
                      <a:pt x="138" y="473"/>
                    </a:lnTo>
                    <a:lnTo>
                      <a:pt x="117" y="498"/>
                    </a:lnTo>
                    <a:lnTo>
                      <a:pt x="94" y="521"/>
                    </a:lnTo>
                    <a:lnTo>
                      <a:pt x="69" y="542"/>
                    </a:lnTo>
                    <a:lnTo>
                      <a:pt x="69" y="542"/>
                    </a:lnTo>
                    <a:lnTo>
                      <a:pt x="74" y="593"/>
                    </a:lnTo>
                    <a:lnTo>
                      <a:pt x="75" y="645"/>
                    </a:lnTo>
                    <a:lnTo>
                      <a:pt x="74" y="696"/>
                    </a:lnTo>
                    <a:lnTo>
                      <a:pt x="72" y="721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69" y="745"/>
                    </a:lnTo>
                    <a:lnTo>
                      <a:pt x="57" y="782"/>
                    </a:lnTo>
                    <a:lnTo>
                      <a:pt x="46" y="822"/>
                    </a:lnTo>
                    <a:lnTo>
                      <a:pt x="34" y="868"/>
                    </a:lnTo>
                    <a:lnTo>
                      <a:pt x="23" y="919"/>
                    </a:lnTo>
                    <a:lnTo>
                      <a:pt x="14" y="974"/>
                    </a:lnTo>
                    <a:lnTo>
                      <a:pt x="8" y="1033"/>
                    </a:lnTo>
                    <a:lnTo>
                      <a:pt x="3" y="1097"/>
                    </a:lnTo>
                    <a:lnTo>
                      <a:pt x="0" y="1165"/>
                    </a:lnTo>
                    <a:lnTo>
                      <a:pt x="0" y="1165"/>
                    </a:lnTo>
                    <a:lnTo>
                      <a:pt x="2" y="1222"/>
                    </a:lnTo>
                    <a:lnTo>
                      <a:pt x="6" y="1282"/>
                    </a:lnTo>
                    <a:lnTo>
                      <a:pt x="12" y="1345"/>
                    </a:lnTo>
                    <a:lnTo>
                      <a:pt x="22" y="1409"/>
                    </a:lnTo>
                    <a:lnTo>
                      <a:pt x="35" y="1475"/>
                    </a:lnTo>
                    <a:lnTo>
                      <a:pt x="51" y="1545"/>
                    </a:lnTo>
                    <a:lnTo>
                      <a:pt x="71" y="1615"/>
                    </a:lnTo>
                    <a:lnTo>
                      <a:pt x="95" y="1688"/>
                    </a:lnTo>
                    <a:lnTo>
                      <a:pt x="95" y="1688"/>
                    </a:lnTo>
                    <a:lnTo>
                      <a:pt x="105" y="1706"/>
                    </a:lnTo>
                    <a:lnTo>
                      <a:pt x="114" y="1721"/>
                    </a:lnTo>
                    <a:lnTo>
                      <a:pt x="128" y="1737"/>
                    </a:lnTo>
                    <a:lnTo>
                      <a:pt x="141" y="1747"/>
                    </a:lnTo>
                    <a:lnTo>
                      <a:pt x="157" y="1757"/>
                    </a:lnTo>
                    <a:lnTo>
                      <a:pt x="175" y="1764"/>
                    </a:lnTo>
                    <a:lnTo>
                      <a:pt x="192" y="1767"/>
                    </a:lnTo>
                    <a:lnTo>
                      <a:pt x="212" y="1769"/>
                    </a:lnTo>
                    <a:lnTo>
                      <a:pt x="212" y="1769"/>
                    </a:lnTo>
                    <a:lnTo>
                      <a:pt x="232" y="1767"/>
                    </a:lnTo>
                    <a:lnTo>
                      <a:pt x="243" y="1766"/>
                    </a:lnTo>
                    <a:lnTo>
                      <a:pt x="254" y="1763"/>
                    </a:lnTo>
                    <a:lnTo>
                      <a:pt x="254" y="1763"/>
                    </a:lnTo>
                    <a:lnTo>
                      <a:pt x="264" y="1757"/>
                    </a:lnTo>
                    <a:lnTo>
                      <a:pt x="275" y="1752"/>
                    </a:lnTo>
                    <a:lnTo>
                      <a:pt x="286" y="1744"/>
                    </a:lnTo>
                    <a:lnTo>
                      <a:pt x="295" y="1737"/>
                    </a:lnTo>
                    <a:lnTo>
                      <a:pt x="303" y="1729"/>
                    </a:lnTo>
                    <a:lnTo>
                      <a:pt x="310" y="1720"/>
                    </a:lnTo>
                    <a:lnTo>
                      <a:pt x="317" y="1709"/>
                    </a:lnTo>
                    <a:lnTo>
                      <a:pt x="323" y="1698"/>
                    </a:lnTo>
                    <a:lnTo>
                      <a:pt x="327" y="1688"/>
                    </a:lnTo>
                    <a:lnTo>
                      <a:pt x="330" y="1677"/>
                    </a:lnTo>
                    <a:lnTo>
                      <a:pt x="334" y="1664"/>
                    </a:lnTo>
                    <a:lnTo>
                      <a:pt x="334" y="1654"/>
                    </a:lnTo>
                    <a:lnTo>
                      <a:pt x="335" y="1641"/>
                    </a:lnTo>
                    <a:lnTo>
                      <a:pt x="334" y="1629"/>
                    </a:lnTo>
                    <a:lnTo>
                      <a:pt x="330" y="1617"/>
                    </a:lnTo>
                    <a:lnTo>
                      <a:pt x="327" y="1605"/>
                    </a:lnTo>
                    <a:lnTo>
                      <a:pt x="327" y="1605"/>
                    </a:lnTo>
                    <a:lnTo>
                      <a:pt x="306" y="1543"/>
                    </a:lnTo>
                    <a:lnTo>
                      <a:pt x="289" y="1483"/>
                    </a:lnTo>
                    <a:lnTo>
                      <a:pt x="275" y="1425"/>
                    </a:lnTo>
                    <a:lnTo>
                      <a:pt x="264" y="1368"/>
                    </a:lnTo>
                    <a:lnTo>
                      <a:pt x="257" y="1314"/>
                    </a:lnTo>
                    <a:lnTo>
                      <a:pt x="251" y="1262"/>
                    </a:lnTo>
                    <a:lnTo>
                      <a:pt x="247" y="1213"/>
                    </a:lnTo>
                    <a:lnTo>
                      <a:pt x="246" y="1165"/>
                    </a:lnTo>
                    <a:lnTo>
                      <a:pt x="246" y="1165"/>
                    </a:lnTo>
                    <a:lnTo>
                      <a:pt x="247" y="1122"/>
                    </a:lnTo>
                    <a:lnTo>
                      <a:pt x="249" y="1080"/>
                    </a:lnTo>
                    <a:lnTo>
                      <a:pt x="254" y="1042"/>
                    </a:lnTo>
                    <a:lnTo>
                      <a:pt x="258" y="1007"/>
                    </a:lnTo>
                    <a:lnTo>
                      <a:pt x="263" y="973"/>
                    </a:lnTo>
                    <a:lnTo>
                      <a:pt x="270" y="941"/>
                    </a:lnTo>
                    <a:lnTo>
                      <a:pt x="277" y="911"/>
                    </a:lnTo>
                    <a:lnTo>
                      <a:pt x="284" y="884"/>
                    </a:lnTo>
                    <a:lnTo>
                      <a:pt x="284" y="884"/>
                    </a:lnTo>
                    <a:lnTo>
                      <a:pt x="306" y="877"/>
                    </a:lnTo>
                    <a:lnTo>
                      <a:pt x="329" y="867"/>
                    </a:lnTo>
                    <a:lnTo>
                      <a:pt x="338" y="861"/>
                    </a:lnTo>
                    <a:lnTo>
                      <a:pt x="349" y="853"/>
                    </a:lnTo>
                    <a:lnTo>
                      <a:pt x="358" y="845"/>
                    </a:lnTo>
                    <a:lnTo>
                      <a:pt x="367" y="836"/>
                    </a:lnTo>
                    <a:lnTo>
                      <a:pt x="377" y="825"/>
                    </a:lnTo>
                    <a:lnTo>
                      <a:pt x="386" y="814"/>
                    </a:lnTo>
                    <a:lnTo>
                      <a:pt x="393" y="802"/>
                    </a:lnTo>
                    <a:lnTo>
                      <a:pt x="400" y="788"/>
                    </a:lnTo>
                    <a:lnTo>
                      <a:pt x="406" y="773"/>
                    </a:lnTo>
                    <a:lnTo>
                      <a:pt x="412" y="756"/>
                    </a:lnTo>
                    <a:lnTo>
                      <a:pt x="417" y="739"/>
                    </a:lnTo>
                    <a:lnTo>
                      <a:pt x="421" y="719"/>
                    </a:lnTo>
                    <a:lnTo>
                      <a:pt x="421" y="719"/>
                    </a:lnTo>
                    <a:lnTo>
                      <a:pt x="429" y="642"/>
                    </a:lnTo>
                    <a:lnTo>
                      <a:pt x="432" y="605"/>
                    </a:lnTo>
                    <a:lnTo>
                      <a:pt x="433" y="570"/>
                    </a:lnTo>
                    <a:lnTo>
                      <a:pt x="433" y="536"/>
                    </a:lnTo>
                    <a:lnTo>
                      <a:pt x="432" y="504"/>
                    </a:lnTo>
                    <a:lnTo>
                      <a:pt x="430" y="472"/>
                    </a:lnTo>
                    <a:lnTo>
                      <a:pt x="429" y="439"/>
                    </a:lnTo>
                    <a:lnTo>
                      <a:pt x="424" y="407"/>
                    </a:lnTo>
                    <a:lnTo>
                      <a:pt x="420" y="376"/>
                    </a:lnTo>
                    <a:lnTo>
                      <a:pt x="413" y="344"/>
                    </a:lnTo>
                    <a:lnTo>
                      <a:pt x="406" y="312"/>
                    </a:lnTo>
                    <a:lnTo>
                      <a:pt x="389" y="246"/>
                    </a:lnTo>
                    <a:lnTo>
                      <a:pt x="366" y="173"/>
                    </a:lnTo>
                    <a:lnTo>
                      <a:pt x="366" y="173"/>
                    </a:lnTo>
                    <a:lnTo>
                      <a:pt x="355" y="147"/>
                    </a:lnTo>
                    <a:lnTo>
                      <a:pt x="344" y="124"/>
                    </a:lnTo>
                    <a:lnTo>
                      <a:pt x="330" y="103"/>
                    </a:lnTo>
                    <a:lnTo>
                      <a:pt x="317" y="83"/>
                    </a:lnTo>
                    <a:lnTo>
                      <a:pt x="301" y="66"/>
                    </a:lnTo>
                    <a:lnTo>
                      <a:pt x="286" y="52"/>
                    </a:lnTo>
                    <a:lnTo>
                      <a:pt x="269" y="38"/>
                    </a:lnTo>
                    <a:lnTo>
                      <a:pt x="251" y="27"/>
                    </a:lnTo>
                    <a:lnTo>
                      <a:pt x="234" y="18"/>
                    </a:lnTo>
                    <a:lnTo>
                      <a:pt x="215" y="11"/>
                    </a:lnTo>
                    <a:lnTo>
                      <a:pt x="197" y="6"/>
                    </a:lnTo>
                    <a:lnTo>
                      <a:pt x="178" y="3"/>
                    </a:lnTo>
                    <a:lnTo>
                      <a:pt x="161" y="0"/>
                    </a:lnTo>
                    <a:lnTo>
                      <a:pt x="143" y="0"/>
                    </a:lnTo>
                    <a:lnTo>
                      <a:pt x="126" y="1"/>
                    </a:lnTo>
                    <a:lnTo>
                      <a:pt x="111" y="4"/>
                    </a:lnTo>
                    <a:lnTo>
                      <a:pt x="1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1"/>
              <p:cNvSpPr>
                <a:spLocks/>
              </p:cNvSpPr>
              <p:nvPr/>
            </p:nvSpPr>
            <p:spPr bwMode="auto">
              <a:xfrm>
                <a:off x="3755481" y="3277413"/>
                <a:ext cx="500062" cy="439738"/>
              </a:xfrm>
              <a:custGeom>
                <a:avLst/>
                <a:gdLst>
                  <a:gd name="T0" fmla="*/ 628 w 628"/>
                  <a:gd name="T1" fmla="*/ 89 h 555"/>
                  <a:gd name="T2" fmla="*/ 627 w 628"/>
                  <a:gd name="T3" fmla="*/ 59 h 555"/>
                  <a:gd name="T4" fmla="*/ 613 w 628"/>
                  <a:gd name="T5" fmla="*/ 31 h 555"/>
                  <a:gd name="T6" fmla="*/ 591 w 628"/>
                  <a:gd name="T7" fmla="*/ 11 h 555"/>
                  <a:gd name="T8" fmla="*/ 561 w 628"/>
                  <a:gd name="T9" fmla="*/ 0 h 555"/>
                  <a:gd name="T10" fmla="*/ 545 w 628"/>
                  <a:gd name="T11" fmla="*/ 0 h 555"/>
                  <a:gd name="T12" fmla="*/ 516 w 628"/>
                  <a:gd name="T13" fmla="*/ 8 h 555"/>
                  <a:gd name="T14" fmla="*/ 491 w 628"/>
                  <a:gd name="T15" fmla="*/ 26 h 555"/>
                  <a:gd name="T16" fmla="*/ 476 w 628"/>
                  <a:gd name="T17" fmla="*/ 53 h 555"/>
                  <a:gd name="T18" fmla="*/ 473 w 628"/>
                  <a:gd name="T19" fmla="*/ 68 h 555"/>
                  <a:gd name="T20" fmla="*/ 471 w 628"/>
                  <a:gd name="T21" fmla="*/ 68 h 555"/>
                  <a:gd name="T22" fmla="*/ 468 w 628"/>
                  <a:gd name="T23" fmla="*/ 85 h 555"/>
                  <a:gd name="T24" fmla="*/ 458 w 628"/>
                  <a:gd name="T25" fmla="*/ 125 h 555"/>
                  <a:gd name="T26" fmla="*/ 438 w 628"/>
                  <a:gd name="T27" fmla="*/ 177 h 555"/>
                  <a:gd name="T28" fmla="*/ 407 w 628"/>
                  <a:gd name="T29" fmla="*/ 234 h 555"/>
                  <a:gd name="T30" fmla="*/ 401 w 628"/>
                  <a:gd name="T31" fmla="*/ 243 h 555"/>
                  <a:gd name="T32" fmla="*/ 379 w 628"/>
                  <a:gd name="T33" fmla="*/ 272 h 555"/>
                  <a:gd name="T34" fmla="*/ 353 w 628"/>
                  <a:gd name="T35" fmla="*/ 300 h 555"/>
                  <a:gd name="T36" fmla="*/ 324 w 628"/>
                  <a:gd name="T37" fmla="*/ 326 h 555"/>
                  <a:gd name="T38" fmla="*/ 290 w 628"/>
                  <a:gd name="T39" fmla="*/ 349 h 555"/>
                  <a:gd name="T40" fmla="*/ 272 w 628"/>
                  <a:gd name="T41" fmla="*/ 360 h 555"/>
                  <a:gd name="T42" fmla="*/ 230 w 628"/>
                  <a:gd name="T43" fmla="*/ 377 h 555"/>
                  <a:gd name="T44" fmla="*/ 182 w 628"/>
                  <a:gd name="T45" fmla="*/ 389 h 555"/>
                  <a:gd name="T46" fmla="*/ 129 w 628"/>
                  <a:gd name="T47" fmla="*/ 397 h 555"/>
                  <a:gd name="T48" fmla="*/ 98 w 628"/>
                  <a:gd name="T49" fmla="*/ 397 h 555"/>
                  <a:gd name="T50" fmla="*/ 81 w 628"/>
                  <a:gd name="T51" fmla="*/ 397 h 555"/>
                  <a:gd name="T52" fmla="*/ 50 w 628"/>
                  <a:gd name="T53" fmla="*/ 403 h 555"/>
                  <a:gd name="T54" fmla="*/ 24 w 628"/>
                  <a:gd name="T55" fmla="*/ 418 h 555"/>
                  <a:gd name="T56" fmla="*/ 7 w 628"/>
                  <a:gd name="T57" fmla="*/ 443 h 555"/>
                  <a:gd name="T58" fmla="*/ 0 w 628"/>
                  <a:gd name="T59" fmla="*/ 474 h 555"/>
                  <a:gd name="T60" fmla="*/ 0 w 628"/>
                  <a:gd name="T61" fmla="*/ 475 h 555"/>
                  <a:gd name="T62" fmla="*/ 1 w 628"/>
                  <a:gd name="T63" fmla="*/ 491 h 555"/>
                  <a:gd name="T64" fmla="*/ 13 w 628"/>
                  <a:gd name="T65" fmla="*/ 518 h 555"/>
                  <a:gd name="T66" fmla="*/ 33 w 628"/>
                  <a:gd name="T67" fmla="*/ 540 h 555"/>
                  <a:gd name="T68" fmla="*/ 61 w 628"/>
                  <a:gd name="T69" fmla="*/ 552 h 555"/>
                  <a:gd name="T70" fmla="*/ 76 w 628"/>
                  <a:gd name="T71" fmla="*/ 555 h 555"/>
                  <a:gd name="T72" fmla="*/ 98 w 628"/>
                  <a:gd name="T73" fmla="*/ 555 h 555"/>
                  <a:gd name="T74" fmla="*/ 99 w 628"/>
                  <a:gd name="T75" fmla="*/ 555 h 555"/>
                  <a:gd name="T76" fmla="*/ 184 w 628"/>
                  <a:gd name="T77" fmla="*/ 549 h 555"/>
                  <a:gd name="T78" fmla="*/ 212 w 628"/>
                  <a:gd name="T79" fmla="*/ 544 h 555"/>
                  <a:gd name="T80" fmla="*/ 264 w 628"/>
                  <a:gd name="T81" fmla="*/ 531 h 555"/>
                  <a:gd name="T82" fmla="*/ 312 w 628"/>
                  <a:gd name="T83" fmla="*/ 514 h 555"/>
                  <a:gd name="T84" fmla="*/ 356 w 628"/>
                  <a:gd name="T85" fmla="*/ 494 h 555"/>
                  <a:gd name="T86" fmla="*/ 376 w 628"/>
                  <a:gd name="T87" fmla="*/ 481 h 555"/>
                  <a:gd name="T88" fmla="*/ 441 w 628"/>
                  <a:gd name="T89" fmla="*/ 434 h 555"/>
                  <a:gd name="T90" fmla="*/ 465 w 628"/>
                  <a:gd name="T91" fmla="*/ 411 h 555"/>
                  <a:gd name="T92" fmla="*/ 510 w 628"/>
                  <a:gd name="T93" fmla="*/ 362 h 555"/>
                  <a:gd name="T94" fmla="*/ 545 w 628"/>
                  <a:gd name="T95" fmla="*/ 309 h 555"/>
                  <a:gd name="T96" fmla="*/ 573 w 628"/>
                  <a:gd name="T97" fmla="*/ 260 h 555"/>
                  <a:gd name="T98" fmla="*/ 584 w 628"/>
                  <a:gd name="T99" fmla="*/ 236 h 555"/>
                  <a:gd name="T100" fmla="*/ 605 w 628"/>
                  <a:gd name="T101" fmla="*/ 180 h 555"/>
                  <a:gd name="T102" fmla="*/ 619 w 628"/>
                  <a:gd name="T103" fmla="*/ 136 h 555"/>
                  <a:gd name="T104" fmla="*/ 628 w 628"/>
                  <a:gd name="T105" fmla="*/ 89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8" h="555">
                    <a:moveTo>
                      <a:pt x="628" y="89"/>
                    </a:moveTo>
                    <a:lnTo>
                      <a:pt x="628" y="89"/>
                    </a:lnTo>
                    <a:lnTo>
                      <a:pt x="628" y="74"/>
                    </a:lnTo>
                    <a:lnTo>
                      <a:pt x="627" y="59"/>
                    </a:lnTo>
                    <a:lnTo>
                      <a:pt x="620" y="45"/>
                    </a:lnTo>
                    <a:lnTo>
                      <a:pt x="613" y="31"/>
                    </a:lnTo>
                    <a:lnTo>
                      <a:pt x="602" y="20"/>
                    </a:lnTo>
                    <a:lnTo>
                      <a:pt x="591" y="11"/>
                    </a:lnTo>
                    <a:lnTo>
                      <a:pt x="576" y="5"/>
                    </a:lnTo>
                    <a:lnTo>
                      <a:pt x="561" y="0"/>
                    </a:lnTo>
                    <a:lnTo>
                      <a:pt x="561" y="0"/>
                    </a:lnTo>
                    <a:lnTo>
                      <a:pt x="545" y="0"/>
                    </a:lnTo>
                    <a:lnTo>
                      <a:pt x="530" y="2"/>
                    </a:lnTo>
                    <a:lnTo>
                      <a:pt x="516" y="8"/>
                    </a:lnTo>
                    <a:lnTo>
                      <a:pt x="502" y="16"/>
                    </a:lnTo>
                    <a:lnTo>
                      <a:pt x="491" y="26"/>
                    </a:lnTo>
                    <a:lnTo>
                      <a:pt x="482" y="39"/>
                    </a:lnTo>
                    <a:lnTo>
                      <a:pt x="476" y="53"/>
                    </a:lnTo>
                    <a:lnTo>
                      <a:pt x="473" y="68"/>
                    </a:lnTo>
                    <a:lnTo>
                      <a:pt x="473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71" y="68"/>
                    </a:lnTo>
                    <a:lnTo>
                      <a:pt x="468" y="85"/>
                    </a:lnTo>
                    <a:lnTo>
                      <a:pt x="464" y="102"/>
                    </a:lnTo>
                    <a:lnTo>
                      <a:pt x="458" y="125"/>
                    </a:lnTo>
                    <a:lnTo>
                      <a:pt x="448" y="149"/>
                    </a:lnTo>
                    <a:lnTo>
                      <a:pt x="438" y="177"/>
                    </a:lnTo>
                    <a:lnTo>
                      <a:pt x="424" y="205"/>
                    </a:lnTo>
                    <a:lnTo>
                      <a:pt x="407" y="234"/>
                    </a:lnTo>
                    <a:lnTo>
                      <a:pt x="407" y="234"/>
                    </a:lnTo>
                    <a:lnTo>
                      <a:pt x="401" y="243"/>
                    </a:lnTo>
                    <a:lnTo>
                      <a:pt x="401" y="243"/>
                    </a:lnTo>
                    <a:lnTo>
                      <a:pt x="379" y="272"/>
                    </a:lnTo>
                    <a:lnTo>
                      <a:pt x="367" y="286"/>
                    </a:lnTo>
                    <a:lnTo>
                      <a:pt x="353" y="300"/>
                    </a:lnTo>
                    <a:lnTo>
                      <a:pt x="339" y="314"/>
                    </a:lnTo>
                    <a:lnTo>
                      <a:pt x="324" y="326"/>
                    </a:lnTo>
                    <a:lnTo>
                      <a:pt x="307" y="339"/>
                    </a:lnTo>
                    <a:lnTo>
                      <a:pt x="290" y="349"/>
                    </a:lnTo>
                    <a:lnTo>
                      <a:pt x="290" y="349"/>
                    </a:lnTo>
                    <a:lnTo>
                      <a:pt x="272" y="360"/>
                    </a:lnTo>
                    <a:lnTo>
                      <a:pt x="252" y="369"/>
                    </a:lnTo>
                    <a:lnTo>
                      <a:pt x="230" y="377"/>
                    </a:lnTo>
                    <a:lnTo>
                      <a:pt x="207" y="385"/>
                    </a:lnTo>
                    <a:lnTo>
                      <a:pt x="182" y="389"/>
                    </a:lnTo>
                    <a:lnTo>
                      <a:pt x="156" y="394"/>
                    </a:lnTo>
                    <a:lnTo>
                      <a:pt x="129" y="397"/>
                    </a:lnTo>
                    <a:lnTo>
                      <a:pt x="98" y="397"/>
                    </a:lnTo>
                    <a:lnTo>
                      <a:pt x="98" y="397"/>
                    </a:lnTo>
                    <a:lnTo>
                      <a:pt x="81" y="397"/>
                    </a:lnTo>
                    <a:lnTo>
                      <a:pt x="81" y="397"/>
                    </a:lnTo>
                    <a:lnTo>
                      <a:pt x="66" y="398"/>
                    </a:lnTo>
                    <a:lnTo>
                      <a:pt x="50" y="403"/>
                    </a:lnTo>
                    <a:lnTo>
                      <a:pt x="36" y="409"/>
                    </a:lnTo>
                    <a:lnTo>
                      <a:pt x="24" y="418"/>
                    </a:lnTo>
                    <a:lnTo>
                      <a:pt x="15" y="431"/>
                    </a:lnTo>
                    <a:lnTo>
                      <a:pt x="7" y="443"/>
                    </a:lnTo>
                    <a:lnTo>
                      <a:pt x="3" y="458"/>
                    </a:lnTo>
                    <a:lnTo>
                      <a:pt x="0" y="474"/>
                    </a:lnTo>
                    <a:lnTo>
                      <a:pt x="0" y="474"/>
                    </a:lnTo>
                    <a:lnTo>
                      <a:pt x="0" y="475"/>
                    </a:lnTo>
                    <a:lnTo>
                      <a:pt x="0" y="475"/>
                    </a:lnTo>
                    <a:lnTo>
                      <a:pt x="1" y="491"/>
                    </a:lnTo>
                    <a:lnTo>
                      <a:pt x="6" y="506"/>
                    </a:lnTo>
                    <a:lnTo>
                      <a:pt x="13" y="518"/>
                    </a:lnTo>
                    <a:lnTo>
                      <a:pt x="23" y="531"/>
                    </a:lnTo>
                    <a:lnTo>
                      <a:pt x="33" y="540"/>
                    </a:lnTo>
                    <a:lnTo>
                      <a:pt x="46" y="548"/>
                    </a:lnTo>
                    <a:lnTo>
                      <a:pt x="61" y="552"/>
                    </a:lnTo>
                    <a:lnTo>
                      <a:pt x="76" y="555"/>
                    </a:lnTo>
                    <a:lnTo>
                      <a:pt x="76" y="555"/>
                    </a:lnTo>
                    <a:lnTo>
                      <a:pt x="98" y="555"/>
                    </a:lnTo>
                    <a:lnTo>
                      <a:pt x="98" y="555"/>
                    </a:lnTo>
                    <a:lnTo>
                      <a:pt x="99" y="555"/>
                    </a:lnTo>
                    <a:lnTo>
                      <a:pt x="99" y="555"/>
                    </a:lnTo>
                    <a:lnTo>
                      <a:pt x="142" y="554"/>
                    </a:lnTo>
                    <a:lnTo>
                      <a:pt x="184" y="549"/>
                    </a:lnTo>
                    <a:lnTo>
                      <a:pt x="184" y="549"/>
                    </a:lnTo>
                    <a:lnTo>
                      <a:pt x="212" y="544"/>
                    </a:lnTo>
                    <a:lnTo>
                      <a:pt x="238" y="538"/>
                    </a:lnTo>
                    <a:lnTo>
                      <a:pt x="264" y="531"/>
                    </a:lnTo>
                    <a:lnTo>
                      <a:pt x="288" y="523"/>
                    </a:lnTo>
                    <a:lnTo>
                      <a:pt x="312" y="514"/>
                    </a:lnTo>
                    <a:lnTo>
                      <a:pt x="335" y="505"/>
                    </a:lnTo>
                    <a:lnTo>
                      <a:pt x="356" y="494"/>
                    </a:lnTo>
                    <a:lnTo>
                      <a:pt x="376" y="481"/>
                    </a:lnTo>
                    <a:lnTo>
                      <a:pt x="376" y="481"/>
                    </a:lnTo>
                    <a:lnTo>
                      <a:pt x="410" y="458"/>
                    </a:lnTo>
                    <a:lnTo>
                      <a:pt x="441" y="434"/>
                    </a:lnTo>
                    <a:lnTo>
                      <a:pt x="441" y="434"/>
                    </a:lnTo>
                    <a:lnTo>
                      <a:pt x="465" y="411"/>
                    </a:lnTo>
                    <a:lnTo>
                      <a:pt x="488" y="386"/>
                    </a:lnTo>
                    <a:lnTo>
                      <a:pt x="510" y="362"/>
                    </a:lnTo>
                    <a:lnTo>
                      <a:pt x="528" y="335"/>
                    </a:lnTo>
                    <a:lnTo>
                      <a:pt x="545" y="309"/>
                    </a:lnTo>
                    <a:lnTo>
                      <a:pt x="559" y="285"/>
                    </a:lnTo>
                    <a:lnTo>
                      <a:pt x="573" y="260"/>
                    </a:lnTo>
                    <a:lnTo>
                      <a:pt x="584" y="236"/>
                    </a:lnTo>
                    <a:lnTo>
                      <a:pt x="584" y="236"/>
                    </a:lnTo>
                    <a:lnTo>
                      <a:pt x="596" y="208"/>
                    </a:lnTo>
                    <a:lnTo>
                      <a:pt x="605" y="180"/>
                    </a:lnTo>
                    <a:lnTo>
                      <a:pt x="613" y="156"/>
                    </a:lnTo>
                    <a:lnTo>
                      <a:pt x="619" y="136"/>
                    </a:lnTo>
                    <a:lnTo>
                      <a:pt x="625" y="103"/>
                    </a:lnTo>
                    <a:lnTo>
                      <a:pt x="628" y="89"/>
                    </a:lnTo>
                    <a:lnTo>
                      <a:pt x="628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42"/>
              <p:cNvSpPr>
                <a:spLocks/>
              </p:cNvSpPr>
              <p:nvPr/>
            </p:nvSpPr>
            <p:spPr bwMode="auto">
              <a:xfrm>
                <a:off x="4599066" y="2820749"/>
                <a:ext cx="350837" cy="350838"/>
              </a:xfrm>
              <a:custGeom>
                <a:avLst/>
                <a:gdLst>
                  <a:gd name="T0" fmla="*/ 170 w 441"/>
                  <a:gd name="T1" fmla="*/ 6 h 442"/>
                  <a:gd name="T2" fmla="*/ 127 w 441"/>
                  <a:gd name="T3" fmla="*/ 20 h 442"/>
                  <a:gd name="T4" fmla="*/ 90 w 441"/>
                  <a:gd name="T5" fmla="*/ 43 h 442"/>
                  <a:gd name="T6" fmla="*/ 58 w 441"/>
                  <a:gd name="T7" fmla="*/ 70 h 442"/>
                  <a:gd name="T8" fmla="*/ 32 w 441"/>
                  <a:gd name="T9" fmla="*/ 104 h 442"/>
                  <a:gd name="T10" fmla="*/ 14 w 441"/>
                  <a:gd name="T11" fmla="*/ 142 h 442"/>
                  <a:gd name="T12" fmla="*/ 3 w 441"/>
                  <a:gd name="T13" fmla="*/ 184 h 442"/>
                  <a:gd name="T14" fmla="*/ 0 w 441"/>
                  <a:gd name="T15" fmla="*/ 227 h 442"/>
                  <a:gd name="T16" fmla="*/ 4 w 441"/>
                  <a:gd name="T17" fmla="*/ 272 h 442"/>
                  <a:gd name="T18" fmla="*/ 11 w 441"/>
                  <a:gd name="T19" fmla="*/ 293 h 442"/>
                  <a:gd name="T20" fmla="*/ 29 w 441"/>
                  <a:gd name="T21" fmla="*/ 333 h 442"/>
                  <a:gd name="T22" fmla="*/ 55 w 441"/>
                  <a:gd name="T23" fmla="*/ 368 h 442"/>
                  <a:gd name="T24" fmla="*/ 86 w 441"/>
                  <a:gd name="T25" fmla="*/ 398 h 442"/>
                  <a:gd name="T26" fmla="*/ 121 w 441"/>
                  <a:gd name="T27" fmla="*/ 419 h 442"/>
                  <a:gd name="T28" fmla="*/ 161 w 441"/>
                  <a:gd name="T29" fmla="*/ 435 h 442"/>
                  <a:gd name="T30" fmla="*/ 204 w 441"/>
                  <a:gd name="T31" fmla="*/ 442 h 442"/>
                  <a:gd name="T32" fmla="*/ 249 w 441"/>
                  <a:gd name="T33" fmla="*/ 441 h 442"/>
                  <a:gd name="T34" fmla="*/ 270 w 441"/>
                  <a:gd name="T35" fmla="*/ 436 h 442"/>
                  <a:gd name="T36" fmla="*/ 313 w 441"/>
                  <a:gd name="T37" fmla="*/ 422 h 442"/>
                  <a:gd name="T38" fmla="*/ 350 w 441"/>
                  <a:gd name="T39" fmla="*/ 401 h 442"/>
                  <a:gd name="T40" fmla="*/ 382 w 441"/>
                  <a:gd name="T41" fmla="*/ 372 h 442"/>
                  <a:gd name="T42" fmla="*/ 409 w 441"/>
                  <a:gd name="T43" fmla="*/ 338 h 442"/>
                  <a:gd name="T44" fmla="*/ 427 w 441"/>
                  <a:gd name="T45" fmla="*/ 301 h 442"/>
                  <a:gd name="T46" fmla="*/ 438 w 441"/>
                  <a:gd name="T47" fmla="*/ 259 h 442"/>
                  <a:gd name="T48" fmla="*/ 441 w 441"/>
                  <a:gd name="T49" fmla="*/ 216 h 442"/>
                  <a:gd name="T50" fmla="*/ 436 w 441"/>
                  <a:gd name="T51" fmla="*/ 172 h 442"/>
                  <a:gd name="T52" fmla="*/ 430 w 441"/>
                  <a:gd name="T53" fmla="*/ 149 h 442"/>
                  <a:gd name="T54" fmla="*/ 412 w 441"/>
                  <a:gd name="T55" fmla="*/ 109 h 442"/>
                  <a:gd name="T56" fmla="*/ 386 w 441"/>
                  <a:gd name="T57" fmla="*/ 75 h 442"/>
                  <a:gd name="T58" fmla="*/ 355 w 441"/>
                  <a:gd name="T59" fmla="*/ 46 h 442"/>
                  <a:gd name="T60" fmla="*/ 318 w 441"/>
                  <a:gd name="T61" fmla="*/ 23 h 442"/>
                  <a:gd name="T62" fmla="*/ 280 w 441"/>
                  <a:gd name="T63" fmla="*/ 7 h 442"/>
                  <a:gd name="T64" fmla="*/ 236 w 441"/>
                  <a:gd name="T65" fmla="*/ 1 h 442"/>
                  <a:gd name="T66" fmla="*/ 192 w 441"/>
                  <a:gd name="T67" fmla="*/ 1 h 442"/>
                  <a:gd name="T68" fmla="*/ 170 w 441"/>
                  <a:gd name="T69" fmla="*/ 6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2">
                    <a:moveTo>
                      <a:pt x="170" y="6"/>
                    </a:move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0"/>
                    </a:lnTo>
                    <a:lnTo>
                      <a:pt x="90" y="43"/>
                    </a:lnTo>
                    <a:lnTo>
                      <a:pt x="74" y="56"/>
                    </a:lnTo>
                    <a:lnTo>
                      <a:pt x="58" y="70"/>
                    </a:lnTo>
                    <a:lnTo>
                      <a:pt x="44" y="87"/>
                    </a:lnTo>
                    <a:lnTo>
                      <a:pt x="32" y="104"/>
                    </a:lnTo>
                    <a:lnTo>
                      <a:pt x="23" y="123"/>
                    </a:lnTo>
                    <a:lnTo>
                      <a:pt x="14" y="142"/>
                    </a:lnTo>
                    <a:lnTo>
                      <a:pt x="7" y="162"/>
                    </a:lnTo>
                    <a:lnTo>
                      <a:pt x="3" y="184"/>
                    </a:lnTo>
                    <a:lnTo>
                      <a:pt x="0" y="206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2"/>
                    </a:lnTo>
                    <a:lnTo>
                      <a:pt x="4" y="272"/>
                    </a:lnTo>
                    <a:lnTo>
                      <a:pt x="11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2"/>
                    </a:lnTo>
                    <a:lnTo>
                      <a:pt x="55" y="368"/>
                    </a:lnTo>
                    <a:lnTo>
                      <a:pt x="69" y="384"/>
                    </a:lnTo>
                    <a:lnTo>
                      <a:pt x="86" y="398"/>
                    </a:lnTo>
                    <a:lnTo>
                      <a:pt x="103" y="408"/>
                    </a:lnTo>
                    <a:lnTo>
                      <a:pt x="121" y="419"/>
                    </a:lnTo>
                    <a:lnTo>
                      <a:pt x="141" y="428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2"/>
                    </a:lnTo>
                    <a:lnTo>
                      <a:pt x="226" y="442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2"/>
                    </a:lnTo>
                    <a:lnTo>
                      <a:pt x="332" y="411"/>
                    </a:lnTo>
                    <a:lnTo>
                      <a:pt x="350" y="401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6"/>
                    </a:lnTo>
                    <a:lnTo>
                      <a:pt x="409" y="338"/>
                    </a:lnTo>
                    <a:lnTo>
                      <a:pt x="418" y="319"/>
                    </a:lnTo>
                    <a:lnTo>
                      <a:pt x="427" y="301"/>
                    </a:lnTo>
                    <a:lnTo>
                      <a:pt x="433" y="279"/>
                    </a:lnTo>
                    <a:lnTo>
                      <a:pt x="438" y="259"/>
                    </a:lnTo>
                    <a:lnTo>
                      <a:pt x="441" y="238"/>
                    </a:lnTo>
                    <a:lnTo>
                      <a:pt x="441" y="216"/>
                    </a:lnTo>
                    <a:lnTo>
                      <a:pt x="439" y="193"/>
                    </a:lnTo>
                    <a:lnTo>
                      <a:pt x="436" y="172"/>
                    </a:lnTo>
                    <a:lnTo>
                      <a:pt x="436" y="172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2"/>
                    </a:lnTo>
                    <a:lnTo>
                      <a:pt x="386" y="75"/>
                    </a:lnTo>
                    <a:lnTo>
                      <a:pt x="370" y="59"/>
                    </a:lnTo>
                    <a:lnTo>
                      <a:pt x="355" y="46"/>
                    </a:lnTo>
                    <a:lnTo>
                      <a:pt x="338" y="33"/>
                    </a:lnTo>
                    <a:lnTo>
                      <a:pt x="318" y="23"/>
                    </a:lnTo>
                    <a:lnTo>
                      <a:pt x="299" y="15"/>
                    </a:lnTo>
                    <a:lnTo>
                      <a:pt x="280" y="7"/>
                    </a:lnTo>
                    <a:lnTo>
                      <a:pt x="258" y="3"/>
                    </a:lnTo>
                    <a:lnTo>
                      <a:pt x="236" y="1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43"/>
              <p:cNvSpPr>
                <a:spLocks/>
              </p:cNvSpPr>
              <p:nvPr/>
            </p:nvSpPr>
            <p:spPr bwMode="auto">
              <a:xfrm>
                <a:off x="4719716" y="3206512"/>
                <a:ext cx="338137" cy="1404938"/>
              </a:xfrm>
              <a:custGeom>
                <a:avLst/>
                <a:gdLst>
                  <a:gd name="T0" fmla="*/ 72 w 424"/>
                  <a:gd name="T1" fmla="*/ 17 h 1769"/>
                  <a:gd name="T2" fmla="*/ 28 w 424"/>
                  <a:gd name="T3" fmla="*/ 63 h 1769"/>
                  <a:gd name="T4" fmla="*/ 3 w 424"/>
                  <a:gd name="T5" fmla="*/ 129 h 1769"/>
                  <a:gd name="T6" fmla="*/ 1 w 424"/>
                  <a:gd name="T7" fmla="*/ 204 h 1769"/>
                  <a:gd name="T8" fmla="*/ 37 w 424"/>
                  <a:gd name="T9" fmla="*/ 381 h 1769"/>
                  <a:gd name="T10" fmla="*/ 58 w 424"/>
                  <a:gd name="T11" fmla="*/ 326 h 1769"/>
                  <a:gd name="T12" fmla="*/ 72 w 424"/>
                  <a:gd name="T13" fmla="*/ 240 h 1769"/>
                  <a:gd name="T14" fmla="*/ 71 w 424"/>
                  <a:gd name="T15" fmla="*/ 170 h 1769"/>
                  <a:gd name="T16" fmla="*/ 72 w 424"/>
                  <a:gd name="T17" fmla="*/ 141 h 1769"/>
                  <a:gd name="T18" fmla="*/ 88 w 424"/>
                  <a:gd name="T19" fmla="*/ 107 h 1769"/>
                  <a:gd name="T20" fmla="*/ 108 w 424"/>
                  <a:gd name="T21" fmla="*/ 86 h 1769"/>
                  <a:gd name="T22" fmla="*/ 141 w 424"/>
                  <a:gd name="T23" fmla="*/ 67 h 1769"/>
                  <a:gd name="T24" fmla="*/ 167 w 424"/>
                  <a:gd name="T25" fmla="*/ 64 h 1769"/>
                  <a:gd name="T26" fmla="*/ 220 w 424"/>
                  <a:gd name="T27" fmla="*/ 80 h 1769"/>
                  <a:gd name="T28" fmla="*/ 263 w 424"/>
                  <a:gd name="T29" fmla="*/ 137 h 1769"/>
                  <a:gd name="T30" fmla="*/ 269 w 424"/>
                  <a:gd name="T31" fmla="*/ 217 h 1769"/>
                  <a:gd name="T32" fmla="*/ 258 w 424"/>
                  <a:gd name="T33" fmla="*/ 336 h 1769"/>
                  <a:gd name="T34" fmla="*/ 207 w 424"/>
                  <a:gd name="T35" fmla="*/ 479 h 1769"/>
                  <a:gd name="T36" fmla="*/ 164 w 424"/>
                  <a:gd name="T37" fmla="*/ 549 h 1769"/>
                  <a:gd name="T38" fmla="*/ 103 w 424"/>
                  <a:gd name="T39" fmla="*/ 615 h 1769"/>
                  <a:gd name="T40" fmla="*/ 66 w 424"/>
                  <a:gd name="T41" fmla="*/ 696 h 1769"/>
                  <a:gd name="T42" fmla="*/ 60 w 424"/>
                  <a:gd name="T43" fmla="*/ 773 h 1769"/>
                  <a:gd name="T44" fmla="*/ 43 w 424"/>
                  <a:gd name="T45" fmla="*/ 905 h 1769"/>
                  <a:gd name="T46" fmla="*/ 28 w 424"/>
                  <a:gd name="T47" fmla="*/ 1097 h 1769"/>
                  <a:gd name="T48" fmla="*/ 31 w 424"/>
                  <a:gd name="T49" fmla="*/ 1266 h 1769"/>
                  <a:gd name="T50" fmla="*/ 57 w 424"/>
                  <a:gd name="T51" fmla="*/ 1526 h 1769"/>
                  <a:gd name="T52" fmla="*/ 84 w 424"/>
                  <a:gd name="T53" fmla="*/ 1681 h 1769"/>
                  <a:gd name="T54" fmla="*/ 111 w 424"/>
                  <a:gd name="T55" fmla="*/ 1727 h 1769"/>
                  <a:gd name="T56" fmla="*/ 181 w 424"/>
                  <a:gd name="T57" fmla="*/ 1767 h 1769"/>
                  <a:gd name="T58" fmla="*/ 215 w 424"/>
                  <a:gd name="T59" fmla="*/ 1769 h 1769"/>
                  <a:gd name="T60" fmla="*/ 250 w 424"/>
                  <a:gd name="T61" fmla="*/ 1760 h 1769"/>
                  <a:gd name="T62" fmla="*/ 290 w 424"/>
                  <a:gd name="T63" fmla="*/ 1732 h 1769"/>
                  <a:gd name="T64" fmla="*/ 317 w 424"/>
                  <a:gd name="T65" fmla="*/ 1694 h 1769"/>
                  <a:gd name="T66" fmla="*/ 326 w 424"/>
                  <a:gd name="T67" fmla="*/ 1648 h 1769"/>
                  <a:gd name="T68" fmla="*/ 310 w 424"/>
                  <a:gd name="T69" fmla="*/ 1554 h 1769"/>
                  <a:gd name="T70" fmla="*/ 280 w 424"/>
                  <a:gd name="T71" fmla="*/ 1309 h 1769"/>
                  <a:gd name="T72" fmla="*/ 274 w 424"/>
                  <a:gd name="T73" fmla="*/ 1153 h 1769"/>
                  <a:gd name="T74" fmla="*/ 287 w 424"/>
                  <a:gd name="T75" fmla="*/ 933 h 1769"/>
                  <a:gd name="T76" fmla="*/ 333 w 424"/>
                  <a:gd name="T77" fmla="*/ 858 h 1769"/>
                  <a:gd name="T78" fmla="*/ 393 w 424"/>
                  <a:gd name="T79" fmla="*/ 782 h 1769"/>
                  <a:gd name="T80" fmla="*/ 420 w 424"/>
                  <a:gd name="T81" fmla="*/ 642 h 1769"/>
                  <a:gd name="T82" fmla="*/ 424 w 424"/>
                  <a:gd name="T83" fmla="*/ 504 h 1769"/>
                  <a:gd name="T84" fmla="*/ 410 w 424"/>
                  <a:gd name="T85" fmla="*/ 376 h 1769"/>
                  <a:gd name="T86" fmla="*/ 357 w 424"/>
                  <a:gd name="T87" fmla="*/ 173 h 1769"/>
                  <a:gd name="T88" fmla="*/ 321 w 424"/>
                  <a:gd name="T89" fmla="*/ 103 h 1769"/>
                  <a:gd name="T90" fmla="*/ 260 w 424"/>
                  <a:gd name="T91" fmla="*/ 38 h 1769"/>
                  <a:gd name="T92" fmla="*/ 187 w 424"/>
                  <a:gd name="T93" fmla="*/ 6 h 1769"/>
                  <a:gd name="T94" fmla="*/ 118 w 424"/>
                  <a:gd name="T95" fmla="*/ 1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69">
                    <a:moveTo>
                      <a:pt x="101" y="4"/>
                    </a:moveTo>
                    <a:lnTo>
                      <a:pt x="101" y="4"/>
                    </a:lnTo>
                    <a:lnTo>
                      <a:pt x="86" y="11"/>
                    </a:lnTo>
                    <a:lnTo>
                      <a:pt x="72" y="17"/>
                    </a:lnTo>
                    <a:lnTo>
                      <a:pt x="60" y="26"/>
                    </a:lnTo>
                    <a:lnTo>
                      <a:pt x="48" y="37"/>
                    </a:lnTo>
                    <a:lnTo>
                      <a:pt x="37" y="49"/>
                    </a:lnTo>
                    <a:lnTo>
                      <a:pt x="28" y="63"/>
                    </a:lnTo>
                    <a:lnTo>
                      <a:pt x="20" y="78"/>
                    </a:lnTo>
                    <a:lnTo>
                      <a:pt x="14" y="94"/>
                    </a:lnTo>
                    <a:lnTo>
                      <a:pt x="8" y="110"/>
                    </a:lnTo>
                    <a:lnTo>
                      <a:pt x="3" y="129"/>
                    </a:lnTo>
                    <a:lnTo>
                      <a:pt x="1" y="147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1" y="204"/>
                    </a:lnTo>
                    <a:lnTo>
                      <a:pt x="5" y="223"/>
                    </a:lnTo>
                    <a:lnTo>
                      <a:pt x="9" y="241"/>
                    </a:lnTo>
                    <a:lnTo>
                      <a:pt x="9" y="241"/>
                    </a:lnTo>
                    <a:lnTo>
                      <a:pt x="37" y="381"/>
                    </a:lnTo>
                    <a:lnTo>
                      <a:pt x="37" y="381"/>
                    </a:lnTo>
                    <a:lnTo>
                      <a:pt x="45" y="364"/>
                    </a:lnTo>
                    <a:lnTo>
                      <a:pt x="52" y="344"/>
                    </a:lnTo>
                    <a:lnTo>
                      <a:pt x="58" y="326"/>
                    </a:lnTo>
                    <a:lnTo>
                      <a:pt x="63" y="306"/>
                    </a:lnTo>
                    <a:lnTo>
                      <a:pt x="68" y="284"/>
                    </a:lnTo>
                    <a:lnTo>
                      <a:pt x="69" y="263"/>
                    </a:lnTo>
                    <a:lnTo>
                      <a:pt x="72" y="240"/>
                    </a:lnTo>
                    <a:lnTo>
                      <a:pt x="72" y="217"/>
                    </a:lnTo>
                    <a:lnTo>
                      <a:pt x="72" y="217"/>
                    </a:lnTo>
                    <a:lnTo>
                      <a:pt x="72" y="193"/>
                    </a:lnTo>
                    <a:lnTo>
                      <a:pt x="71" y="170"/>
                    </a:lnTo>
                    <a:lnTo>
                      <a:pt x="71" y="170"/>
                    </a:lnTo>
                    <a:lnTo>
                      <a:pt x="69" y="161"/>
                    </a:lnTo>
                    <a:lnTo>
                      <a:pt x="71" y="152"/>
                    </a:lnTo>
                    <a:lnTo>
                      <a:pt x="72" y="141"/>
                    </a:lnTo>
                    <a:lnTo>
                      <a:pt x="74" y="132"/>
                    </a:lnTo>
                    <a:lnTo>
                      <a:pt x="78" y="124"/>
                    </a:lnTo>
                    <a:lnTo>
                      <a:pt x="81" y="115"/>
                    </a:lnTo>
                    <a:lnTo>
                      <a:pt x="88" y="107"/>
                    </a:lnTo>
                    <a:lnTo>
                      <a:pt x="94" y="100"/>
                    </a:lnTo>
                    <a:lnTo>
                      <a:pt x="94" y="100"/>
                    </a:lnTo>
                    <a:lnTo>
                      <a:pt x="100" y="92"/>
                    </a:lnTo>
                    <a:lnTo>
                      <a:pt x="108" y="86"/>
                    </a:lnTo>
                    <a:lnTo>
                      <a:pt x="115" y="80"/>
                    </a:lnTo>
                    <a:lnTo>
                      <a:pt x="123" y="75"/>
                    </a:lnTo>
                    <a:lnTo>
                      <a:pt x="132" y="71"/>
                    </a:lnTo>
                    <a:lnTo>
                      <a:pt x="141" y="67"/>
                    </a:lnTo>
                    <a:lnTo>
                      <a:pt x="151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7" y="64"/>
                    </a:lnTo>
                    <a:lnTo>
                      <a:pt x="167" y="64"/>
                    </a:lnTo>
                    <a:lnTo>
                      <a:pt x="187" y="66"/>
                    </a:lnTo>
                    <a:lnTo>
                      <a:pt x="204" y="72"/>
                    </a:lnTo>
                    <a:lnTo>
                      <a:pt x="220" y="80"/>
                    </a:lnTo>
                    <a:lnTo>
                      <a:pt x="235" y="90"/>
                    </a:lnTo>
                    <a:lnTo>
                      <a:pt x="247" y="104"/>
                    </a:lnTo>
                    <a:lnTo>
                      <a:pt x="257" y="120"/>
                    </a:lnTo>
                    <a:lnTo>
                      <a:pt x="263" y="137"/>
                    </a:lnTo>
                    <a:lnTo>
                      <a:pt x="266" y="155"/>
                    </a:lnTo>
                    <a:lnTo>
                      <a:pt x="266" y="155"/>
                    </a:lnTo>
                    <a:lnTo>
                      <a:pt x="267" y="186"/>
                    </a:lnTo>
                    <a:lnTo>
                      <a:pt x="269" y="217"/>
                    </a:lnTo>
                    <a:lnTo>
                      <a:pt x="269" y="217"/>
                    </a:lnTo>
                    <a:lnTo>
                      <a:pt x="267" y="258"/>
                    </a:lnTo>
                    <a:lnTo>
                      <a:pt x="264" y="298"/>
                    </a:lnTo>
                    <a:lnTo>
                      <a:pt x="258" y="336"/>
                    </a:lnTo>
                    <a:lnTo>
                      <a:pt x="249" y="375"/>
                    </a:lnTo>
                    <a:lnTo>
                      <a:pt x="238" y="410"/>
                    </a:lnTo>
                    <a:lnTo>
                      <a:pt x="224" y="446"/>
                    </a:lnTo>
                    <a:lnTo>
                      <a:pt x="207" y="479"/>
                    </a:lnTo>
                    <a:lnTo>
                      <a:pt x="189" y="512"/>
                    </a:lnTo>
                    <a:lnTo>
                      <a:pt x="189" y="512"/>
                    </a:lnTo>
                    <a:lnTo>
                      <a:pt x="177" y="530"/>
                    </a:lnTo>
                    <a:lnTo>
                      <a:pt x="164" y="549"/>
                    </a:lnTo>
                    <a:lnTo>
                      <a:pt x="151" y="565"/>
                    </a:lnTo>
                    <a:lnTo>
                      <a:pt x="135" y="582"/>
                    </a:lnTo>
                    <a:lnTo>
                      <a:pt x="120" y="599"/>
                    </a:lnTo>
                    <a:lnTo>
                      <a:pt x="103" y="615"/>
                    </a:lnTo>
                    <a:lnTo>
                      <a:pt x="84" y="630"/>
                    </a:lnTo>
                    <a:lnTo>
                      <a:pt x="66" y="645"/>
                    </a:lnTo>
                    <a:lnTo>
                      <a:pt x="66" y="645"/>
                    </a:lnTo>
                    <a:lnTo>
                      <a:pt x="66" y="696"/>
                    </a:lnTo>
                    <a:lnTo>
                      <a:pt x="63" y="721"/>
                    </a:lnTo>
                    <a:lnTo>
                      <a:pt x="61" y="745"/>
                    </a:lnTo>
                    <a:lnTo>
                      <a:pt x="61" y="745"/>
                    </a:lnTo>
                    <a:lnTo>
                      <a:pt x="60" y="773"/>
                    </a:lnTo>
                    <a:lnTo>
                      <a:pt x="60" y="796"/>
                    </a:lnTo>
                    <a:lnTo>
                      <a:pt x="60" y="796"/>
                    </a:lnTo>
                    <a:lnTo>
                      <a:pt x="48" y="865"/>
                    </a:lnTo>
                    <a:lnTo>
                      <a:pt x="43" y="905"/>
                    </a:lnTo>
                    <a:lnTo>
                      <a:pt x="37" y="948"/>
                    </a:lnTo>
                    <a:lnTo>
                      <a:pt x="34" y="994"/>
                    </a:lnTo>
                    <a:lnTo>
                      <a:pt x="31" y="1043"/>
                    </a:lnTo>
                    <a:lnTo>
                      <a:pt x="28" y="1097"/>
                    </a:lnTo>
                    <a:lnTo>
                      <a:pt x="28" y="1153"/>
                    </a:lnTo>
                    <a:lnTo>
                      <a:pt x="28" y="1153"/>
                    </a:lnTo>
                    <a:lnTo>
                      <a:pt x="28" y="1208"/>
                    </a:lnTo>
                    <a:lnTo>
                      <a:pt x="31" y="1266"/>
                    </a:lnTo>
                    <a:lnTo>
                      <a:pt x="34" y="1328"/>
                    </a:lnTo>
                    <a:lnTo>
                      <a:pt x="40" y="1391"/>
                    </a:lnTo>
                    <a:lnTo>
                      <a:pt x="46" y="1457"/>
                    </a:lnTo>
                    <a:lnTo>
                      <a:pt x="57" y="1526"/>
                    </a:lnTo>
                    <a:lnTo>
                      <a:pt x="68" y="1597"/>
                    </a:lnTo>
                    <a:lnTo>
                      <a:pt x="81" y="1671"/>
                    </a:lnTo>
                    <a:lnTo>
                      <a:pt x="81" y="1671"/>
                    </a:lnTo>
                    <a:lnTo>
                      <a:pt x="84" y="1681"/>
                    </a:lnTo>
                    <a:lnTo>
                      <a:pt x="88" y="1692"/>
                    </a:lnTo>
                    <a:lnTo>
                      <a:pt x="92" y="1701"/>
                    </a:lnTo>
                    <a:lnTo>
                      <a:pt x="98" y="1711"/>
                    </a:lnTo>
                    <a:lnTo>
                      <a:pt x="111" y="1727"/>
                    </a:lnTo>
                    <a:lnTo>
                      <a:pt x="124" y="1743"/>
                    </a:lnTo>
                    <a:lnTo>
                      <a:pt x="143" y="1754"/>
                    </a:lnTo>
                    <a:lnTo>
                      <a:pt x="161" y="1763"/>
                    </a:lnTo>
                    <a:lnTo>
                      <a:pt x="181" y="1767"/>
                    </a:lnTo>
                    <a:lnTo>
                      <a:pt x="192" y="1769"/>
                    </a:lnTo>
                    <a:lnTo>
                      <a:pt x="203" y="1769"/>
                    </a:lnTo>
                    <a:lnTo>
                      <a:pt x="203" y="1769"/>
                    </a:lnTo>
                    <a:lnTo>
                      <a:pt x="215" y="1769"/>
                    </a:lnTo>
                    <a:lnTo>
                      <a:pt x="227" y="1767"/>
                    </a:lnTo>
                    <a:lnTo>
                      <a:pt x="227" y="1767"/>
                    </a:lnTo>
                    <a:lnTo>
                      <a:pt x="240" y="1764"/>
                    </a:lnTo>
                    <a:lnTo>
                      <a:pt x="250" y="1760"/>
                    </a:lnTo>
                    <a:lnTo>
                      <a:pt x="261" y="1754"/>
                    </a:lnTo>
                    <a:lnTo>
                      <a:pt x="272" y="1747"/>
                    </a:lnTo>
                    <a:lnTo>
                      <a:pt x="281" y="1741"/>
                    </a:lnTo>
                    <a:lnTo>
                      <a:pt x="290" y="1732"/>
                    </a:lnTo>
                    <a:lnTo>
                      <a:pt x="298" y="1724"/>
                    </a:lnTo>
                    <a:lnTo>
                      <a:pt x="306" y="1715"/>
                    </a:lnTo>
                    <a:lnTo>
                      <a:pt x="310" y="1704"/>
                    </a:lnTo>
                    <a:lnTo>
                      <a:pt x="317" y="1694"/>
                    </a:lnTo>
                    <a:lnTo>
                      <a:pt x="320" y="1683"/>
                    </a:lnTo>
                    <a:lnTo>
                      <a:pt x="323" y="1671"/>
                    </a:lnTo>
                    <a:lnTo>
                      <a:pt x="324" y="1658"/>
                    </a:lnTo>
                    <a:lnTo>
                      <a:pt x="326" y="1648"/>
                    </a:lnTo>
                    <a:lnTo>
                      <a:pt x="324" y="1635"/>
                    </a:lnTo>
                    <a:lnTo>
                      <a:pt x="323" y="1621"/>
                    </a:lnTo>
                    <a:lnTo>
                      <a:pt x="323" y="1621"/>
                    </a:lnTo>
                    <a:lnTo>
                      <a:pt x="310" y="1554"/>
                    </a:lnTo>
                    <a:lnTo>
                      <a:pt x="300" y="1489"/>
                    </a:lnTo>
                    <a:lnTo>
                      <a:pt x="290" y="1426"/>
                    </a:lnTo>
                    <a:lnTo>
                      <a:pt x="284" y="1366"/>
                    </a:lnTo>
                    <a:lnTo>
                      <a:pt x="280" y="1309"/>
                    </a:lnTo>
                    <a:lnTo>
                      <a:pt x="275" y="1254"/>
                    </a:lnTo>
                    <a:lnTo>
                      <a:pt x="274" y="1202"/>
                    </a:lnTo>
                    <a:lnTo>
                      <a:pt x="274" y="1153"/>
                    </a:lnTo>
                    <a:lnTo>
                      <a:pt x="274" y="1153"/>
                    </a:lnTo>
                    <a:lnTo>
                      <a:pt x="274" y="1111"/>
                    </a:lnTo>
                    <a:lnTo>
                      <a:pt x="275" y="1071"/>
                    </a:lnTo>
                    <a:lnTo>
                      <a:pt x="280" y="997"/>
                    </a:lnTo>
                    <a:lnTo>
                      <a:pt x="287" y="933"/>
                    </a:lnTo>
                    <a:lnTo>
                      <a:pt x="295" y="877"/>
                    </a:lnTo>
                    <a:lnTo>
                      <a:pt x="295" y="877"/>
                    </a:lnTo>
                    <a:lnTo>
                      <a:pt x="315" y="870"/>
                    </a:lnTo>
                    <a:lnTo>
                      <a:pt x="333" y="858"/>
                    </a:lnTo>
                    <a:lnTo>
                      <a:pt x="350" y="844"/>
                    </a:lnTo>
                    <a:lnTo>
                      <a:pt x="367" y="827"/>
                    </a:lnTo>
                    <a:lnTo>
                      <a:pt x="381" y="807"/>
                    </a:lnTo>
                    <a:lnTo>
                      <a:pt x="393" y="782"/>
                    </a:lnTo>
                    <a:lnTo>
                      <a:pt x="404" y="753"/>
                    </a:lnTo>
                    <a:lnTo>
                      <a:pt x="412" y="719"/>
                    </a:lnTo>
                    <a:lnTo>
                      <a:pt x="412" y="719"/>
                    </a:lnTo>
                    <a:lnTo>
                      <a:pt x="420" y="642"/>
                    </a:lnTo>
                    <a:lnTo>
                      <a:pt x="423" y="605"/>
                    </a:lnTo>
                    <a:lnTo>
                      <a:pt x="424" y="570"/>
                    </a:lnTo>
                    <a:lnTo>
                      <a:pt x="424" y="536"/>
                    </a:lnTo>
                    <a:lnTo>
                      <a:pt x="424" y="504"/>
                    </a:lnTo>
                    <a:lnTo>
                      <a:pt x="423" y="472"/>
                    </a:lnTo>
                    <a:lnTo>
                      <a:pt x="420" y="439"/>
                    </a:lnTo>
                    <a:lnTo>
                      <a:pt x="415" y="407"/>
                    </a:lnTo>
                    <a:lnTo>
                      <a:pt x="410" y="376"/>
                    </a:lnTo>
                    <a:lnTo>
                      <a:pt x="404" y="344"/>
                    </a:lnTo>
                    <a:lnTo>
                      <a:pt x="396" y="312"/>
                    </a:lnTo>
                    <a:lnTo>
                      <a:pt x="380" y="246"/>
                    </a:lnTo>
                    <a:lnTo>
                      <a:pt x="357" y="173"/>
                    </a:lnTo>
                    <a:lnTo>
                      <a:pt x="357" y="173"/>
                    </a:lnTo>
                    <a:lnTo>
                      <a:pt x="347" y="147"/>
                    </a:lnTo>
                    <a:lnTo>
                      <a:pt x="335" y="124"/>
                    </a:lnTo>
                    <a:lnTo>
                      <a:pt x="321" y="103"/>
                    </a:lnTo>
                    <a:lnTo>
                      <a:pt x="307" y="83"/>
                    </a:lnTo>
                    <a:lnTo>
                      <a:pt x="292" y="66"/>
                    </a:lnTo>
                    <a:lnTo>
                      <a:pt x="277" y="52"/>
                    </a:lnTo>
                    <a:lnTo>
                      <a:pt x="260" y="38"/>
                    </a:lnTo>
                    <a:lnTo>
                      <a:pt x="241" y="27"/>
                    </a:lnTo>
                    <a:lnTo>
                      <a:pt x="224" y="18"/>
                    </a:lnTo>
                    <a:lnTo>
                      <a:pt x="206" y="11"/>
                    </a:lnTo>
                    <a:lnTo>
                      <a:pt x="187" y="6"/>
                    </a:lnTo>
                    <a:lnTo>
                      <a:pt x="171" y="3"/>
                    </a:lnTo>
                    <a:lnTo>
                      <a:pt x="152" y="0"/>
                    </a:lnTo>
                    <a:lnTo>
                      <a:pt x="135" y="0"/>
                    </a:lnTo>
                    <a:lnTo>
                      <a:pt x="118" y="1"/>
                    </a:lnTo>
                    <a:lnTo>
                      <a:pt x="101" y="4"/>
                    </a:lnTo>
                    <a:lnTo>
                      <a:pt x="10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4445078" y="3274774"/>
                <a:ext cx="473075" cy="530225"/>
              </a:xfrm>
              <a:custGeom>
                <a:avLst/>
                <a:gdLst>
                  <a:gd name="T0" fmla="*/ 596 w 596"/>
                  <a:gd name="T1" fmla="*/ 133 h 669"/>
                  <a:gd name="T2" fmla="*/ 593 w 596"/>
                  <a:gd name="T3" fmla="*/ 73 h 669"/>
                  <a:gd name="T4" fmla="*/ 591 w 596"/>
                  <a:gd name="T5" fmla="*/ 57 h 669"/>
                  <a:gd name="T6" fmla="*/ 576 w 596"/>
                  <a:gd name="T7" fmla="*/ 30 h 669"/>
                  <a:gd name="T8" fmla="*/ 553 w 596"/>
                  <a:gd name="T9" fmla="*/ 10 h 669"/>
                  <a:gd name="T10" fmla="*/ 525 w 596"/>
                  <a:gd name="T11" fmla="*/ 0 h 669"/>
                  <a:gd name="T12" fmla="*/ 508 w 596"/>
                  <a:gd name="T13" fmla="*/ 0 h 669"/>
                  <a:gd name="T14" fmla="*/ 479 w 596"/>
                  <a:gd name="T15" fmla="*/ 10 h 669"/>
                  <a:gd name="T16" fmla="*/ 455 w 596"/>
                  <a:gd name="T17" fmla="*/ 28 h 669"/>
                  <a:gd name="T18" fmla="*/ 441 w 596"/>
                  <a:gd name="T19" fmla="*/ 54 h 669"/>
                  <a:gd name="T20" fmla="*/ 436 w 596"/>
                  <a:gd name="T21" fmla="*/ 85 h 669"/>
                  <a:gd name="T22" fmla="*/ 438 w 596"/>
                  <a:gd name="T23" fmla="*/ 109 h 669"/>
                  <a:gd name="T24" fmla="*/ 439 w 596"/>
                  <a:gd name="T25" fmla="*/ 133 h 669"/>
                  <a:gd name="T26" fmla="*/ 435 w 596"/>
                  <a:gd name="T27" fmla="*/ 192 h 669"/>
                  <a:gd name="T28" fmla="*/ 425 w 596"/>
                  <a:gd name="T29" fmla="*/ 245 h 669"/>
                  <a:gd name="T30" fmla="*/ 410 w 596"/>
                  <a:gd name="T31" fmla="*/ 289 h 669"/>
                  <a:gd name="T32" fmla="*/ 390 w 596"/>
                  <a:gd name="T33" fmla="*/ 329 h 669"/>
                  <a:gd name="T34" fmla="*/ 384 w 596"/>
                  <a:gd name="T35" fmla="*/ 337 h 669"/>
                  <a:gd name="T36" fmla="*/ 364 w 596"/>
                  <a:gd name="T37" fmla="*/ 365 h 669"/>
                  <a:gd name="T38" fmla="*/ 319 w 596"/>
                  <a:gd name="T39" fmla="*/ 409 h 669"/>
                  <a:gd name="T40" fmla="*/ 270 w 596"/>
                  <a:gd name="T41" fmla="*/ 445 h 669"/>
                  <a:gd name="T42" fmla="*/ 218 w 596"/>
                  <a:gd name="T43" fmla="*/ 472 h 669"/>
                  <a:gd name="T44" fmla="*/ 192 w 596"/>
                  <a:gd name="T45" fmla="*/ 481 h 669"/>
                  <a:gd name="T46" fmla="*/ 144 w 596"/>
                  <a:gd name="T47" fmla="*/ 497 h 669"/>
                  <a:gd name="T48" fmla="*/ 106 w 596"/>
                  <a:gd name="T49" fmla="*/ 506 h 669"/>
                  <a:gd name="T50" fmla="*/ 81 w 596"/>
                  <a:gd name="T51" fmla="*/ 511 h 669"/>
                  <a:gd name="T52" fmla="*/ 73 w 596"/>
                  <a:gd name="T53" fmla="*/ 512 h 669"/>
                  <a:gd name="T54" fmla="*/ 73 w 596"/>
                  <a:gd name="T55" fmla="*/ 512 h 669"/>
                  <a:gd name="T56" fmla="*/ 44 w 596"/>
                  <a:gd name="T57" fmla="*/ 520 h 669"/>
                  <a:gd name="T58" fmla="*/ 21 w 596"/>
                  <a:gd name="T59" fmla="*/ 537 h 669"/>
                  <a:gd name="T60" fmla="*/ 6 w 596"/>
                  <a:gd name="T61" fmla="*/ 563 h 669"/>
                  <a:gd name="T62" fmla="*/ 0 w 596"/>
                  <a:gd name="T63" fmla="*/ 592 h 669"/>
                  <a:gd name="T64" fmla="*/ 1 w 596"/>
                  <a:gd name="T65" fmla="*/ 601 h 669"/>
                  <a:gd name="T66" fmla="*/ 6 w 596"/>
                  <a:gd name="T67" fmla="*/ 620 h 669"/>
                  <a:gd name="T68" fmla="*/ 9 w 596"/>
                  <a:gd name="T69" fmla="*/ 627 h 669"/>
                  <a:gd name="T70" fmla="*/ 27 w 596"/>
                  <a:gd name="T71" fmla="*/ 651 h 669"/>
                  <a:gd name="T72" fmla="*/ 53 w 596"/>
                  <a:gd name="T73" fmla="*/ 664 h 669"/>
                  <a:gd name="T74" fmla="*/ 66 w 596"/>
                  <a:gd name="T75" fmla="*/ 667 h 669"/>
                  <a:gd name="T76" fmla="*/ 78 w 596"/>
                  <a:gd name="T77" fmla="*/ 669 h 669"/>
                  <a:gd name="T78" fmla="*/ 81 w 596"/>
                  <a:gd name="T79" fmla="*/ 669 h 669"/>
                  <a:gd name="T80" fmla="*/ 87 w 596"/>
                  <a:gd name="T81" fmla="*/ 669 h 669"/>
                  <a:gd name="T82" fmla="*/ 101 w 596"/>
                  <a:gd name="T83" fmla="*/ 667 h 669"/>
                  <a:gd name="T84" fmla="*/ 155 w 596"/>
                  <a:gd name="T85" fmla="*/ 657 h 669"/>
                  <a:gd name="T86" fmla="*/ 196 w 596"/>
                  <a:gd name="T87" fmla="*/ 646 h 669"/>
                  <a:gd name="T88" fmla="*/ 244 w 596"/>
                  <a:gd name="T89" fmla="*/ 631 h 669"/>
                  <a:gd name="T90" fmla="*/ 296 w 596"/>
                  <a:gd name="T91" fmla="*/ 609 h 669"/>
                  <a:gd name="T92" fmla="*/ 352 w 596"/>
                  <a:gd name="T93" fmla="*/ 580 h 669"/>
                  <a:gd name="T94" fmla="*/ 382 w 596"/>
                  <a:gd name="T95" fmla="*/ 560 h 669"/>
                  <a:gd name="T96" fmla="*/ 413 w 596"/>
                  <a:gd name="T97" fmla="*/ 537 h 669"/>
                  <a:gd name="T98" fmla="*/ 470 w 596"/>
                  <a:gd name="T99" fmla="*/ 483 h 669"/>
                  <a:gd name="T100" fmla="*/ 508 w 596"/>
                  <a:gd name="T101" fmla="*/ 434 h 669"/>
                  <a:gd name="T102" fmla="*/ 521 w 596"/>
                  <a:gd name="T103" fmla="*/ 417 h 669"/>
                  <a:gd name="T104" fmla="*/ 551 w 596"/>
                  <a:gd name="T105" fmla="*/ 357 h 669"/>
                  <a:gd name="T106" fmla="*/ 576 w 596"/>
                  <a:gd name="T107" fmla="*/ 289 h 669"/>
                  <a:gd name="T108" fmla="*/ 591 w 596"/>
                  <a:gd name="T109" fmla="*/ 216 h 669"/>
                  <a:gd name="T110" fmla="*/ 596 w 596"/>
                  <a:gd name="T111" fmla="*/ 133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96" h="669">
                    <a:moveTo>
                      <a:pt x="596" y="133"/>
                    </a:moveTo>
                    <a:lnTo>
                      <a:pt x="596" y="133"/>
                    </a:lnTo>
                    <a:lnTo>
                      <a:pt x="596" y="103"/>
                    </a:lnTo>
                    <a:lnTo>
                      <a:pt x="593" y="73"/>
                    </a:lnTo>
                    <a:lnTo>
                      <a:pt x="593" y="73"/>
                    </a:lnTo>
                    <a:lnTo>
                      <a:pt x="591" y="57"/>
                    </a:lnTo>
                    <a:lnTo>
                      <a:pt x="585" y="42"/>
                    </a:lnTo>
                    <a:lnTo>
                      <a:pt x="576" y="30"/>
                    </a:lnTo>
                    <a:lnTo>
                      <a:pt x="567" y="19"/>
                    </a:lnTo>
                    <a:lnTo>
                      <a:pt x="553" y="10"/>
                    </a:lnTo>
                    <a:lnTo>
                      <a:pt x="539" y="3"/>
                    </a:lnTo>
                    <a:lnTo>
                      <a:pt x="525" y="0"/>
                    </a:lnTo>
                    <a:lnTo>
                      <a:pt x="508" y="0"/>
                    </a:lnTo>
                    <a:lnTo>
                      <a:pt x="508" y="0"/>
                    </a:lnTo>
                    <a:lnTo>
                      <a:pt x="493" y="3"/>
                    </a:lnTo>
                    <a:lnTo>
                      <a:pt x="479" y="10"/>
                    </a:lnTo>
                    <a:lnTo>
                      <a:pt x="465" y="17"/>
                    </a:lnTo>
                    <a:lnTo>
                      <a:pt x="455" y="28"/>
                    </a:lnTo>
                    <a:lnTo>
                      <a:pt x="447" y="40"/>
                    </a:lnTo>
                    <a:lnTo>
                      <a:pt x="441" y="54"/>
                    </a:lnTo>
                    <a:lnTo>
                      <a:pt x="438" y="70"/>
                    </a:lnTo>
                    <a:lnTo>
                      <a:pt x="436" y="85"/>
                    </a:lnTo>
                    <a:lnTo>
                      <a:pt x="436" y="85"/>
                    </a:lnTo>
                    <a:lnTo>
                      <a:pt x="438" y="109"/>
                    </a:lnTo>
                    <a:lnTo>
                      <a:pt x="439" y="133"/>
                    </a:lnTo>
                    <a:lnTo>
                      <a:pt x="439" y="133"/>
                    </a:lnTo>
                    <a:lnTo>
                      <a:pt x="438" y="163"/>
                    </a:lnTo>
                    <a:lnTo>
                      <a:pt x="435" y="192"/>
                    </a:lnTo>
                    <a:lnTo>
                      <a:pt x="430" y="220"/>
                    </a:lnTo>
                    <a:lnTo>
                      <a:pt x="425" y="245"/>
                    </a:lnTo>
                    <a:lnTo>
                      <a:pt x="418" y="268"/>
                    </a:lnTo>
                    <a:lnTo>
                      <a:pt x="410" y="289"/>
                    </a:lnTo>
                    <a:lnTo>
                      <a:pt x="399" y="309"/>
                    </a:lnTo>
                    <a:lnTo>
                      <a:pt x="390" y="329"/>
                    </a:lnTo>
                    <a:lnTo>
                      <a:pt x="390" y="329"/>
                    </a:lnTo>
                    <a:lnTo>
                      <a:pt x="384" y="337"/>
                    </a:lnTo>
                    <a:lnTo>
                      <a:pt x="384" y="337"/>
                    </a:lnTo>
                    <a:lnTo>
                      <a:pt x="364" y="365"/>
                    </a:lnTo>
                    <a:lnTo>
                      <a:pt x="342" y="388"/>
                    </a:lnTo>
                    <a:lnTo>
                      <a:pt x="319" y="409"/>
                    </a:lnTo>
                    <a:lnTo>
                      <a:pt x="295" y="428"/>
                    </a:lnTo>
                    <a:lnTo>
                      <a:pt x="270" y="445"/>
                    </a:lnTo>
                    <a:lnTo>
                      <a:pt x="244" y="460"/>
                    </a:lnTo>
                    <a:lnTo>
                      <a:pt x="218" y="472"/>
                    </a:lnTo>
                    <a:lnTo>
                      <a:pt x="192" y="481"/>
                    </a:lnTo>
                    <a:lnTo>
                      <a:pt x="192" y="481"/>
                    </a:lnTo>
                    <a:lnTo>
                      <a:pt x="167" y="491"/>
                    </a:lnTo>
                    <a:lnTo>
                      <a:pt x="144" y="497"/>
                    </a:lnTo>
                    <a:lnTo>
                      <a:pt x="106" y="506"/>
                    </a:lnTo>
                    <a:lnTo>
                      <a:pt x="106" y="506"/>
                    </a:lnTo>
                    <a:lnTo>
                      <a:pt x="81" y="511"/>
                    </a:lnTo>
                    <a:lnTo>
                      <a:pt x="81" y="511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73" y="512"/>
                    </a:lnTo>
                    <a:lnTo>
                      <a:pt x="58" y="514"/>
                    </a:lnTo>
                    <a:lnTo>
                      <a:pt x="44" y="520"/>
                    </a:lnTo>
                    <a:lnTo>
                      <a:pt x="32" y="528"/>
                    </a:lnTo>
                    <a:lnTo>
                      <a:pt x="21" y="537"/>
                    </a:lnTo>
                    <a:lnTo>
                      <a:pt x="12" y="549"/>
                    </a:lnTo>
                    <a:lnTo>
                      <a:pt x="6" y="563"/>
                    </a:lnTo>
                    <a:lnTo>
                      <a:pt x="1" y="577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601"/>
                    </a:lnTo>
                    <a:lnTo>
                      <a:pt x="3" y="611"/>
                    </a:lnTo>
                    <a:lnTo>
                      <a:pt x="6" y="620"/>
                    </a:lnTo>
                    <a:lnTo>
                      <a:pt x="9" y="627"/>
                    </a:lnTo>
                    <a:lnTo>
                      <a:pt x="9" y="627"/>
                    </a:lnTo>
                    <a:lnTo>
                      <a:pt x="18" y="640"/>
                    </a:lnTo>
                    <a:lnTo>
                      <a:pt x="27" y="651"/>
                    </a:lnTo>
                    <a:lnTo>
                      <a:pt x="40" y="658"/>
                    </a:lnTo>
                    <a:lnTo>
                      <a:pt x="53" y="664"/>
                    </a:lnTo>
                    <a:lnTo>
                      <a:pt x="53" y="664"/>
                    </a:lnTo>
                    <a:lnTo>
                      <a:pt x="66" y="667"/>
                    </a:lnTo>
                    <a:lnTo>
                      <a:pt x="78" y="669"/>
                    </a:lnTo>
                    <a:lnTo>
                      <a:pt x="78" y="669"/>
                    </a:lnTo>
                    <a:lnTo>
                      <a:pt x="81" y="669"/>
                    </a:lnTo>
                    <a:lnTo>
                      <a:pt x="81" y="669"/>
                    </a:lnTo>
                    <a:lnTo>
                      <a:pt x="87" y="669"/>
                    </a:lnTo>
                    <a:lnTo>
                      <a:pt x="87" y="669"/>
                    </a:lnTo>
                    <a:lnTo>
                      <a:pt x="101" y="667"/>
                    </a:lnTo>
                    <a:lnTo>
                      <a:pt x="101" y="667"/>
                    </a:lnTo>
                    <a:lnTo>
                      <a:pt x="124" y="663"/>
                    </a:lnTo>
                    <a:lnTo>
                      <a:pt x="155" y="657"/>
                    </a:lnTo>
                    <a:lnTo>
                      <a:pt x="155" y="657"/>
                    </a:lnTo>
                    <a:lnTo>
                      <a:pt x="196" y="646"/>
                    </a:lnTo>
                    <a:lnTo>
                      <a:pt x="221" y="640"/>
                    </a:lnTo>
                    <a:lnTo>
                      <a:pt x="244" y="631"/>
                    </a:lnTo>
                    <a:lnTo>
                      <a:pt x="270" y="620"/>
                    </a:lnTo>
                    <a:lnTo>
                      <a:pt x="296" y="609"/>
                    </a:lnTo>
                    <a:lnTo>
                      <a:pt x="324" y="595"/>
                    </a:lnTo>
                    <a:lnTo>
                      <a:pt x="352" y="580"/>
                    </a:lnTo>
                    <a:lnTo>
                      <a:pt x="352" y="580"/>
                    </a:lnTo>
                    <a:lnTo>
                      <a:pt x="382" y="560"/>
                    </a:lnTo>
                    <a:lnTo>
                      <a:pt x="413" y="537"/>
                    </a:lnTo>
                    <a:lnTo>
                      <a:pt x="413" y="537"/>
                    </a:lnTo>
                    <a:lnTo>
                      <a:pt x="442" y="511"/>
                    </a:lnTo>
                    <a:lnTo>
                      <a:pt x="470" y="483"/>
                    </a:lnTo>
                    <a:lnTo>
                      <a:pt x="496" y="451"/>
                    </a:lnTo>
                    <a:lnTo>
                      <a:pt x="508" y="434"/>
                    </a:lnTo>
                    <a:lnTo>
                      <a:pt x="521" y="417"/>
                    </a:lnTo>
                    <a:lnTo>
                      <a:pt x="521" y="417"/>
                    </a:lnTo>
                    <a:lnTo>
                      <a:pt x="536" y="388"/>
                    </a:lnTo>
                    <a:lnTo>
                      <a:pt x="551" y="357"/>
                    </a:lnTo>
                    <a:lnTo>
                      <a:pt x="565" y="325"/>
                    </a:lnTo>
                    <a:lnTo>
                      <a:pt x="576" y="289"/>
                    </a:lnTo>
                    <a:lnTo>
                      <a:pt x="585" y="254"/>
                    </a:lnTo>
                    <a:lnTo>
                      <a:pt x="591" y="216"/>
                    </a:lnTo>
                    <a:lnTo>
                      <a:pt x="594" y="174"/>
                    </a:lnTo>
                    <a:lnTo>
                      <a:pt x="596" y="133"/>
                    </a:lnTo>
                    <a:lnTo>
                      <a:pt x="596" y="1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5457974" y="2829109"/>
                <a:ext cx="349250" cy="350838"/>
              </a:xfrm>
              <a:custGeom>
                <a:avLst/>
                <a:gdLst>
                  <a:gd name="T0" fmla="*/ 270 w 441"/>
                  <a:gd name="T1" fmla="*/ 436 h 443"/>
                  <a:gd name="T2" fmla="*/ 313 w 441"/>
                  <a:gd name="T3" fmla="*/ 423 h 443"/>
                  <a:gd name="T4" fmla="*/ 350 w 441"/>
                  <a:gd name="T5" fmla="*/ 399 h 443"/>
                  <a:gd name="T6" fmla="*/ 382 w 441"/>
                  <a:gd name="T7" fmla="*/ 372 h 443"/>
                  <a:gd name="T8" fmla="*/ 409 w 441"/>
                  <a:gd name="T9" fmla="*/ 338 h 443"/>
                  <a:gd name="T10" fmla="*/ 427 w 441"/>
                  <a:gd name="T11" fmla="*/ 300 h 443"/>
                  <a:gd name="T12" fmla="*/ 438 w 441"/>
                  <a:gd name="T13" fmla="*/ 258 h 443"/>
                  <a:gd name="T14" fmla="*/ 441 w 441"/>
                  <a:gd name="T15" fmla="*/ 215 h 443"/>
                  <a:gd name="T16" fmla="*/ 436 w 441"/>
                  <a:gd name="T17" fmla="*/ 170 h 443"/>
                  <a:gd name="T18" fmla="*/ 430 w 441"/>
                  <a:gd name="T19" fmla="*/ 149 h 443"/>
                  <a:gd name="T20" fmla="*/ 412 w 441"/>
                  <a:gd name="T21" fmla="*/ 109 h 443"/>
                  <a:gd name="T22" fmla="*/ 385 w 441"/>
                  <a:gd name="T23" fmla="*/ 74 h 443"/>
                  <a:gd name="T24" fmla="*/ 355 w 441"/>
                  <a:gd name="T25" fmla="*/ 44 h 443"/>
                  <a:gd name="T26" fmla="*/ 318 w 441"/>
                  <a:gd name="T27" fmla="*/ 23 h 443"/>
                  <a:gd name="T28" fmla="*/ 279 w 441"/>
                  <a:gd name="T29" fmla="*/ 8 h 443"/>
                  <a:gd name="T30" fmla="*/ 236 w 441"/>
                  <a:gd name="T31" fmla="*/ 0 h 443"/>
                  <a:gd name="T32" fmla="*/ 192 w 441"/>
                  <a:gd name="T33" fmla="*/ 1 h 443"/>
                  <a:gd name="T34" fmla="*/ 170 w 441"/>
                  <a:gd name="T35" fmla="*/ 6 h 443"/>
                  <a:gd name="T36" fmla="*/ 127 w 441"/>
                  <a:gd name="T37" fmla="*/ 20 h 443"/>
                  <a:gd name="T38" fmla="*/ 90 w 441"/>
                  <a:gd name="T39" fmla="*/ 41 h 443"/>
                  <a:gd name="T40" fmla="*/ 58 w 441"/>
                  <a:gd name="T41" fmla="*/ 71 h 443"/>
                  <a:gd name="T42" fmla="*/ 32 w 441"/>
                  <a:gd name="T43" fmla="*/ 104 h 443"/>
                  <a:gd name="T44" fmla="*/ 14 w 441"/>
                  <a:gd name="T45" fmla="*/ 141 h 443"/>
                  <a:gd name="T46" fmla="*/ 3 w 441"/>
                  <a:gd name="T47" fmla="*/ 183 h 443"/>
                  <a:gd name="T48" fmla="*/ 0 w 441"/>
                  <a:gd name="T49" fmla="*/ 227 h 443"/>
                  <a:gd name="T50" fmla="*/ 4 w 441"/>
                  <a:gd name="T51" fmla="*/ 270 h 443"/>
                  <a:gd name="T52" fmla="*/ 10 w 441"/>
                  <a:gd name="T53" fmla="*/ 293 h 443"/>
                  <a:gd name="T54" fmla="*/ 29 w 441"/>
                  <a:gd name="T55" fmla="*/ 333 h 443"/>
                  <a:gd name="T56" fmla="*/ 55 w 441"/>
                  <a:gd name="T57" fmla="*/ 367 h 443"/>
                  <a:gd name="T58" fmla="*/ 86 w 441"/>
                  <a:gd name="T59" fmla="*/ 396 h 443"/>
                  <a:gd name="T60" fmla="*/ 121 w 441"/>
                  <a:gd name="T61" fmla="*/ 419 h 443"/>
                  <a:gd name="T62" fmla="*/ 161 w 441"/>
                  <a:gd name="T63" fmla="*/ 435 h 443"/>
                  <a:gd name="T64" fmla="*/ 204 w 441"/>
                  <a:gd name="T65" fmla="*/ 441 h 443"/>
                  <a:gd name="T66" fmla="*/ 249 w 441"/>
                  <a:gd name="T67" fmla="*/ 441 h 443"/>
                  <a:gd name="T68" fmla="*/ 270 w 441"/>
                  <a:gd name="T69" fmla="*/ 43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1" h="443">
                    <a:moveTo>
                      <a:pt x="270" y="436"/>
                    </a:moveTo>
                    <a:lnTo>
                      <a:pt x="270" y="436"/>
                    </a:lnTo>
                    <a:lnTo>
                      <a:pt x="292" y="430"/>
                    </a:lnTo>
                    <a:lnTo>
                      <a:pt x="313" y="423"/>
                    </a:lnTo>
                    <a:lnTo>
                      <a:pt x="332" y="412"/>
                    </a:lnTo>
                    <a:lnTo>
                      <a:pt x="350" y="399"/>
                    </a:lnTo>
                    <a:lnTo>
                      <a:pt x="367" y="387"/>
                    </a:lnTo>
                    <a:lnTo>
                      <a:pt x="382" y="372"/>
                    </a:lnTo>
                    <a:lnTo>
                      <a:pt x="396" y="355"/>
                    </a:lnTo>
                    <a:lnTo>
                      <a:pt x="409" y="338"/>
                    </a:lnTo>
                    <a:lnTo>
                      <a:pt x="418" y="320"/>
                    </a:lnTo>
                    <a:lnTo>
                      <a:pt x="427" y="300"/>
                    </a:lnTo>
                    <a:lnTo>
                      <a:pt x="433" y="280"/>
                    </a:lnTo>
                    <a:lnTo>
                      <a:pt x="438" y="258"/>
                    </a:lnTo>
                    <a:lnTo>
                      <a:pt x="441" y="237"/>
                    </a:lnTo>
                    <a:lnTo>
                      <a:pt x="441" y="215"/>
                    </a:lnTo>
                    <a:lnTo>
                      <a:pt x="439" y="194"/>
                    </a:lnTo>
                    <a:lnTo>
                      <a:pt x="436" y="170"/>
                    </a:lnTo>
                    <a:lnTo>
                      <a:pt x="436" y="170"/>
                    </a:lnTo>
                    <a:lnTo>
                      <a:pt x="430" y="149"/>
                    </a:lnTo>
                    <a:lnTo>
                      <a:pt x="421" y="129"/>
                    </a:lnTo>
                    <a:lnTo>
                      <a:pt x="412" y="109"/>
                    </a:lnTo>
                    <a:lnTo>
                      <a:pt x="399" y="91"/>
                    </a:lnTo>
                    <a:lnTo>
                      <a:pt x="385" y="74"/>
                    </a:lnTo>
                    <a:lnTo>
                      <a:pt x="370" y="58"/>
                    </a:lnTo>
                    <a:lnTo>
                      <a:pt x="355" y="44"/>
                    </a:lnTo>
                    <a:lnTo>
                      <a:pt x="338" y="34"/>
                    </a:lnTo>
                    <a:lnTo>
                      <a:pt x="318" y="23"/>
                    </a:lnTo>
                    <a:lnTo>
                      <a:pt x="299" y="14"/>
                    </a:lnTo>
                    <a:lnTo>
                      <a:pt x="279" y="8"/>
                    </a:lnTo>
                    <a:lnTo>
                      <a:pt x="258" y="3"/>
                    </a:lnTo>
                    <a:lnTo>
                      <a:pt x="236" y="0"/>
                    </a:lnTo>
                    <a:lnTo>
                      <a:pt x="215" y="0"/>
                    </a:lnTo>
                    <a:lnTo>
                      <a:pt x="192" y="1"/>
                    </a:lnTo>
                    <a:lnTo>
                      <a:pt x="170" y="6"/>
                    </a:lnTo>
                    <a:lnTo>
                      <a:pt x="170" y="6"/>
                    </a:lnTo>
                    <a:lnTo>
                      <a:pt x="149" y="12"/>
                    </a:lnTo>
                    <a:lnTo>
                      <a:pt x="127" y="20"/>
                    </a:lnTo>
                    <a:lnTo>
                      <a:pt x="109" y="31"/>
                    </a:lnTo>
                    <a:lnTo>
                      <a:pt x="90" y="41"/>
                    </a:lnTo>
                    <a:lnTo>
                      <a:pt x="73" y="55"/>
                    </a:lnTo>
                    <a:lnTo>
                      <a:pt x="58" y="71"/>
                    </a:lnTo>
                    <a:lnTo>
                      <a:pt x="44" y="86"/>
                    </a:lnTo>
                    <a:lnTo>
                      <a:pt x="32" y="104"/>
                    </a:lnTo>
                    <a:lnTo>
                      <a:pt x="21" y="123"/>
                    </a:lnTo>
                    <a:lnTo>
                      <a:pt x="14" y="141"/>
                    </a:lnTo>
                    <a:lnTo>
                      <a:pt x="7" y="163"/>
                    </a:lnTo>
                    <a:lnTo>
                      <a:pt x="3" y="183"/>
                    </a:lnTo>
                    <a:lnTo>
                      <a:pt x="0" y="204"/>
                    </a:lnTo>
                    <a:lnTo>
                      <a:pt x="0" y="227"/>
                    </a:lnTo>
                    <a:lnTo>
                      <a:pt x="1" y="249"/>
                    </a:lnTo>
                    <a:lnTo>
                      <a:pt x="4" y="270"/>
                    </a:lnTo>
                    <a:lnTo>
                      <a:pt x="4" y="270"/>
                    </a:lnTo>
                    <a:lnTo>
                      <a:pt x="10" y="293"/>
                    </a:lnTo>
                    <a:lnTo>
                      <a:pt x="20" y="313"/>
                    </a:lnTo>
                    <a:lnTo>
                      <a:pt x="29" y="333"/>
                    </a:lnTo>
                    <a:lnTo>
                      <a:pt x="41" y="350"/>
                    </a:lnTo>
                    <a:lnTo>
                      <a:pt x="55" y="367"/>
                    </a:lnTo>
                    <a:lnTo>
                      <a:pt x="69" y="383"/>
                    </a:lnTo>
                    <a:lnTo>
                      <a:pt x="86" y="396"/>
                    </a:lnTo>
                    <a:lnTo>
                      <a:pt x="103" y="409"/>
                    </a:lnTo>
                    <a:lnTo>
                      <a:pt x="121" y="419"/>
                    </a:lnTo>
                    <a:lnTo>
                      <a:pt x="141" y="427"/>
                    </a:lnTo>
                    <a:lnTo>
                      <a:pt x="161" y="435"/>
                    </a:lnTo>
                    <a:lnTo>
                      <a:pt x="183" y="439"/>
                    </a:lnTo>
                    <a:lnTo>
                      <a:pt x="204" y="441"/>
                    </a:lnTo>
                    <a:lnTo>
                      <a:pt x="226" y="443"/>
                    </a:lnTo>
                    <a:lnTo>
                      <a:pt x="249" y="441"/>
                    </a:lnTo>
                    <a:lnTo>
                      <a:pt x="270" y="436"/>
                    </a:lnTo>
                    <a:lnTo>
                      <a:pt x="270" y="4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47"/>
              <p:cNvSpPr>
                <a:spLocks noEditPoints="1"/>
              </p:cNvSpPr>
              <p:nvPr/>
            </p:nvSpPr>
            <p:spPr bwMode="auto">
              <a:xfrm>
                <a:off x="4981724" y="3232334"/>
                <a:ext cx="1008062" cy="1362075"/>
              </a:xfrm>
              <a:custGeom>
                <a:avLst/>
                <a:gdLst>
                  <a:gd name="T0" fmla="*/ 1036 w 1270"/>
                  <a:gd name="T1" fmla="*/ 4 h 1715"/>
                  <a:gd name="T2" fmla="*/ 615 w 1270"/>
                  <a:gd name="T3" fmla="*/ 0 h 1715"/>
                  <a:gd name="T4" fmla="*/ 587 w 1270"/>
                  <a:gd name="T5" fmla="*/ 4 h 1715"/>
                  <a:gd name="T6" fmla="*/ 503 w 1270"/>
                  <a:gd name="T7" fmla="*/ 53 h 1715"/>
                  <a:gd name="T8" fmla="*/ 417 w 1270"/>
                  <a:gd name="T9" fmla="*/ 143 h 1715"/>
                  <a:gd name="T10" fmla="*/ 337 w 1270"/>
                  <a:gd name="T11" fmla="*/ 264 h 1715"/>
                  <a:gd name="T12" fmla="*/ 262 w 1270"/>
                  <a:gd name="T13" fmla="*/ 439 h 1715"/>
                  <a:gd name="T14" fmla="*/ 197 w 1270"/>
                  <a:gd name="T15" fmla="*/ 674 h 1715"/>
                  <a:gd name="T16" fmla="*/ 186 w 1270"/>
                  <a:gd name="T17" fmla="*/ 765 h 1715"/>
                  <a:gd name="T18" fmla="*/ 34 w 1270"/>
                  <a:gd name="T19" fmla="*/ 1014 h 1715"/>
                  <a:gd name="T20" fmla="*/ 518 w 1270"/>
                  <a:gd name="T21" fmla="*/ 956 h 1715"/>
                  <a:gd name="T22" fmla="*/ 340 w 1270"/>
                  <a:gd name="T23" fmla="*/ 759 h 1715"/>
                  <a:gd name="T24" fmla="*/ 385 w 1270"/>
                  <a:gd name="T25" fmla="*/ 570 h 1715"/>
                  <a:gd name="T26" fmla="*/ 449 w 1270"/>
                  <a:gd name="T27" fmla="*/ 395 h 1715"/>
                  <a:gd name="T28" fmla="*/ 540 w 1270"/>
                  <a:gd name="T29" fmla="*/ 242 h 1715"/>
                  <a:gd name="T30" fmla="*/ 540 w 1270"/>
                  <a:gd name="T31" fmla="*/ 1606 h 1715"/>
                  <a:gd name="T32" fmla="*/ 560 w 1270"/>
                  <a:gd name="T33" fmla="*/ 1661 h 1715"/>
                  <a:gd name="T34" fmla="*/ 603 w 1270"/>
                  <a:gd name="T35" fmla="*/ 1701 h 1715"/>
                  <a:gd name="T36" fmla="*/ 661 w 1270"/>
                  <a:gd name="T37" fmla="*/ 1715 h 1715"/>
                  <a:gd name="T38" fmla="*/ 709 w 1270"/>
                  <a:gd name="T39" fmla="*/ 1706 h 1715"/>
                  <a:gd name="T40" fmla="*/ 755 w 1270"/>
                  <a:gd name="T41" fmla="*/ 1672 h 1715"/>
                  <a:gd name="T42" fmla="*/ 780 w 1270"/>
                  <a:gd name="T43" fmla="*/ 1618 h 1715"/>
                  <a:gd name="T44" fmla="*/ 829 w 1270"/>
                  <a:gd name="T45" fmla="*/ 1594 h 1715"/>
                  <a:gd name="T46" fmla="*/ 838 w 1270"/>
                  <a:gd name="T47" fmla="*/ 1641 h 1715"/>
                  <a:gd name="T48" fmla="*/ 872 w 1270"/>
                  <a:gd name="T49" fmla="*/ 1687 h 1715"/>
                  <a:gd name="T50" fmla="*/ 926 w 1270"/>
                  <a:gd name="T51" fmla="*/ 1713 h 1715"/>
                  <a:gd name="T52" fmla="*/ 975 w 1270"/>
                  <a:gd name="T53" fmla="*/ 1713 h 1715"/>
                  <a:gd name="T54" fmla="*/ 1027 w 1270"/>
                  <a:gd name="T55" fmla="*/ 1687 h 1715"/>
                  <a:gd name="T56" fmla="*/ 1062 w 1270"/>
                  <a:gd name="T57" fmla="*/ 1641 h 1715"/>
                  <a:gd name="T58" fmla="*/ 1072 w 1270"/>
                  <a:gd name="T59" fmla="*/ 748 h 1715"/>
                  <a:gd name="T60" fmla="*/ 1070 w 1270"/>
                  <a:gd name="T61" fmla="*/ 545 h 1715"/>
                  <a:gd name="T62" fmla="*/ 915 w 1270"/>
                  <a:gd name="T63" fmla="*/ 562 h 1715"/>
                  <a:gd name="T64" fmla="*/ 839 w 1270"/>
                  <a:gd name="T65" fmla="*/ 559 h 1715"/>
                  <a:gd name="T66" fmla="*/ 792 w 1270"/>
                  <a:gd name="T67" fmla="*/ 538 h 1715"/>
                  <a:gd name="T68" fmla="*/ 766 w 1270"/>
                  <a:gd name="T69" fmla="*/ 499 h 1715"/>
                  <a:gd name="T70" fmla="*/ 758 w 1270"/>
                  <a:gd name="T71" fmla="*/ 456 h 1715"/>
                  <a:gd name="T72" fmla="*/ 776 w 1270"/>
                  <a:gd name="T73" fmla="*/ 404 h 1715"/>
                  <a:gd name="T74" fmla="*/ 847 w 1270"/>
                  <a:gd name="T75" fmla="*/ 364 h 1715"/>
                  <a:gd name="T76" fmla="*/ 915 w 1270"/>
                  <a:gd name="T77" fmla="*/ 365 h 1715"/>
                  <a:gd name="T78" fmla="*/ 995 w 1270"/>
                  <a:gd name="T79" fmla="*/ 361 h 1715"/>
                  <a:gd name="T80" fmla="*/ 1072 w 1270"/>
                  <a:gd name="T81" fmla="*/ 335 h 1715"/>
                  <a:gd name="T82" fmla="*/ 1088 w 1270"/>
                  <a:gd name="T83" fmla="*/ 224 h 1715"/>
                  <a:gd name="T84" fmla="*/ 1113 w 1270"/>
                  <a:gd name="T85" fmla="*/ 295 h 1715"/>
                  <a:gd name="T86" fmla="*/ 1092 w 1270"/>
                  <a:gd name="T87" fmla="*/ 344 h 1715"/>
                  <a:gd name="T88" fmla="*/ 1061 w 1270"/>
                  <a:gd name="T89" fmla="*/ 362 h 1715"/>
                  <a:gd name="T90" fmla="*/ 956 w 1270"/>
                  <a:gd name="T91" fmla="*/ 384 h 1715"/>
                  <a:gd name="T92" fmla="*/ 976 w 1270"/>
                  <a:gd name="T93" fmla="*/ 405 h 1715"/>
                  <a:gd name="T94" fmla="*/ 998 w 1270"/>
                  <a:gd name="T95" fmla="*/ 433 h 1715"/>
                  <a:gd name="T96" fmla="*/ 995 w 1270"/>
                  <a:gd name="T97" fmla="*/ 456 h 1715"/>
                  <a:gd name="T98" fmla="*/ 989 w 1270"/>
                  <a:gd name="T99" fmla="*/ 507 h 1715"/>
                  <a:gd name="T100" fmla="*/ 1065 w 1270"/>
                  <a:gd name="T101" fmla="*/ 525 h 1715"/>
                  <a:gd name="T102" fmla="*/ 1115 w 1270"/>
                  <a:gd name="T103" fmla="*/ 510 h 1715"/>
                  <a:gd name="T104" fmla="*/ 1198 w 1270"/>
                  <a:gd name="T105" fmla="*/ 459 h 1715"/>
                  <a:gd name="T106" fmla="*/ 1258 w 1270"/>
                  <a:gd name="T107" fmla="*/ 369 h 1715"/>
                  <a:gd name="T108" fmla="*/ 1268 w 1270"/>
                  <a:gd name="T109" fmla="*/ 267 h 1715"/>
                  <a:gd name="T110" fmla="*/ 1221 w 1270"/>
                  <a:gd name="T111" fmla="*/ 138 h 1715"/>
                  <a:gd name="T112" fmla="*/ 1150 w 1270"/>
                  <a:gd name="T113" fmla="*/ 58 h 1715"/>
                  <a:gd name="T114" fmla="*/ 183 w 1270"/>
                  <a:gd name="T115" fmla="*/ 956 h 1715"/>
                  <a:gd name="T116" fmla="*/ 263 w 1270"/>
                  <a:gd name="T117" fmla="*/ 822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0" h="1715">
                    <a:moveTo>
                      <a:pt x="1105" y="29"/>
                    </a:moveTo>
                    <a:lnTo>
                      <a:pt x="1105" y="29"/>
                    </a:lnTo>
                    <a:lnTo>
                      <a:pt x="1084" y="18"/>
                    </a:lnTo>
                    <a:lnTo>
                      <a:pt x="1061" y="10"/>
                    </a:lnTo>
                    <a:lnTo>
                      <a:pt x="1036" y="4"/>
                    </a:lnTo>
                    <a:lnTo>
                      <a:pt x="1012" y="1"/>
                    </a:lnTo>
                    <a:lnTo>
                      <a:pt x="1012" y="1"/>
                    </a:lnTo>
                    <a:lnTo>
                      <a:pt x="995" y="0"/>
                    </a:lnTo>
                    <a:lnTo>
                      <a:pt x="615" y="0"/>
                    </a:lnTo>
                    <a:lnTo>
                      <a:pt x="615" y="0"/>
                    </a:lnTo>
                    <a:lnTo>
                      <a:pt x="603" y="0"/>
                    </a:lnTo>
                    <a:lnTo>
                      <a:pt x="590" y="3"/>
                    </a:lnTo>
                    <a:lnTo>
                      <a:pt x="590" y="3"/>
                    </a:lnTo>
                    <a:lnTo>
                      <a:pt x="587" y="4"/>
                    </a:lnTo>
                    <a:lnTo>
                      <a:pt x="587" y="4"/>
                    </a:lnTo>
                    <a:lnTo>
                      <a:pt x="580" y="7"/>
                    </a:lnTo>
                    <a:lnTo>
                      <a:pt x="566" y="13"/>
                    </a:lnTo>
                    <a:lnTo>
                      <a:pt x="549" y="23"/>
                    </a:lnTo>
                    <a:lnTo>
                      <a:pt x="527" y="35"/>
                    </a:lnTo>
                    <a:lnTo>
                      <a:pt x="503" y="53"/>
                    </a:lnTo>
                    <a:lnTo>
                      <a:pt x="477" y="78"/>
                    </a:lnTo>
                    <a:lnTo>
                      <a:pt x="448" y="107"/>
                    </a:lnTo>
                    <a:lnTo>
                      <a:pt x="432" y="124"/>
                    </a:lnTo>
                    <a:lnTo>
                      <a:pt x="417" y="143"/>
                    </a:lnTo>
                    <a:lnTo>
                      <a:pt x="417" y="143"/>
                    </a:lnTo>
                    <a:lnTo>
                      <a:pt x="401" y="164"/>
                    </a:lnTo>
                    <a:lnTo>
                      <a:pt x="385" y="186"/>
                    </a:lnTo>
                    <a:lnTo>
                      <a:pt x="369" y="210"/>
                    </a:lnTo>
                    <a:lnTo>
                      <a:pt x="354" y="236"/>
                    </a:lnTo>
                    <a:lnTo>
                      <a:pt x="337" y="264"/>
                    </a:lnTo>
                    <a:lnTo>
                      <a:pt x="322" y="295"/>
                    </a:lnTo>
                    <a:lnTo>
                      <a:pt x="306" y="327"/>
                    </a:lnTo>
                    <a:lnTo>
                      <a:pt x="291" y="362"/>
                    </a:lnTo>
                    <a:lnTo>
                      <a:pt x="275" y="399"/>
                    </a:lnTo>
                    <a:lnTo>
                      <a:pt x="262" y="439"/>
                    </a:lnTo>
                    <a:lnTo>
                      <a:pt x="248" y="481"/>
                    </a:lnTo>
                    <a:lnTo>
                      <a:pt x="234" y="525"/>
                    </a:lnTo>
                    <a:lnTo>
                      <a:pt x="220" y="571"/>
                    </a:lnTo>
                    <a:lnTo>
                      <a:pt x="208" y="622"/>
                    </a:lnTo>
                    <a:lnTo>
                      <a:pt x="197" y="674"/>
                    </a:lnTo>
                    <a:lnTo>
                      <a:pt x="185" y="730"/>
                    </a:lnTo>
                    <a:lnTo>
                      <a:pt x="185" y="730"/>
                    </a:lnTo>
                    <a:lnTo>
                      <a:pt x="185" y="742"/>
                    </a:lnTo>
                    <a:lnTo>
                      <a:pt x="185" y="753"/>
                    </a:lnTo>
                    <a:lnTo>
                      <a:pt x="186" y="765"/>
                    </a:lnTo>
                    <a:lnTo>
                      <a:pt x="191" y="776"/>
                    </a:lnTo>
                    <a:lnTo>
                      <a:pt x="126" y="956"/>
                    </a:lnTo>
                    <a:lnTo>
                      <a:pt x="0" y="956"/>
                    </a:lnTo>
                    <a:lnTo>
                      <a:pt x="0" y="1014"/>
                    </a:lnTo>
                    <a:lnTo>
                      <a:pt x="34" y="1014"/>
                    </a:lnTo>
                    <a:lnTo>
                      <a:pt x="66" y="1292"/>
                    </a:lnTo>
                    <a:lnTo>
                      <a:pt x="454" y="1292"/>
                    </a:lnTo>
                    <a:lnTo>
                      <a:pt x="484" y="1014"/>
                    </a:lnTo>
                    <a:lnTo>
                      <a:pt x="518" y="1014"/>
                    </a:lnTo>
                    <a:lnTo>
                      <a:pt x="518" y="956"/>
                    </a:lnTo>
                    <a:lnTo>
                      <a:pt x="392" y="956"/>
                    </a:lnTo>
                    <a:lnTo>
                      <a:pt x="331" y="782"/>
                    </a:lnTo>
                    <a:lnTo>
                      <a:pt x="331" y="782"/>
                    </a:lnTo>
                    <a:lnTo>
                      <a:pt x="337" y="771"/>
                    </a:lnTo>
                    <a:lnTo>
                      <a:pt x="340" y="759"/>
                    </a:lnTo>
                    <a:lnTo>
                      <a:pt x="340" y="759"/>
                    </a:lnTo>
                    <a:lnTo>
                      <a:pt x="351" y="707"/>
                    </a:lnTo>
                    <a:lnTo>
                      <a:pt x="361" y="659"/>
                    </a:lnTo>
                    <a:lnTo>
                      <a:pt x="372" y="613"/>
                    </a:lnTo>
                    <a:lnTo>
                      <a:pt x="385" y="570"/>
                    </a:lnTo>
                    <a:lnTo>
                      <a:pt x="397" y="530"/>
                    </a:lnTo>
                    <a:lnTo>
                      <a:pt x="409" y="493"/>
                    </a:lnTo>
                    <a:lnTo>
                      <a:pt x="423" y="458"/>
                    </a:lnTo>
                    <a:lnTo>
                      <a:pt x="435" y="425"/>
                    </a:lnTo>
                    <a:lnTo>
                      <a:pt x="449" y="395"/>
                    </a:lnTo>
                    <a:lnTo>
                      <a:pt x="461" y="367"/>
                    </a:lnTo>
                    <a:lnTo>
                      <a:pt x="475" y="341"/>
                    </a:lnTo>
                    <a:lnTo>
                      <a:pt x="489" y="318"/>
                    </a:lnTo>
                    <a:lnTo>
                      <a:pt x="515" y="276"/>
                    </a:lnTo>
                    <a:lnTo>
                      <a:pt x="540" y="242"/>
                    </a:lnTo>
                    <a:lnTo>
                      <a:pt x="540" y="562"/>
                    </a:lnTo>
                    <a:lnTo>
                      <a:pt x="540" y="748"/>
                    </a:lnTo>
                    <a:lnTo>
                      <a:pt x="540" y="1594"/>
                    </a:lnTo>
                    <a:lnTo>
                      <a:pt x="540" y="1594"/>
                    </a:lnTo>
                    <a:lnTo>
                      <a:pt x="540" y="1606"/>
                    </a:lnTo>
                    <a:lnTo>
                      <a:pt x="541" y="1618"/>
                    </a:lnTo>
                    <a:lnTo>
                      <a:pt x="544" y="1630"/>
                    </a:lnTo>
                    <a:lnTo>
                      <a:pt x="549" y="1641"/>
                    </a:lnTo>
                    <a:lnTo>
                      <a:pt x="554" y="1652"/>
                    </a:lnTo>
                    <a:lnTo>
                      <a:pt x="560" y="1661"/>
                    </a:lnTo>
                    <a:lnTo>
                      <a:pt x="567" y="1672"/>
                    </a:lnTo>
                    <a:lnTo>
                      <a:pt x="575" y="1680"/>
                    </a:lnTo>
                    <a:lnTo>
                      <a:pt x="583" y="1687"/>
                    </a:lnTo>
                    <a:lnTo>
                      <a:pt x="592" y="1695"/>
                    </a:lnTo>
                    <a:lnTo>
                      <a:pt x="603" y="1701"/>
                    </a:lnTo>
                    <a:lnTo>
                      <a:pt x="614" y="1706"/>
                    </a:lnTo>
                    <a:lnTo>
                      <a:pt x="624" y="1710"/>
                    </a:lnTo>
                    <a:lnTo>
                      <a:pt x="637" y="1713"/>
                    </a:lnTo>
                    <a:lnTo>
                      <a:pt x="649" y="1715"/>
                    </a:lnTo>
                    <a:lnTo>
                      <a:pt x="661" y="1715"/>
                    </a:lnTo>
                    <a:lnTo>
                      <a:pt x="661" y="1715"/>
                    </a:lnTo>
                    <a:lnTo>
                      <a:pt x="673" y="1715"/>
                    </a:lnTo>
                    <a:lnTo>
                      <a:pt x="686" y="1713"/>
                    </a:lnTo>
                    <a:lnTo>
                      <a:pt x="697" y="1710"/>
                    </a:lnTo>
                    <a:lnTo>
                      <a:pt x="709" y="1706"/>
                    </a:lnTo>
                    <a:lnTo>
                      <a:pt x="718" y="1701"/>
                    </a:lnTo>
                    <a:lnTo>
                      <a:pt x="729" y="1695"/>
                    </a:lnTo>
                    <a:lnTo>
                      <a:pt x="738" y="1687"/>
                    </a:lnTo>
                    <a:lnTo>
                      <a:pt x="747" y="1680"/>
                    </a:lnTo>
                    <a:lnTo>
                      <a:pt x="755" y="1672"/>
                    </a:lnTo>
                    <a:lnTo>
                      <a:pt x="761" y="1661"/>
                    </a:lnTo>
                    <a:lnTo>
                      <a:pt x="767" y="1652"/>
                    </a:lnTo>
                    <a:lnTo>
                      <a:pt x="773" y="1641"/>
                    </a:lnTo>
                    <a:lnTo>
                      <a:pt x="776" y="1630"/>
                    </a:lnTo>
                    <a:lnTo>
                      <a:pt x="780" y="1618"/>
                    </a:lnTo>
                    <a:lnTo>
                      <a:pt x="781" y="1606"/>
                    </a:lnTo>
                    <a:lnTo>
                      <a:pt x="783" y="1594"/>
                    </a:lnTo>
                    <a:lnTo>
                      <a:pt x="783" y="823"/>
                    </a:lnTo>
                    <a:lnTo>
                      <a:pt x="829" y="823"/>
                    </a:lnTo>
                    <a:lnTo>
                      <a:pt x="829" y="1594"/>
                    </a:lnTo>
                    <a:lnTo>
                      <a:pt x="829" y="1594"/>
                    </a:lnTo>
                    <a:lnTo>
                      <a:pt x="829" y="1606"/>
                    </a:lnTo>
                    <a:lnTo>
                      <a:pt x="830" y="1618"/>
                    </a:lnTo>
                    <a:lnTo>
                      <a:pt x="833" y="1630"/>
                    </a:lnTo>
                    <a:lnTo>
                      <a:pt x="838" y="1641"/>
                    </a:lnTo>
                    <a:lnTo>
                      <a:pt x="843" y="1652"/>
                    </a:lnTo>
                    <a:lnTo>
                      <a:pt x="849" y="1661"/>
                    </a:lnTo>
                    <a:lnTo>
                      <a:pt x="856" y="1672"/>
                    </a:lnTo>
                    <a:lnTo>
                      <a:pt x="864" y="1680"/>
                    </a:lnTo>
                    <a:lnTo>
                      <a:pt x="872" y="1687"/>
                    </a:lnTo>
                    <a:lnTo>
                      <a:pt x="881" y="1695"/>
                    </a:lnTo>
                    <a:lnTo>
                      <a:pt x="892" y="1701"/>
                    </a:lnTo>
                    <a:lnTo>
                      <a:pt x="902" y="1706"/>
                    </a:lnTo>
                    <a:lnTo>
                      <a:pt x="913" y="1710"/>
                    </a:lnTo>
                    <a:lnTo>
                      <a:pt x="926" y="1713"/>
                    </a:lnTo>
                    <a:lnTo>
                      <a:pt x="938" y="1715"/>
                    </a:lnTo>
                    <a:lnTo>
                      <a:pt x="950" y="1715"/>
                    </a:lnTo>
                    <a:lnTo>
                      <a:pt x="950" y="1715"/>
                    </a:lnTo>
                    <a:lnTo>
                      <a:pt x="962" y="1715"/>
                    </a:lnTo>
                    <a:lnTo>
                      <a:pt x="975" y="1713"/>
                    </a:lnTo>
                    <a:lnTo>
                      <a:pt x="985" y="1710"/>
                    </a:lnTo>
                    <a:lnTo>
                      <a:pt x="996" y="1706"/>
                    </a:lnTo>
                    <a:lnTo>
                      <a:pt x="1007" y="1701"/>
                    </a:lnTo>
                    <a:lnTo>
                      <a:pt x="1018" y="1695"/>
                    </a:lnTo>
                    <a:lnTo>
                      <a:pt x="1027" y="1687"/>
                    </a:lnTo>
                    <a:lnTo>
                      <a:pt x="1036" y="1680"/>
                    </a:lnTo>
                    <a:lnTo>
                      <a:pt x="1044" y="1672"/>
                    </a:lnTo>
                    <a:lnTo>
                      <a:pt x="1050" y="1661"/>
                    </a:lnTo>
                    <a:lnTo>
                      <a:pt x="1056" y="1652"/>
                    </a:lnTo>
                    <a:lnTo>
                      <a:pt x="1062" y="1641"/>
                    </a:lnTo>
                    <a:lnTo>
                      <a:pt x="1065" y="1630"/>
                    </a:lnTo>
                    <a:lnTo>
                      <a:pt x="1068" y="1618"/>
                    </a:lnTo>
                    <a:lnTo>
                      <a:pt x="1070" y="1606"/>
                    </a:lnTo>
                    <a:lnTo>
                      <a:pt x="1072" y="1594"/>
                    </a:lnTo>
                    <a:lnTo>
                      <a:pt x="1072" y="748"/>
                    </a:lnTo>
                    <a:lnTo>
                      <a:pt x="1072" y="562"/>
                    </a:lnTo>
                    <a:lnTo>
                      <a:pt x="1072" y="545"/>
                    </a:lnTo>
                    <a:lnTo>
                      <a:pt x="1072" y="545"/>
                    </a:lnTo>
                    <a:lnTo>
                      <a:pt x="1070" y="545"/>
                    </a:lnTo>
                    <a:lnTo>
                      <a:pt x="1070" y="545"/>
                    </a:lnTo>
                    <a:lnTo>
                      <a:pt x="1035" y="553"/>
                    </a:lnTo>
                    <a:lnTo>
                      <a:pt x="998" y="559"/>
                    </a:lnTo>
                    <a:lnTo>
                      <a:pt x="958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915" y="562"/>
                    </a:lnTo>
                    <a:lnTo>
                      <a:pt x="882" y="562"/>
                    </a:lnTo>
                    <a:lnTo>
                      <a:pt x="850" y="561"/>
                    </a:lnTo>
                    <a:lnTo>
                      <a:pt x="850" y="561"/>
                    </a:lnTo>
                    <a:lnTo>
                      <a:pt x="839" y="559"/>
                    </a:lnTo>
                    <a:lnTo>
                      <a:pt x="829" y="556"/>
                    </a:lnTo>
                    <a:lnTo>
                      <a:pt x="829" y="556"/>
                    </a:lnTo>
                    <a:lnTo>
                      <a:pt x="815" y="551"/>
                    </a:lnTo>
                    <a:lnTo>
                      <a:pt x="803" y="545"/>
                    </a:lnTo>
                    <a:lnTo>
                      <a:pt x="792" y="538"/>
                    </a:lnTo>
                    <a:lnTo>
                      <a:pt x="783" y="527"/>
                    </a:lnTo>
                    <a:lnTo>
                      <a:pt x="783" y="527"/>
                    </a:lnTo>
                    <a:lnTo>
                      <a:pt x="773" y="515"/>
                    </a:lnTo>
                    <a:lnTo>
                      <a:pt x="773" y="515"/>
                    </a:lnTo>
                    <a:lnTo>
                      <a:pt x="766" y="499"/>
                    </a:lnTo>
                    <a:lnTo>
                      <a:pt x="766" y="499"/>
                    </a:lnTo>
                    <a:lnTo>
                      <a:pt x="761" y="490"/>
                    </a:lnTo>
                    <a:lnTo>
                      <a:pt x="760" y="479"/>
                    </a:lnTo>
                    <a:lnTo>
                      <a:pt x="758" y="467"/>
                    </a:lnTo>
                    <a:lnTo>
                      <a:pt x="758" y="456"/>
                    </a:lnTo>
                    <a:lnTo>
                      <a:pt x="758" y="456"/>
                    </a:lnTo>
                    <a:lnTo>
                      <a:pt x="760" y="447"/>
                    </a:lnTo>
                    <a:lnTo>
                      <a:pt x="761" y="438"/>
                    </a:lnTo>
                    <a:lnTo>
                      <a:pt x="767" y="419"/>
                    </a:lnTo>
                    <a:lnTo>
                      <a:pt x="776" y="404"/>
                    </a:lnTo>
                    <a:lnTo>
                      <a:pt x="789" y="390"/>
                    </a:lnTo>
                    <a:lnTo>
                      <a:pt x="804" y="379"/>
                    </a:lnTo>
                    <a:lnTo>
                      <a:pt x="819" y="372"/>
                    </a:lnTo>
                    <a:lnTo>
                      <a:pt x="838" y="365"/>
                    </a:lnTo>
                    <a:lnTo>
                      <a:pt x="847" y="364"/>
                    </a:lnTo>
                    <a:lnTo>
                      <a:pt x="856" y="364"/>
                    </a:lnTo>
                    <a:lnTo>
                      <a:pt x="856" y="364"/>
                    </a:lnTo>
                    <a:lnTo>
                      <a:pt x="863" y="364"/>
                    </a:lnTo>
                    <a:lnTo>
                      <a:pt x="863" y="364"/>
                    </a:lnTo>
                    <a:lnTo>
                      <a:pt x="915" y="365"/>
                    </a:lnTo>
                    <a:lnTo>
                      <a:pt x="916" y="365"/>
                    </a:lnTo>
                    <a:lnTo>
                      <a:pt x="916" y="365"/>
                    </a:lnTo>
                    <a:lnTo>
                      <a:pt x="946" y="365"/>
                    </a:lnTo>
                    <a:lnTo>
                      <a:pt x="972" y="364"/>
                    </a:lnTo>
                    <a:lnTo>
                      <a:pt x="995" y="361"/>
                    </a:lnTo>
                    <a:lnTo>
                      <a:pt x="1013" y="356"/>
                    </a:lnTo>
                    <a:lnTo>
                      <a:pt x="1030" y="353"/>
                    </a:lnTo>
                    <a:lnTo>
                      <a:pt x="1044" y="349"/>
                    </a:lnTo>
                    <a:lnTo>
                      <a:pt x="1062" y="339"/>
                    </a:lnTo>
                    <a:lnTo>
                      <a:pt x="1072" y="335"/>
                    </a:lnTo>
                    <a:lnTo>
                      <a:pt x="1072" y="201"/>
                    </a:lnTo>
                    <a:lnTo>
                      <a:pt x="1072" y="201"/>
                    </a:lnTo>
                    <a:lnTo>
                      <a:pt x="1081" y="212"/>
                    </a:lnTo>
                    <a:lnTo>
                      <a:pt x="1088" y="224"/>
                    </a:lnTo>
                    <a:lnTo>
                      <a:pt x="1088" y="224"/>
                    </a:lnTo>
                    <a:lnTo>
                      <a:pt x="1099" y="242"/>
                    </a:lnTo>
                    <a:lnTo>
                      <a:pt x="1107" y="261"/>
                    </a:lnTo>
                    <a:lnTo>
                      <a:pt x="1111" y="279"/>
                    </a:lnTo>
                    <a:lnTo>
                      <a:pt x="1113" y="295"/>
                    </a:lnTo>
                    <a:lnTo>
                      <a:pt x="1113" y="295"/>
                    </a:lnTo>
                    <a:lnTo>
                      <a:pt x="1111" y="310"/>
                    </a:lnTo>
                    <a:lnTo>
                      <a:pt x="1107" y="324"/>
                    </a:lnTo>
                    <a:lnTo>
                      <a:pt x="1107" y="324"/>
                    </a:lnTo>
                    <a:lnTo>
                      <a:pt x="1101" y="333"/>
                    </a:lnTo>
                    <a:lnTo>
                      <a:pt x="1092" y="344"/>
                    </a:lnTo>
                    <a:lnTo>
                      <a:pt x="1092" y="344"/>
                    </a:lnTo>
                    <a:lnTo>
                      <a:pt x="1082" y="350"/>
                    </a:lnTo>
                    <a:lnTo>
                      <a:pt x="1072" y="356"/>
                    </a:lnTo>
                    <a:lnTo>
                      <a:pt x="1072" y="356"/>
                    </a:lnTo>
                    <a:lnTo>
                      <a:pt x="1061" y="362"/>
                    </a:lnTo>
                    <a:lnTo>
                      <a:pt x="1061" y="362"/>
                    </a:lnTo>
                    <a:lnTo>
                      <a:pt x="1041" y="369"/>
                    </a:lnTo>
                    <a:lnTo>
                      <a:pt x="1018" y="376"/>
                    </a:lnTo>
                    <a:lnTo>
                      <a:pt x="990" y="381"/>
                    </a:lnTo>
                    <a:lnTo>
                      <a:pt x="956" y="384"/>
                    </a:lnTo>
                    <a:lnTo>
                      <a:pt x="956" y="384"/>
                    </a:lnTo>
                    <a:lnTo>
                      <a:pt x="962" y="401"/>
                    </a:lnTo>
                    <a:lnTo>
                      <a:pt x="962" y="401"/>
                    </a:lnTo>
                    <a:lnTo>
                      <a:pt x="970" y="402"/>
                    </a:lnTo>
                    <a:lnTo>
                      <a:pt x="976" y="405"/>
                    </a:lnTo>
                    <a:lnTo>
                      <a:pt x="982" y="408"/>
                    </a:lnTo>
                    <a:lnTo>
                      <a:pt x="989" y="413"/>
                    </a:lnTo>
                    <a:lnTo>
                      <a:pt x="993" y="419"/>
                    </a:lnTo>
                    <a:lnTo>
                      <a:pt x="996" y="425"/>
                    </a:lnTo>
                    <a:lnTo>
                      <a:pt x="998" y="433"/>
                    </a:lnTo>
                    <a:lnTo>
                      <a:pt x="999" y="441"/>
                    </a:lnTo>
                    <a:lnTo>
                      <a:pt x="999" y="441"/>
                    </a:lnTo>
                    <a:lnTo>
                      <a:pt x="998" y="450"/>
                    </a:lnTo>
                    <a:lnTo>
                      <a:pt x="998" y="450"/>
                    </a:lnTo>
                    <a:lnTo>
                      <a:pt x="995" y="456"/>
                    </a:lnTo>
                    <a:lnTo>
                      <a:pt x="992" y="464"/>
                    </a:lnTo>
                    <a:lnTo>
                      <a:pt x="987" y="468"/>
                    </a:lnTo>
                    <a:lnTo>
                      <a:pt x="981" y="473"/>
                    </a:lnTo>
                    <a:lnTo>
                      <a:pt x="981" y="473"/>
                    </a:lnTo>
                    <a:lnTo>
                      <a:pt x="989" y="507"/>
                    </a:lnTo>
                    <a:lnTo>
                      <a:pt x="995" y="539"/>
                    </a:lnTo>
                    <a:lnTo>
                      <a:pt x="995" y="539"/>
                    </a:lnTo>
                    <a:lnTo>
                      <a:pt x="1032" y="533"/>
                    </a:lnTo>
                    <a:lnTo>
                      <a:pt x="1065" y="525"/>
                    </a:lnTo>
                    <a:lnTo>
                      <a:pt x="1065" y="525"/>
                    </a:lnTo>
                    <a:lnTo>
                      <a:pt x="1072" y="524"/>
                    </a:lnTo>
                    <a:lnTo>
                      <a:pt x="1072" y="524"/>
                    </a:lnTo>
                    <a:lnTo>
                      <a:pt x="1092" y="519"/>
                    </a:lnTo>
                    <a:lnTo>
                      <a:pt x="1092" y="519"/>
                    </a:lnTo>
                    <a:lnTo>
                      <a:pt x="1115" y="510"/>
                    </a:lnTo>
                    <a:lnTo>
                      <a:pt x="1136" y="501"/>
                    </a:lnTo>
                    <a:lnTo>
                      <a:pt x="1156" y="488"/>
                    </a:lnTo>
                    <a:lnTo>
                      <a:pt x="1176" y="476"/>
                    </a:lnTo>
                    <a:lnTo>
                      <a:pt x="1176" y="476"/>
                    </a:lnTo>
                    <a:lnTo>
                      <a:pt x="1198" y="459"/>
                    </a:lnTo>
                    <a:lnTo>
                      <a:pt x="1218" y="439"/>
                    </a:lnTo>
                    <a:lnTo>
                      <a:pt x="1234" y="416"/>
                    </a:lnTo>
                    <a:lnTo>
                      <a:pt x="1248" y="393"/>
                    </a:lnTo>
                    <a:lnTo>
                      <a:pt x="1248" y="393"/>
                    </a:lnTo>
                    <a:lnTo>
                      <a:pt x="1258" y="369"/>
                    </a:lnTo>
                    <a:lnTo>
                      <a:pt x="1265" y="344"/>
                    </a:lnTo>
                    <a:lnTo>
                      <a:pt x="1268" y="319"/>
                    </a:lnTo>
                    <a:lnTo>
                      <a:pt x="1270" y="295"/>
                    </a:lnTo>
                    <a:lnTo>
                      <a:pt x="1270" y="295"/>
                    </a:lnTo>
                    <a:lnTo>
                      <a:pt x="1268" y="267"/>
                    </a:lnTo>
                    <a:lnTo>
                      <a:pt x="1264" y="239"/>
                    </a:lnTo>
                    <a:lnTo>
                      <a:pt x="1256" y="212"/>
                    </a:lnTo>
                    <a:lnTo>
                      <a:pt x="1247" y="187"/>
                    </a:lnTo>
                    <a:lnTo>
                      <a:pt x="1234" y="163"/>
                    </a:lnTo>
                    <a:lnTo>
                      <a:pt x="1221" y="138"/>
                    </a:lnTo>
                    <a:lnTo>
                      <a:pt x="1205" y="116"/>
                    </a:lnTo>
                    <a:lnTo>
                      <a:pt x="1188" y="96"/>
                    </a:lnTo>
                    <a:lnTo>
                      <a:pt x="1188" y="96"/>
                    </a:lnTo>
                    <a:lnTo>
                      <a:pt x="1170" y="76"/>
                    </a:lnTo>
                    <a:lnTo>
                      <a:pt x="1150" y="58"/>
                    </a:lnTo>
                    <a:lnTo>
                      <a:pt x="1128" y="43"/>
                    </a:lnTo>
                    <a:lnTo>
                      <a:pt x="1105" y="29"/>
                    </a:lnTo>
                    <a:lnTo>
                      <a:pt x="1105" y="29"/>
                    </a:lnTo>
                    <a:close/>
                    <a:moveTo>
                      <a:pt x="335" y="956"/>
                    </a:moveTo>
                    <a:lnTo>
                      <a:pt x="183" y="956"/>
                    </a:lnTo>
                    <a:lnTo>
                      <a:pt x="234" y="817"/>
                    </a:lnTo>
                    <a:lnTo>
                      <a:pt x="234" y="817"/>
                    </a:lnTo>
                    <a:lnTo>
                      <a:pt x="248" y="820"/>
                    </a:lnTo>
                    <a:lnTo>
                      <a:pt x="248" y="820"/>
                    </a:lnTo>
                    <a:lnTo>
                      <a:pt x="263" y="822"/>
                    </a:lnTo>
                    <a:lnTo>
                      <a:pt x="263" y="822"/>
                    </a:lnTo>
                    <a:lnTo>
                      <a:pt x="275" y="822"/>
                    </a:lnTo>
                    <a:lnTo>
                      <a:pt x="286" y="819"/>
                    </a:lnTo>
                    <a:lnTo>
                      <a:pt x="335" y="95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48"/>
              <p:cNvSpPr>
                <a:spLocks/>
              </p:cNvSpPr>
              <p:nvPr/>
            </p:nvSpPr>
            <p:spPr bwMode="auto">
              <a:xfrm>
                <a:off x="5599261" y="3537134"/>
                <a:ext cx="155575" cy="127000"/>
              </a:xfrm>
              <a:custGeom>
                <a:avLst/>
                <a:gdLst>
                  <a:gd name="T0" fmla="*/ 181 w 197"/>
                  <a:gd name="T1" fmla="*/ 95 h 158"/>
                  <a:gd name="T2" fmla="*/ 181 w 197"/>
                  <a:gd name="T3" fmla="*/ 95 h 158"/>
                  <a:gd name="T4" fmla="*/ 174 w 197"/>
                  <a:gd name="T5" fmla="*/ 95 h 158"/>
                  <a:gd name="T6" fmla="*/ 168 w 197"/>
                  <a:gd name="T7" fmla="*/ 94 h 158"/>
                  <a:gd name="T8" fmla="*/ 160 w 197"/>
                  <a:gd name="T9" fmla="*/ 89 h 158"/>
                  <a:gd name="T10" fmla="*/ 155 w 197"/>
                  <a:gd name="T11" fmla="*/ 86 h 158"/>
                  <a:gd name="T12" fmla="*/ 151 w 197"/>
                  <a:gd name="T13" fmla="*/ 80 h 158"/>
                  <a:gd name="T14" fmla="*/ 146 w 197"/>
                  <a:gd name="T15" fmla="*/ 74 h 158"/>
                  <a:gd name="T16" fmla="*/ 144 w 197"/>
                  <a:gd name="T17" fmla="*/ 68 h 158"/>
                  <a:gd name="T18" fmla="*/ 143 w 197"/>
                  <a:gd name="T19" fmla="*/ 60 h 158"/>
                  <a:gd name="T20" fmla="*/ 143 w 197"/>
                  <a:gd name="T21" fmla="*/ 60 h 158"/>
                  <a:gd name="T22" fmla="*/ 143 w 197"/>
                  <a:gd name="T23" fmla="*/ 57 h 158"/>
                  <a:gd name="T24" fmla="*/ 143 w 197"/>
                  <a:gd name="T25" fmla="*/ 57 h 158"/>
                  <a:gd name="T26" fmla="*/ 144 w 197"/>
                  <a:gd name="T27" fmla="*/ 44 h 158"/>
                  <a:gd name="T28" fmla="*/ 149 w 197"/>
                  <a:gd name="T29" fmla="*/ 35 h 158"/>
                  <a:gd name="T30" fmla="*/ 155 w 197"/>
                  <a:gd name="T31" fmla="*/ 28 h 158"/>
                  <a:gd name="T32" fmla="*/ 164 w 197"/>
                  <a:gd name="T33" fmla="*/ 21 h 158"/>
                  <a:gd name="T34" fmla="*/ 164 w 197"/>
                  <a:gd name="T35" fmla="*/ 21 h 158"/>
                  <a:gd name="T36" fmla="*/ 158 w 197"/>
                  <a:gd name="T37" fmla="*/ 1 h 158"/>
                  <a:gd name="T38" fmla="*/ 158 w 197"/>
                  <a:gd name="T39" fmla="*/ 1 h 158"/>
                  <a:gd name="T40" fmla="*/ 137 w 197"/>
                  <a:gd name="T41" fmla="*/ 1 h 158"/>
                  <a:gd name="T42" fmla="*/ 137 w 197"/>
                  <a:gd name="T43" fmla="*/ 1 h 158"/>
                  <a:gd name="T44" fmla="*/ 83 w 197"/>
                  <a:gd name="T45" fmla="*/ 0 h 158"/>
                  <a:gd name="T46" fmla="*/ 83 w 197"/>
                  <a:gd name="T47" fmla="*/ 0 h 158"/>
                  <a:gd name="T48" fmla="*/ 68 w 197"/>
                  <a:gd name="T49" fmla="*/ 0 h 158"/>
                  <a:gd name="T50" fmla="*/ 52 w 197"/>
                  <a:gd name="T51" fmla="*/ 4 h 158"/>
                  <a:gd name="T52" fmla="*/ 38 w 197"/>
                  <a:gd name="T53" fmla="*/ 11 h 158"/>
                  <a:gd name="T54" fmla="*/ 26 w 197"/>
                  <a:gd name="T55" fmla="*/ 18 h 158"/>
                  <a:gd name="T56" fmla="*/ 15 w 197"/>
                  <a:gd name="T57" fmla="*/ 31 h 158"/>
                  <a:gd name="T58" fmla="*/ 8 w 197"/>
                  <a:gd name="T59" fmla="*/ 43 h 158"/>
                  <a:gd name="T60" fmla="*/ 3 w 197"/>
                  <a:gd name="T61" fmla="*/ 57 h 158"/>
                  <a:gd name="T62" fmla="*/ 0 w 197"/>
                  <a:gd name="T63" fmla="*/ 74 h 158"/>
                  <a:gd name="T64" fmla="*/ 0 w 197"/>
                  <a:gd name="T65" fmla="*/ 74 h 158"/>
                  <a:gd name="T66" fmla="*/ 0 w 197"/>
                  <a:gd name="T67" fmla="*/ 86 h 158"/>
                  <a:gd name="T68" fmla="*/ 3 w 197"/>
                  <a:gd name="T69" fmla="*/ 100 h 158"/>
                  <a:gd name="T70" fmla="*/ 6 w 197"/>
                  <a:gd name="T71" fmla="*/ 111 h 158"/>
                  <a:gd name="T72" fmla="*/ 12 w 197"/>
                  <a:gd name="T73" fmla="*/ 121 h 158"/>
                  <a:gd name="T74" fmla="*/ 22 w 197"/>
                  <a:gd name="T75" fmla="*/ 132 h 158"/>
                  <a:gd name="T76" fmla="*/ 31 w 197"/>
                  <a:gd name="T77" fmla="*/ 140 h 158"/>
                  <a:gd name="T78" fmla="*/ 41 w 197"/>
                  <a:gd name="T79" fmla="*/ 147 h 158"/>
                  <a:gd name="T80" fmla="*/ 52 w 197"/>
                  <a:gd name="T81" fmla="*/ 152 h 158"/>
                  <a:gd name="T82" fmla="*/ 52 w 197"/>
                  <a:gd name="T83" fmla="*/ 152 h 158"/>
                  <a:gd name="T84" fmla="*/ 63 w 197"/>
                  <a:gd name="T85" fmla="*/ 155 h 158"/>
                  <a:gd name="T86" fmla="*/ 74 w 197"/>
                  <a:gd name="T87" fmla="*/ 157 h 158"/>
                  <a:gd name="T88" fmla="*/ 74 w 197"/>
                  <a:gd name="T89" fmla="*/ 157 h 158"/>
                  <a:gd name="T90" fmla="*/ 106 w 197"/>
                  <a:gd name="T91" fmla="*/ 158 h 158"/>
                  <a:gd name="T92" fmla="*/ 137 w 197"/>
                  <a:gd name="T93" fmla="*/ 158 h 158"/>
                  <a:gd name="T94" fmla="*/ 137 w 197"/>
                  <a:gd name="T95" fmla="*/ 158 h 158"/>
                  <a:gd name="T96" fmla="*/ 168 w 197"/>
                  <a:gd name="T97" fmla="*/ 158 h 158"/>
                  <a:gd name="T98" fmla="*/ 197 w 197"/>
                  <a:gd name="T99" fmla="*/ 157 h 158"/>
                  <a:gd name="T100" fmla="*/ 197 w 197"/>
                  <a:gd name="T101" fmla="*/ 157 h 158"/>
                  <a:gd name="T102" fmla="*/ 191 w 197"/>
                  <a:gd name="T103" fmla="*/ 127 h 158"/>
                  <a:gd name="T104" fmla="*/ 184 w 197"/>
                  <a:gd name="T105" fmla="*/ 95 h 158"/>
                  <a:gd name="T106" fmla="*/ 184 w 197"/>
                  <a:gd name="T107" fmla="*/ 95 h 158"/>
                  <a:gd name="T108" fmla="*/ 181 w 197"/>
                  <a:gd name="T109" fmla="*/ 95 h 158"/>
                  <a:gd name="T110" fmla="*/ 181 w 197"/>
                  <a:gd name="T111" fmla="*/ 95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7" h="158">
                    <a:moveTo>
                      <a:pt x="181" y="95"/>
                    </a:moveTo>
                    <a:lnTo>
                      <a:pt x="181" y="95"/>
                    </a:lnTo>
                    <a:lnTo>
                      <a:pt x="174" y="95"/>
                    </a:lnTo>
                    <a:lnTo>
                      <a:pt x="168" y="94"/>
                    </a:lnTo>
                    <a:lnTo>
                      <a:pt x="160" y="89"/>
                    </a:lnTo>
                    <a:lnTo>
                      <a:pt x="155" y="86"/>
                    </a:lnTo>
                    <a:lnTo>
                      <a:pt x="151" y="80"/>
                    </a:lnTo>
                    <a:lnTo>
                      <a:pt x="146" y="74"/>
                    </a:lnTo>
                    <a:lnTo>
                      <a:pt x="144" y="68"/>
                    </a:lnTo>
                    <a:lnTo>
                      <a:pt x="143" y="60"/>
                    </a:lnTo>
                    <a:lnTo>
                      <a:pt x="143" y="60"/>
                    </a:lnTo>
                    <a:lnTo>
                      <a:pt x="143" y="57"/>
                    </a:lnTo>
                    <a:lnTo>
                      <a:pt x="143" y="57"/>
                    </a:lnTo>
                    <a:lnTo>
                      <a:pt x="144" y="44"/>
                    </a:lnTo>
                    <a:lnTo>
                      <a:pt x="149" y="35"/>
                    </a:lnTo>
                    <a:lnTo>
                      <a:pt x="155" y="28"/>
                    </a:lnTo>
                    <a:lnTo>
                      <a:pt x="164" y="21"/>
                    </a:lnTo>
                    <a:lnTo>
                      <a:pt x="164" y="21"/>
                    </a:lnTo>
                    <a:lnTo>
                      <a:pt x="158" y="1"/>
                    </a:lnTo>
                    <a:lnTo>
                      <a:pt x="158" y="1"/>
                    </a:lnTo>
                    <a:lnTo>
                      <a:pt x="137" y="1"/>
                    </a:lnTo>
                    <a:lnTo>
                      <a:pt x="137" y="1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8" y="0"/>
                    </a:lnTo>
                    <a:lnTo>
                      <a:pt x="52" y="4"/>
                    </a:lnTo>
                    <a:lnTo>
                      <a:pt x="38" y="11"/>
                    </a:lnTo>
                    <a:lnTo>
                      <a:pt x="26" y="18"/>
                    </a:lnTo>
                    <a:lnTo>
                      <a:pt x="15" y="31"/>
                    </a:lnTo>
                    <a:lnTo>
                      <a:pt x="8" y="43"/>
                    </a:lnTo>
                    <a:lnTo>
                      <a:pt x="3" y="57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6"/>
                    </a:lnTo>
                    <a:lnTo>
                      <a:pt x="3" y="100"/>
                    </a:lnTo>
                    <a:lnTo>
                      <a:pt x="6" y="111"/>
                    </a:lnTo>
                    <a:lnTo>
                      <a:pt x="12" y="121"/>
                    </a:lnTo>
                    <a:lnTo>
                      <a:pt x="22" y="132"/>
                    </a:lnTo>
                    <a:lnTo>
                      <a:pt x="31" y="140"/>
                    </a:lnTo>
                    <a:lnTo>
                      <a:pt x="41" y="147"/>
                    </a:lnTo>
                    <a:lnTo>
                      <a:pt x="52" y="152"/>
                    </a:lnTo>
                    <a:lnTo>
                      <a:pt x="52" y="152"/>
                    </a:lnTo>
                    <a:lnTo>
                      <a:pt x="63" y="155"/>
                    </a:lnTo>
                    <a:lnTo>
                      <a:pt x="74" y="157"/>
                    </a:lnTo>
                    <a:lnTo>
                      <a:pt x="74" y="157"/>
                    </a:lnTo>
                    <a:lnTo>
                      <a:pt x="106" y="158"/>
                    </a:lnTo>
                    <a:lnTo>
                      <a:pt x="137" y="158"/>
                    </a:lnTo>
                    <a:lnTo>
                      <a:pt x="137" y="158"/>
                    </a:lnTo>
                    <a:lnTo>
                      <a:pt x="168" y="158"/>
                    </a:lnTo>
                    <a:lnTo>
                      <a:pt x="197" y="157"/>
                    </a:lnTo>
                    <a:lnTo>
                      <a:pt x="197" y="157"/>
                    </a:lnTo>
                    <a:lnTo>
                      <a:pt x="191" y="127"/>
                    </a:lnTo>
                    <a:lnTo>
                      <a:pt x="184" y="95"/>
                    </a:lnTo>
                    <a:lnTo>
                      <a:pt x="184" y="95"/>
                    </a:lnTo>
                    <a:lnTo>
                      <a:pt x="181" y="95"/>
                    </a:lnTo>
                    <a:lnTo>
                      <a:pt x="181" y="9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4" name="文字方塊 83"/>
            <p:cNvSpPr txBox="1"/>
            <p:nvPr/>
          </p:nvSpPr>
          <p:spPr>
            <a:xfrm>
              <a:off x="4498535" y="5867592"/>
              <a:ext cx="2145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櫃台排隊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結帳</a:t>
              </a:r>
            </a:p>
          </p:txBody>
        </p:sp>
      </p:grpSp>
      <p:sp>
        <p:nvSpPr>
          <p:cNvPr id="15" name="加號 14"/>
          <p:cNvSpPr/>
          <p:nvPr/>
        </p:nvSpPr>
        <p:spPr>
          <a:xfrm>
            <a:off x="2677774" y="4557906"/>
            <a:ext cx="1081269" cy="1003598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7524987" y="4808530"/>
            <a:ext cx="1118968" cy="622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8285475" y="4125355"/>
            <a:ext cx="2767980" cy="2220021"/>
            <a:chOff x="8285475" y="4125355"/>
            <a:chExt cx="2767980" cy="2220021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4524" y="4125355"/>
              <a:ext cx="1705706" cy="1705706"/>
            </a:xfrm>
            <a:prstGeom prst="rect">
              <a:avLst/>
            </a:prstGeom>
          </p:spPr>
        </p:pic>
        <p:sp>
          <p:nvSpPr>
            <p:cNvPr id="85" name="文字方塊 84"/>
            <p:cNvSpPr txBox="1"/>
            <p:nvPr/>
          </p:nvSpPr>
          <p:spPr>
            <a:xfrm>
              <a:off x="8285475" y="5883711"/>
              <a:ext cx="2767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線上使用點數</a:t>
              </a:r>
              <a:r>
                <a:rPr lang="zh-TW" altLang="en-US" sz="24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結帳</a:t>
              </a:r>
              <a:endParaRPr lang="zh-TW" altLang="en-US" sz="24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28174" y="3935444"/>
            <a:ext cx="6326983" cy="2124134"/>
            <a:chOff x="728174" y="3947283"/>
            <a:chExt cx="6326983" cy="2124134"/>
          </a:xfrm>
        </p:grpSpPr>
        <p:cxnSp>
          <p:nvCxnSpPr>
            <p:cNvPr id="19" name="直線接點 18"/>
            <p:cNvCxnSpPr/>
            <p:nvPr/>
          </p:nvCxnSpPr>
          <p:spPr>
            <a:xfrm>
              <a:off x="967457" y="3947283"/>
              <a:ext cx="6087700" cy="208011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接點 85"/>
            <p:cNvCxnSpPr/>
            <p:nvPr/>
          </p:nvCxnSpPr>
          <p:spPr>
            <a:xfrm flipH="1">
              <a:off x="728174" y="3991303"/>
              <a:ext cx="6087700" cy="208011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09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5568628" y="2465021"/>
            <a:ext cx="326243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章</a:t>
            </a:r>
            <a:endParaRPr lang="en-US" altLang="zh-CN" sz="6000" b="1" kern="1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6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使用技術</a:t>
            </a:r>
            <a:endParaRPr lang="zh-CN" altLang="en-US" sz="6000" b="1" kern="1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椭圆 14">
            <a:extLst>
              <a:ext uri="{FF2B5EF4-FFF2-40B4-BE49-F238E27FC236}">
                <a16:creationId xmlns=""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2059445" y="1803231"/>
            <a:ext cx="3024000" cy="3016998"/>
          </a:xfrm>
          <a:prstGeom prst="ellipse">
            <a:avLst/>
          </a:prstGeom>
          <a:solidFill>
            <a:srgbClr val="E07676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2597175" y="2408443"/>
            <a:ext cx="1987334" cy="1871898"/>
            <a:chOff x="2268539" y="2171700"/>
            <a:chExt cx="558800" cy="542926"/>
          </a:xfrm>
        </p:grpSpPr>
        <p:sp>
          <p:nvSpPr>
            <p:cNvPr id="12" name="Rectangle 121"/>
            <p:cNvSpPr>
              <a:spLocks noChangeArrowheads="1"/>
            </p:cNvSpPr>
            <p:nvPr/>
          </p:nvSpPr>
          <p:spPr bwMode="auto">
            <a:xfrm>
              <a:off x="2268539" y="2363788"/>
              <a:ext cx="500063" cy="350838"/>
            </a:xfrm>
            <a:prstGeom prst="rect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2"/>
            <p:cNvSpPr>
              <a:spLocks/>
            </p:cNvSpPr>
            <p:nvPr/>
          </p:nvSpPr>
          <p:spPr bwMode="auto">
            <a:xfrm>
              <a:off x="2324101" y="2171700"/>
              <a:ext cx="503238" cy="350838"/>
            </a:xfrm>
            <a:custGeom>
              <a:avLst/>
              <a:gdLst>
                <a:gd name="T0" fmla="*/ 0 w 317"/>
                <a:gd name="T1" fmla="*/ 125 h 221"/>
                <a:gd name="T2" fmla="*/ 0 w 317"/>
                <a:gd name="T3" fmla="*/ 0 h 221"/>
                <a:gd name="T4" fmla="*/ 317 w 317"/>
                <a:gd name="T5" fmla="*/ 0 h 221"/>
                <a:gd name="T6" fmla="*/ 317 w 317"/>
                <a:gd name="T7" fmla="*/ 221 h 221"/>
                <a:gd name="T8" fmla="*/ 280 w 317"/>
                <a:gd name="T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21">
                  <a:moveTo>
                    <a:pt x="0" y="125"/>
                  </a:moveTo>
                  <a:lnTo>
                    <a:pt x="0" y="0"/>
                  </a:lnTo>
                  <a:lnTo>
                    <a:pt x="317" y="0"/>
                  </a:lnTo>
                  <a:lnTo>
                    <a:pt x="317" y="221"/>
                  </a:lnTo>
                  <a:lnTo>
                    <a:pt x="280" y="221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23"/>
            <p:cNvSpPr>
              <a:spLocks noChangeShapeType="1"/>
            </p:cNvSpPr>
            <p:nvPr/>
          </p:nvSpPr>
          <p:spPr bwMode="auto">
            <a:xfrm>
              <a:off x="2297114" y="2600325"/>
              <a:ext cx="4397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24"/>
            <p:cNvSpPr>
              <a:spLocks noChangeShapeType="1"/>
            </p:cNvSpPr>
            <p:nvPr/>
          </p:nvSpPr>
          <p:spPr bwMode="auto">
            <a:xfrm>
              <a:off x="2484439" y="2422525"/>
              <a:ext cx="241300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25"/>
            <p:cNvSpPr>
              <a:spLocks noChangeShapeType="1"/>
            </p:cNvSpPr>
            <p:nvPr/>
          </p:nvSpPr>
          <p:spPr bwMode="auto">
            <a:xfrm>
              <a:off x="2541589" y="2489200"/>
              <a:ext cx="173038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126"/>
            <p:cNvSpPr>
              <a:spLocks noChangeShapeType="1"/>
            </p:cNvSpPr>
            <p:nvPr/>
          </p:nvSpPr>
          <p:spPr bwMode="auto">
            <a:xfrm>
              <a:off x="2324101" y="2659063"/>
              <a:ext cx="12382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7"/>
            <p:cNvSpPr>
              <a:spLocks/>
            </p:cNvSpPr>
            <p:nvPr/>
          </p:nvSpPr>
          <p:spPr bwMode="auto">
            <a:xfrm>
              <a:off x="2401889" y="2238375"/>
              <a:ext cx="149225" cy="117475"/>
            </a:xfrm>
            <a:custGeom>
              <a:avLst/>
              <a:gdLst>
                <a:gd name="T0" fmla="*/ 0 w 94"/>
                <a:gd name="T1" fmla="*/ 74 h 74"/>
                <a:gd name="T2" fmla="*/ 0 w 94"/>
                <a:gd name="T3" fmla="*/ 0 h 74"/>
                <a:gd name="T4" fmla="*/ 94 w 94"/>
                <a:gd name="T5" fmla="*/ 0 h 74"/>
                <a:gd name="T6" fmla="*/ 94 w 9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4">
                  <a:moveTo>
                    <a:pt x="0" y="74"/>
                  </a:moveTo>
                  <a:lnTo>
                    <a:pt x="0" y="0"/>
                  </a:ln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28"/>
            <p:cNvSpPr>
              <a:spLocks noChangeShapeType="1"/>
            </p:cNvSpPr>
            <p:nvPr/>
          </p:nvSpPr>
          <p:spPr bwMode="auto">
            <a:xfrm>
              <a:off x="2638426" y="2279650"/>
              <a:ext cx="130175" cy="0"/>
            </a:xfrm>
            <a:prstGeom prst="line">
              <a:avLst/>
            </a:prstGeom>
            <a:noFill/>
            <a:ln w="4445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1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1032767" y="6282726"/>
            <a:ext cx="906582" cy="646331"/>
            <a:chOff x="11107842" y="6180343"/>
            <a:chExt cx="458705" cy="40000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5400000">
              <a:off x="11389028" y="6207852"/>
              <a:ext cx="183730" cy="17130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2224" r="1" b="-1"/>
            <a:stretch/>
          </p:blipFill>
          <p:spPr>
            <a:xfrm rot="16200000" flipH="1">
              <a:off x="11101633" y="6207852"/>
              <a:ext cx="183727" cy="171309"/>
            </a:xfrm>
            <a:prstGeom prst="rect">
              <a:avLst/>
            </a:prstGeom>
          </p:spPr>
        </p:pic>
        <p:sp>
          <p:nvSpPr>
            <p:cNvPr id="34" name="六边形 33"/>
            <p:cNvSpPr/>
            <p:nvPr/>
          </p:nvSpPr>
          <p:spPr>
            <a:xfrm>
              <a:off x="11225996" y="6201641"/>
              <a:ext cx="216889" cy="184283"/>
            </a:xfrm>
            <a:prstGeom prst="hexagon">
              <a:avLst/>
            </a:prstGeom>
            <a:solidFill>
              <a:srgbClr val="01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1223722" y="6180343"/>
              <a:ext cx="218341" cy="400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08</a:t>
              </a:r>
            </a:p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2" name="文本框 183"/>
          <p:cNvSpPr txBox="1"/>
          <p:nvPr/>
        </p:nvSpPr>
        <p:spPr>
          <a:xfrm>
            <a:off x="4544101" y="49873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rPr>
              <a:t>使用</a:t>
            </a:r>
            <a:r>
              <a:rPr lang="zh-TW" altLang="en-US" sz="4400" dirty="0" smtClean="0">
                <a:solidFill>
                  <a:schemeClr val="bg1"/>
                </a:solidFill>
                <a:latin typeface="Impact" panose="020B0806030902050204" pitchFamily="34" charset="0"/>
                <a:ea typeface="Kozuka Gothic Pro H" panose="020B0800000000000000" pitchFamily="34" charset="-128"/>
              </a:rPr>
              <a:t>技術</a:t>
            </a:r>
            <a:endParaRPr lang="zh-CN" altLang="en-US" sz="4400" dirty="0">
              <a:solidFill>
                <a:schemeClr val="bg1"/>
              </a:solidFill>
              <a:latin typeface="Impact" panose="020B0806030902050204" pitchFamily="34" charset="0"/>
              <a:ea typeface="Kozuka Gothic Pro H" panose="020B0800000000000000" pitchFamily="34" charset="-128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384606" y="1247063"/>
            <a:ext cx="2834902" cy="111710"/>
            <a:chOff x="4855749" y="1377704"/>
            <a:chExt cx="2224825" cy="111710"/>
          </a:xfrm>
        </p:grpSpPr>
        <p:cxnSp>
          <p:nvCxnSpPr>
            <p:cNvPr id="43" name="直接连接符 184"/>
            <p:cNvCxnSpPr/>
            <p:nvPr/>
          </p:nvCxnSpPr>
          <p:spPr>
            <a:xfrm>
              <a:off x="4855749" y="1433559"/>
              <a:ext cx="214646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185"/>
            <p:cNvSpPr/>
            <p:nvPr/>
          </p:nvSpPr>
          <p:spPr>
            <a:xfrm>
              <a:off x="6968864" y="1377704"/>
              <a:ext cx="111710" cy="111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>
                <a:solidFill>
                  <a:srgbClr val="E07676"/>
                </a:solidFill>
              </a:endParaRPr>
            </a:p>
          </p:txBody>
        </p:sp>
      </p:grpSp>
      <p:sp>
        <p:nvSpPr>
          <p:cNvPr id="55" name="圓角矩形 54"/>
          <p:cNvSpPr/>
          <p:nvPr/>
        </p:nvSpPr>
        <p:spPr>
          <a:xfrm>
            <a:off x="2779042" y="1924766"/>
            <a:ext cx="2279769" cy="646986"/>
          </a:xfrm>
          <a:prstGeom prst="roundRect">
            <a:avLst/>
          </a:prstGeom>
          <a:solidFill>
            <a:srgbClr val="E07676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資料庫軟體</a:t>
            </a:r>
          </a:p>
        </p:txBody>
      </p:sp>
      <p:sp>
        <p:nvSpPr>
          <p:cNvPr id="59" name="圓角矩形 58"/>
          <p:cNvSpPr/>
          <p:nvPr/>
        </p:nvSpPr>
        <p:spPr>
          <a:xfrm>
            <a:off x="6278326" y="4123602"/>
            <a:ext cx="1879124" cy="646986"/>
          </a:xfrm>
          <a:prstGeom prst="roundRect">
            <a:avLst/>
          </a:prstGeom>
          <a:solidFill>
            <a:srgbClr val="E07676"/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kern="0" noProof="0" dirty="0">
                <a:solidFill>
                  <a:sysClr val="window" lastClr="FFFFFF"/>
                </a:solidFill>
                <a:latin typeface="微軟正黑體" pitchFamily="34" charset="-120"/>
                <a:ea typeface="微軟正黑體" pitchFamily="34" charset="-120"/>
              </a:rPr>
              <a:t>後端工具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圓角矩形 59"/>
          <p:cNvSpPr/>
          <p:nvPr/>
        </p:nvSpPr>
        <p:spPr>
          <a:xfrm>
            <a:off x="3445044" y="4102336"/>
            <a:ext cx="1879124" cy="646986"/>
          </a:xfrm>
          <a:prstGeom prst="roundRect">
            <a:avLst/>
          </a:prstGeom>
          <a:solidFill>
            <a:srgbClr val="E07676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開發</a:t>
            </a:r>
            <a:r>
              <a:rPr kumimoji="0" lang="zh-TW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語言</a:t>
            </a:r>
          </a:p>
        </p:txBody>
      </p:sp>
      <p:sp>
        <p:nvSpPr>
          <p:cNvPr id="63" name="矩形 62"/>
          <p:cNvSpPr/>
          <p:nvPr/>
        </p:nvSpPr>
        <p:spPr>
          <a:xfrm>
            <a:off x="6191916" y="4935219"/>
            <a:ext cx="22669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kern="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Express </a:t>
            </a:r>
            <a:r>
              <a:rPr lang="zh-TW" altLang="en-US" sz="2400" kern="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框架</a:t>
            </a: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、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Node.js</a:t>
            </a:r>
          </a:p>
        </p:txBody>
      </p:sp>
      <p:sp>
        <p:nvSpPr>
          <p:cNvPr id="70" name="矩形 69"/>
          <p:cNvSpPr/>
          <p:nvPr/>
        </p:nvSpPr>
        <p:spPr>
          <a:xfrm>
            <a:off x="3111241" y="2729445"/>
            <a:ext cx="1815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kern="100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en-US" altLang="zh-TW" sz="2400" kern="100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beaver</a:t>
            </a:r>
            <a:r>
              <a:rPr lang="zh-TW" altLang="en-US" sz="2400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endParaRPr kumimoji="0" lang="en-US" altLang="zh-TW" sz="2400" b="0" i="0" u="none" strike="noStrike" kern="1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2400" kern="100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Navicat</a:t>
            </a:r>
            <a:endParaRPr lang="en-US" altLang="zh-TW" sz="2400" kern="1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52484" y="4827747"/>
            <a:ext cx="16257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HTML </a:t>
            </a: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、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CSS</a:t>
            </a: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、</a:t>
            </a:r>
            <a:endParaRPr kumimoji="0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JavaScript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6558493" y="1924766"/>
            <a:ext cx="1879124" cy="646986"/>
          </a:xfrm>
          <a:prstGeom prst="roundRect">
            <a:avLst/>
          </a:prstGeom>
          <a:solidFill>
            <a:srgbClr val="E07676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開發環境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945364" y="2758836"/>
            <a:ext cx="32117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Visual </a:t>
            </a:r>
            <a:r>
              <a:rPr kumimoji="0" lang="en-US" altLang="zh-TW" sz="2400" b="0" i="0" u="none" strike="noStrike" kern="1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Studio </a:t>
            </a:r>
            <a:r>
              <a:rPr kumimoji="0" lang="en-US" altLang="zh-TW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Code</a:t>
            </a:r>
            <a:r>
              <a:rPr kumimoji="0" lang="zh-TW" altLang="zh-TW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、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Visual Basic </a:t>
            </a:r>
          </a:p>
        </p:txBody>
      </p:sp>
    </p:spTree>
    <p:extLst>
      <p:ext uri="{BB962C8B-B14F-4D97-AF65-F5344CB8AC3E}">
        <p14:creationId xmlns:p14="http://schemas.microsoft.com/office/powerpoint/2010/main" val="9440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56BF839-5984-4814-99D1-E3F91C6B186D}"/>
              </a:ext>
            </a:extLst>
          </p:cNvPr>
          <p:cNvSpPr/>
          <p:nvPr/>
        </p:nvSpPr>
        <p:spPr>
          <a:xfrm>
            <a:off x="5339729" y="2533366"/>
            <a:ext cx="480131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sz="6000" b="1" kern="100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章</a:t>
            </a:r>
            <a:endParaRPr lang="en-US" altLang="zh-CN" sz="6000" b="1" kern="100" dirty="0" smtClean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zh-TW" altLang="en-US" sz="6000" b="1" kern="1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Times New Roman" panose="02020603050405020304" pitchFamily="18" charset="0"/>
              </a:rPr>
              <a:t>相關系統比較</a:t>
            </a:r>
            <a:endParaRPr lang="zh-CN" altLang="en-US" sz="6000" b="1" kern="100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椭圆 14">
            <a:extLst>
              <a:ext uri="{FF2B5EF4-FFF2-40B4-BE49-F238E27FC236}">
                <a16:creationId xmlns:a16="http://schemas.microsoft.com/office/drawing/2014/main" xmlns="" id="{84E5A175-3149-405F-9145-7535715A381B}"/>
              </a:ext>
            </a:extLst>
          </p:cNvPr>
          <p:cNvSpPr/>
          <p:nvPr/>
        </p:nvSpPr>
        <p:spPr>
          <a:xfrm>
            <a:off x="1854848" y="1787964"/>
            <a:ext cx="3025496" cy="3017952"/>
          </a:xfrm>
          <a:prstGeom prst="ellipse">
            <a:avLst/>
          </a:prstGeom>
          <a:solidFill>
            <a:srgbClr val="E07676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83" y="2349087"/>
            <a:ext cx="2132360" cy="21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9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283</Words>
  <Application>Microsoft Office PowerPoint</Application>
  <PresentationFormat>自訂</PresentationFormat>
  <Paragraphs>106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LinLin</cp:lastModifiedBy>
  <cp:revision>95</cp:revision>
  <dcterms:created xsi:type="dcterms:W3CDTF">2014-03-19T02:43:25Z</dcterms:created>
  <dcterms:modified xsi:type="dcterms:W3CDTF">2020-12-01T12:00:33Z</dcterms:modified>
</cp:coreProperties>
</file>