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295" r:id="rId16"/>
    <p:sldId id="296" r:id="rId17"/>
    <p:sldId id="297" r:id="rId18"/>
    <p:sldId id="298" r:id="rId19"/>
    <p:sldId id="299" r:id="rId20"/>
    <p:sldId id="286" r:id="rId21"/>
    <p:sldId id="291" r:id="rId22"/>
    <p:sldId id="292" r:id="rId23"/>
    <p:sldId id="293" r:id="rId24"/>
    <p:sldId id="294" r:id="rId25"/>
    <p:sldId id="283" r:id="rId26"/>
    <p:sldId id="284" r:id="rId27"/>
    <p:sldId id="285" r:id="rId28"/>
    <p:sldId id="266" r:id="rId29"/>
    <p:sldId id="272" r:id="rId30"/>
    <p:sldId id="280" r:id="rId31"/>
    <p:sldId id="27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FB176"/>
    <a:srgbClr val="FF8F71"/>
    <a:srgbClr val="E7723C"/>
    <a:srgbClr val="6D2B09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16" y="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8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23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95" y="3944629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6990285" y="39992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</a:t>
            </a:r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691727" y="2454214"/>
            <a:ext cx="703127" cy="699405"/>
          </a:xfrm>
          <a:prstGeom prst="ellipse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3395135" y="1752598"/>
            <a:ext cx="2192866" cy="1890402"/>
          </a:xfrm>
          <a:prstGeom prst="triangl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72429" y="2176473"/>
            <a:ext cx="1486958" cy="128186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95701" y="885417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31834" y="2684906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99268" y="2684905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4991" y="1528802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07000" y="3273668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3157" y="3293233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線上桌遊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452666" y="1710623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3820922" y="209278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778116" y="660479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3322170" y="3482980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856386" y="2788272"/>
            <a:ext cx="1107996" cy="1136094"/>
            <a:chOff x="6215571" y="2194290"/>
            <a:chExt cx="1107996" cy="1136094"/>
          </a:xfrm>
        </p:grpSpPr>
        <p:grpSp>
          <p:nvGrpSpPr>
            <p:cNvPr id="63" name="组合 359"/>
            <p:cNvGrpSpPr/>
            <p:nvPr/>
          </p:nvGrpSpPr>
          <p:grpSpPr>
            <a:xfrm>
              <a:off x="6288557" y="2194290"/>
              <a:ext cx="962025" cy="661988"/>
              <a:chOff x="6400800" y="993775"/>
              <a:chExt cx="962025" cy="661988"/>
            </a:xfrm>
          </p:grpSpPr>
          <p:sp>
            <p:nvSpPr>
              <p:cNvPr id="64" name="Rectangle 296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450850"/>
              </a:xfrm>
              <a:prstGeom prst="rect">
                <a:avLst/>
              </a:pr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297"/>
              <p:cNvSpPr>
                <a:spLocks noChangeArrowheads="1"/>
              </p:cNvSpPr>
              <p:nvPr/>
            </p:nvSpPr>
            <p:spPr bwMode="auto">
              <a:xfrm>
                <a:off x="6400800" y="142875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298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299"/>
              <p:cNvSpPr>
                <a:spLocks noChangeArrowheads="1"/>
              </p:cNvSpPr>
              <p:nvPr/>
            </p:nvSpPr>
            <p:spPr bwMode="auto">
              <a:xfrm>
                <a:off x="7332663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300"/>
              <p:cNvSpPr>
                <a:spLocks noChangeArrowheads="1"/>
              </p:cNvSpPr>
              <p:nvPr/>
            </p:nvSpPr>
            <p:spPr bwMode="auto">
              <a:xfrm>
                <a:off x="6400800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01"/>
              <p:cNvSpPr>
                <a:spLocks/>
              </p:cNvSpPr>
              <p:nvPr/>
            </p:nvSpPr>
            <p:spPr bwMode="auto">
              <a:xfrm>
                <a:off x="7213600" y="1309688"/>
                <a:ext cx="119062" cy="119063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32 h 32"/>
                  <a:gd name="T6" fmla="*/ 32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02"/>
              <p:cNvSpPr>
                <a:spLocks/>
              </p:cNvSpPr>
              <p:nvPr/>
            </p:nvSpPr>
            <p:spPr bwMode="auto">
              <a:xfrm>
                <a:off x="7213600" y="1038225"/>
                <a:ext cx="119062" cy="120650"/>
              </a:xfrm>
              <a:custGeom>
                <a:avLst/>
                <a:gdLst>
                  <a:gd name="T0" fmla="*/ 32 w 32"/>
                  <a:gd name="T1" fmla="*/ 32 h 32"/>
                  <a:gd name="T2" fmla="*/ 0 w 32"/>
                  <a:gd name="T3" fmla="*/ 0 h 32"/>
                  <a:gd name="T4" fmla="*/ 32 w 32"/>
                  <a:gd name="T5" fmla="*/ 0 h 32"/>
                  <a:gd name="T6" fmla="*/ 32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32"/>
                    </a:moveTo>
                    <a:cubicBezTo>
                      <a:pt x="14" y="32"/>
                      <a:pt x="0" y="18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03"/>
              <p:cNvSpPr>
                <a:spLocks/>
              </p:cNvSpPr>
              <p:nvPr/>
            </p:nvSpPr>
            <p:spPr bwMode="auto">
              <a:xfrm>
                <a:off x="6430963" y="1309688"/>
                <a:ext cx="120650" cy="119063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8" y="0"/>
                      <a:pt x="32" y="14"/>
                      <a:pt x="32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04"/>
              <p:cNvSpPr>
                <a:spLocks/>
              </p:cNvSpPr>
              <p:nvPr/>
            </p:nvSpPr>
            <p:spPr bwMode="auto">
              <a:xfrm>
                <a:off x="6430963" y="1038225"/>
                <a:ext cx="120650" cy="12065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0 h 32"/>
                  <a:gd name="T4" fmla="*/ 0 w 32"/>
                  <a:gd name="T5" fmla="*/ 0 h 32"/>
                  <a:gd name="T6" fmla="*/ 0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8" y="32"/>
                      <a:pt x="32" y="18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305"/>
              <p:cNvSpPr>
                <a:spLocks noChangeArrowheads="1"/>
              </p:cNvSpPr>
              <p:nvPr/>
            </p:nvSpPr>
            <p:spPr bwMode="auto">
              <a:xfrm>
                <a:off x="7077075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306"/>
              <p:cNvSpPr>
                <a:spLocks noChangeArrowheads="1"/>
              </p:cNvSpPr>
              <p:nvPr/>
            </p:nvSpPr>
            <p:spPr bwMode="auto">
              <a:xfrm>
                <a:off x="6596063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307"/>
              <p:cNvSpPr>
                <a:spLocks noChangeArrowheads="1"/>
              </p:cNvSpPr>
              <p:nvPr/>
            </p:nvSpPr>
            <p:spPr bwMode="auto">
              <a:xfrm>
                <a:off x="6746875" y="1098550"/>
                <a:ext cx="269875" cy="271463"/>
              </a:xfrm>
              <a:prstGeom prst="ellipse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308"/>
              <p:cNvSpPr>
                <a:spLocks noChangeArrowheads="1"/>
              </p:cNvSpPr>
              <p:nvPr/>
            </p:nvSpPr>
            <p:spPr bwMode="auto">
              <a:xfrm>
                <a:off x="6400800" y="145891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309"/>
              <p:cNvSpPr>
                <a:spLocks noChangeArrowheads="1"/>
              </p:cNvSpPr>
              <p:nvPr/>
            </p:nvSpPr>
            <p:spPr bwMode="auto">
              <a:xfrm>
                <a:off x="6400800" y="148907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310"/>
              <p:cNvSpPr>
                <a:spLocks noChangeArrowheads="1"/>
              </p:cNvSpPr>
              <p:nvPr/>
            </p:nvSpPr>
            <p:spPr bwMode="auto">
              <a:xfrm>
                <a:off x="6400800" y="1519238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311"/>
              <p:cNvSpPr>
                <a:spLocks noChangeArrowheads="1"/>
              </p:cNvSpPr>
              <p:nvPr/>
            </p:nvSpPr>
            <p:spPr bwMode="auto">
              <a:xfrm>
                <a:off x="6400800" y="154940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312"/>
              <p:cNvSpPr>
                <a:spLocks noChangeArrowheads="1"/>
              </p:cNvSpPr>
              <p:nvPr/>
            </p:nvSpPr>
            <p:spPr bwMode="auto">
              <a:xfrm>
                <a:off x="6400800" y="157956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13"/>
              <p:cNvSpPr>
                <a:spLocks noChangeArrowheads="1"/>
              </p:cNvSpPr>
              <p:nvPr/>
            </p:nvSpPr>
            <p:spPr bwMode="auto">
              <a:xfrm>
                <a:off x="6400800" y="160972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14"/>
              <p:cNvSpPr>
                <a:spLocks noChangeArrowheads="1"/>
              </p:cNvSpPr>
              <p:nvPr/>
            </p:nvSpPr>
            <p:spPr bwMode="auto">
              <a:xfrm>
                <a:off x="6821488" y="993775"/>
                <a:ext cx="120650" cy="434975"/>
              </a:xfrm>
              <a:prstGeom prst="rect">
                <a:avLst/>
              </a:prstGeom>
              <a:solidFill>
                <a:srgbClr val="FFB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315"/>
              <p:cNvSpPr>
                <a:spLocks noChangeArrowheads="1"/>
              </p:cNvSpPr>
              <p:nvPr/>
            </p:nvSpPr>
            <p:spPr bwMode="auto">
              <a:xfrm>
                <a:off x="6821488" y="1428750"/>
                <a:ext cx="120650" cy="227013"/>
              </a:xfrm>
              <a:prstGeom prst="rect">
                <a:avLst/>
              </a:prstGeom>
              <a:solidFill>
                <a:srgbClr val="EDA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215571" y="29610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行動支付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740852" y="1200705"/>
            <a:ext cx="1339064" cy="1394964"/>
            <a:chOff x="5740852" y="1200705"/>
            <a:chExt cx="1339064" cy="1394964"/>
          </a:xfrm>
        </p:grpSpPr>
        <p:pic>
          <p:nvPicPr>
            <p:cNvPr id="1034" name="Picture 10" descr="誰才是頂尖高玩？《娛百凹嗚狼人殺》人氣玩家天黑請閉眼- Yahoo奇摩新聞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852" y="1200705"/>
              <a:ext cx="1339064" cy="9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文字方塊 87"/>
            <p:cNvSpPr txBox="1"/>
            <p:nvPr/>
          </p:nvSpPr>
          <p:spPr>
            <a:xfrm>
              <a:off x="5822854" y="2226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桌遊熱潮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24619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圓角矩形 13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6608840" y="2537180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分享推薦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7152621" y="3165532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24980</TotalTime>
  <Words>1024</Words>
  <Application>Microsoft Office PowerPoint</Application>
  <PresentationFormat>如螢幕大小 (16:9)</PresentationFormat>
  <Paragraphs>458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Gill Sans</vt:lpstr>
      <vt:lpstr>Microsoft JhengHei UI Light</vt:lpstr>
      <vt:lpstr>Microsoft YaHei</vt:lpstr>
      <vt:lpstr>SimSun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223</cp:revision>
  <dcterms:created xsi:type="dcterms:W3CDTF">2017-10-30T02:36:03Z</dcterms:created>
  <dcterms:modified xsi:type="dcterms:W3CDTF">2020-05-15T12:08:11Z</dcterms:modified>
</cp:coreProperties>
</file>