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62" r:id="rId4"/>
    <p:sldId id="290" r:id="rId5"/>
    <p:sldId id="276" r:id="rId6"/>
    <p:sldId id="261" r:id="rId7"/>
    <p:sldId id="263" r:id="rId8"/>
    <p:sldId id="259" r:id="rId9"/>
    <p:sldId id="267" r:id="rId10"/>
    <p:sldId id="269" r:id="rId11"/>
    <p:sldId id="264" r:id="rId12"/>
    <p:sldId id="279" r:id="rId13"/>
    <p:sldId id="281" r:id="rId14"/>
    <p:sldId id="287" r:id="rId15"/>
    <p:sldId id="295" r:id="rId16"/>
    <p:sldId id="296" r:id="rId17"/>
    <p:sldId id="297" r:id="rId18"/>
    <p:sldId id="298" r:id="rId19"/>
    <p:sldId id="299" r:id="rId20"/>
    <p:sldId id="286" r:id="rId21"/>
    <p:sldId id="291" r:id="rId22"/>
    <p:sldId id="292" r:id="rId23"/>
    <p:sldId id="293" r:id="rId24"/>
    <p:sldId id="294" r:id="rId25"/>
    <p:sldId id="283" r:id="rId26"/>
    <p:sldId id="284" r:id="rId27"/>
    <p:sldId id="285" r:id="rId28"/>
    <p:sldId id="266" r:id="rId29"/>
    <p:sldId id="272" r:id="rId30"/>
    <p:sldId id="280" r:id="rId31"/>
    <p:sldId id="273" r:id="rId3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" userDrawn="1">
          <p15:clr>
            <a:srgbClr val="A4A3A4"/>
          </p15:clr>
        </p15:guide>
        <p15:guide id="2" pos="1202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5" orient="horz" pos="31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2B09"/>
    <a:srgbClr val="FFCCFF"/>
    <a:srgbClr val="EFB176"/>
    <a:srgbClr val="FF8F71"/>
    <a:srgbClr val="E7723C"/>
    <a:srgbClr val="C4C4C4"/>
    <a:srgbClr val="E84C22"/>
    <a:srgbClr val="FFAC6D"/>
    <a:srgbClr val="F85A5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83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416" y="52"/>
      </p:cViewPr>
      <p:guideLst>
        <p:guide orient="horz" pos="55"/>
        <p:guide pos="1202"/>
        <p:guide pos="5602"/>
        <p:guide orient="horz" pos="31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59322-6C85-4127-9E81-7F8BF0D70E1A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A76D6-C0AA-410F-9DDC-526F0CB07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184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247244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456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739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729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48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EFF940-8976-4FD3-B6C0-C5119E122C3C}"/>
              </a:ext>
            </a:extLst>
          </p:cNvPr>
          <p:cNvSpPr/>
          <p:nvPr userDrawn="1"/>
        </p:nvSpPr>
        <p:spPr>
          <a:xfrm>
            <a:off x="178308" y="284059"/>
            <a:ext cx="8787384" cy="46451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手繪多邊形 9"/>
          <p:cNvSpPr/>
          <p:nvPr userDrawn="1"/>
        </p:nvSpPr>
        <p:spPr>
          <a:xfrm>
            <a:off x="153164" y="284059"/>
            <a:ext cx="3683000" cy="2573867"/>
          </a:xfrm>
          <a:custGeom>
            <a:avLst/>
            <a:gdLst>
              <a:gd name="connsiteX0" fmla="*/ 8467 w 3683000"/>
              <a:gd name="connsiteY0" fmla="*/ 8467 h 2573867"/>
              <a:gd name="connsiteX1" fmla="*/ 0 w 3683000"/>
              <a:gd name="connsiteY1" fmla="*/ 2573867 h 2573867"/>
              <a:gd name="connsiteX2" fmla="*/ 3615267 w 3683000"/>
              <a:gd name="connsiteY2" fmla="*/ 59267 h 2573867"/>
              <a:gd name="connsiteX3" fmla="*/ 3683000 w 3683000"/>
              <a:gd name="connsiteY3" fmla="*/ 0 h 2573867"/>
              <a:gd name="connsiteX4" fmla="*/ 8467 w 3683000"/>
              <a:gd name="connsiteY4" fmla="*/ 8467 h 2573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83000" h="2573867">
                <a:moveTo>
                  <a:pt x="8467" y="8467"/>
                </a:moveTo>
                <a:cubicBezTo>
                  <a:pt x="5645" y="863600"/>
                  <a:pt x="2822" y="1718734"/>
                  <a:pt x="0" y="2573867"/>
                </a:cubicBezTo>
                <a:lnTo>
                  <a:pt x="3615267" y="59267"/>
                </a:lnTo>
                <a:lnTo>
                  <a:pt x="3683000" y="0"/>
                </a:lnTo>
                <a:lnTo>
                  <a:pt x="8467" y="846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7808C2C-12D8-49E5-A767-E2D2FD52F0C8}"/>
              </a:ext>
            </a:extLst>
          </p:cNvPr>
          <p:cNvCxnSpPr>
            <a:cxnSpLocks/>
          </p:cNvCxnSpPr>
          <p:nvPr userDrawn="1"/>
        </p:nvCxnSpPr>
        <p:spPr>
          <a:xfrm>
            <a:off x="388823" y="407418"/>
            <a:ext cx="0" cy="5495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手繪多邊形 30"/>
          <p:cNvSpPr/>
          <p:nvPr userDrawn="1"/>
        </p:nvSpPr>
        <p:spPr>
          <a:xfrm>
            <a:off x="7204626" y="262505"/>
            <a:ext cx="1761066" cy="3219540"/>
          </a:xfrm>
          <a:custGeom>
            <a:avLst/>
            <a:gdLst>
              <a:gd name="connsiteX0" fmla="*/ 0 w 1761066"/>
              <a:gd name="connsiteY0" fmla="*/ 25400 h 3175000"/>
              <a:gd name="connsiteX1" fmla="*/ 1507066 w 1761066"/>
              <a:gd name="connsiteY1" fmla="*/ 3175000 h 3175000"/>
              <a:gd name="connsiteX2" fmla="*/ 1761066 w 1761066"/>
              <a:gd name="connsiteY2" fmla="*/ 2997200 h 3175000"/>
              <a:gd name="connsiteX3" fmla="*/ 1761066 w 1761066"/>
              <a:gd name="connsiteY3" fmla="*/ 0 h 3175000"/>
              <a:gd name="connsiteX4" fmla="*/ 0 w 1761066"/>
              <a:gd name="connsiteY4" fmla="*/ 25400 h 31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1066" h="3175000">
                <a:moveTo>
                  <a:pt x="0" y="25400"/>
                </a:moveTo>
                <a:lnTo>
                  <a:pt x="1507066" y="3175000"/>
                </a:lnTo>
                <a:lnTo>
                  <a:pt x="1761066" y="2997200"/>
                </a:lnTo>
                <a:lnTo>
                  <a:pt x="1761066" y="0"/>
                </a:lnTo>
                <a:lnTo>
                  <a:pt x="0" y="2540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9" name="圖片 28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949" y="111864"/>
            <a:ext cx="776732" cy="845090"/>
          </a:xfrm>
          <a:prstGeom prst="rect">
            <a:avLst/>
          </a:prstGeom>
        </p:spPr>
      </p:pic>
      <p:sp>
        <p:nvSpPr>
          <p:cNvPr id="30" name="手繪多邊形 29"/>
          <p:cNvSpPr/>
          <p:nvPr userDrawn="1"/>
        </p:nvSpPr>
        <p:spPr>
          <a:xfrm>
            <a:off x="5925902" y="3286678"/>
            <a:ext cx="3064934" cy="1642533"/>
          </a:xfrm>
          <a:custGeom>
            <a:avLst/>
            <a:gdLst>
              <a:gd name="connsiteX0" fmla="*/ 2980267 w 3064934"/>
              <a:gd name="connsiteY0" fmla="*/ 42333 h 1642533"/>
              <a:gd name="connsiteX1" fmla="*/ 0 w 3064934"/>
              <a:gd name="connsiteY1" fmla="*/ 1642533 h 1642533"/>
              <a:gd name="connsiteX2" fmla="*/ 3056467 w 3064934"/>
              <a:gd name="connsiteY2" fmla="*/ 1634066 h 1642533"/>
              <a:gd name="connsiteX3" fmla="*/ 3064934 w 3064934"/>
              <a:gd name="connsiteY3" fmla="*/ 0 h 1642533"/>
              <a:gd name="connsiteX4" fmla="*/ 2980267 w 3064934"/>
              <a:gd name="connsiteY4" fmla="*/ 42333 h 1642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4934" h="1642533">
                <a:moveTo>
                  <a:pt x="2980267" y="42333"/>
                </a:moveTo>
                <a:lnTo>
                  <a:pt x="0" y="1642533"/>
                </a:lnTo>
                <a:lnTo>
                  <a:pt x="3056467" y="1634066"/>
                </a:lnTo>
                <a:cubicBezTo>
                  <a:pt x="3059289" y="1089377"/>
                  <a:pt x="3062112" y="544689"/>
                  <a:pt x="3064934" y="0"/>
                </a:cubicBezTo>
                <a:lnTo>
                  <a:pt x="2980267" y="42333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手繪多邊形 5"/>
          <p:cNvSpPr/>
          <p:nvPr userDrawn="1"/>
        </p:nvSpPr>
        <p:spPr>
          <a:xfrm>
            <a:off x="140210" y="2753278"/>
            <a:ext cx="1744642" cy="2175933"/>
          </a:xfrm>
          <a:custGeom>
            <a:avLst/>
            <a:gdLst>
              <a:gd name="connsiteX0" fmla="*/ 0 w 1684867"/>
              <a:gd name="connsiteY0" fmla="*/ 0 h 2175933"/>
              <a:gd name="connsiteX1" fmla="*/ 25400 w 1684867"/>
              <a:gd name="connsiteY1" fmla="*/ 2167467 h 2175933"/>
              <a:gd name="connsiteX2" fmla="*/ 1684867 w 1684867"/>
              <a:gd name="connsiteY2" fmla="*/ 2175933 h 2175933"/>
              <a:gd name="connsiteX3" fmla="*/ 0 w 1684867"/>
              <a:gd name="connsiteY3" fmla="*/ 0 h 217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4867" h="2175933">
                <a:moveTo>
                  <a:pt x="0" y="0"/>
                </a:moveTo>
                <a:lnTo>
                  <a:pt x="25400" y="2167467"/>
                </a:lnTo>
                <a:lnTo>
                  <a:pt x="1684867" y="217593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手繪多邊形 7"/>
          <p:cNvSpPr/>
          <p:nvPr userDrawn="1"/>
        </p:nvSpPr>
        <p:spPr>
          <a:xfrm>
            <a:off x="7890934" y="2161204"/>
            <a:ext cx="855133" cy="1752600"/>
          </a:xfrm>
          <a:custGeom>
            <a:avLst/>
            <a:gdLst>
              <a:gd name="connsiteX0" fmla="*/ 220133 w 855133"/>
              <a:gd name="connsiteY0" fmla="*/ 0 h 1752600"/>
              <a:gd name="connsiteX1" fmla="*/ 0 w 855133"/>
              <a:gd name="connsiteY1" fmla="*/ 1752600 h 1752600"/>
              <a:gd name="connsiteX2" fmla="*/ 855133 w 855133"/>
              <a:gd name="connsiteY2" fmla="*/ 1253067 h 1752600"/>
              <a:gd name="connsiteX3" fmla="*/ 220133 w 855133"/>
              <a:gd name="connsiteY3" fmla="*/ 0 h 175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5133" h="1752600">
                <a:moveTo>
                  <a:pt x="220133" y="0"/>
                </a:moveTo>
                <a:lnTo>
                  <a:pt x="0" y="1752600"/>
                </a:lnTo>
                <a:lnTo>
                  <a:pt x="855133" y="1253067"/>
                </a:lnTo>
                <a:lnTo>
                  <a:pt x="220133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日期版面配置區 4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2" name="頁尾版面配置區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3" name="投影片編號版面配置區 42"/>
          <p:cNvSpPr>
            <a:spLocks noGrp="1"/>
          </p:cNvSpPr>
          <p:nvPr>
            <p:ph type="sldNum" sz="quarter" idx="12"/>
          </p:nvPr>
        </p:nvSpPr>
        <p:spPr>
          <a:xfrm>
            <a:off x="8432800" y="4276639"/>
            <a:ext cx="411574" cy="409656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C78D03BD-8273-4B2F-9BD5-C1C4F37ADDE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223466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EFF940-8976-4FD3-B6C0-C5119E122C3C}"/>
              </a:ext>
            </a:extLst>
          </p:cNvPr>
          <p:cNvSpPr/>
          <p:nvPr userDrawn="1"/>
        </p:nvSpPr>
        <p:spPr>
          <a:xfrm>
            <a:off x="178308" y="249174"/>
            <a:ext cx="8787384" cy="46451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676643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5906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465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40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22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326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200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337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2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tm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2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microsoft.com/office/2007/relationships/hdphoto" Target="../media/hdphoto2.wdp"/><Relationship Id="rId4" Type="http://schemas.openxmlformats.org/officeDocument/2006/relationships/image" Target="../media/image20.png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slide" Target="slide2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3.xml"/><Relationship Id="rId5" Type="http://schemas.openxmlformats.org/officeDocument/2006/relationships/slide" Target="slide28.xml"/><Relationship Id="rId4" Type="http://schemas.openxmlformats.org/officeDocument/2006/relationships/slide" Target="slide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6.png"/><Relationship Id="rId7" Type="http://schemas.openxmlformats.org/officeDocument/2006/relationships/image" Target="../media/image2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microsoft.com/office/2007/relationships/hdphoto" Target="../media/hdphoto2.wdp"/><Relationship Id="rId10" Type="http://schemas.microsoft.com/office/2007/relationships/hdphoto" Target="../media/hdphoto3.wdp"/><Relationship Id="rId4" Type="http://schemas.openxmlformats.org/officeDocument/2006/relationships/image" Target="../media/image20.png"/><Relationship Id="rId9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tmp"/><Relationship Id="rId5" Type="http://schemas.openxmlformats.org/officeDocument/2006/relationships/image" Target="../media/image19.png"/><Relationship Id="rId4" Type="http://schemas.openxmlformats.org/officeDocument/2006/relationships/image" Target="../media/image24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308687F-5083-4900-B884-1ED108CE6C82}"/>
              </a:ext>
            </a:extLst>
          </p:cNvPr>
          <p:cNvSpPr txBox="1"/>
          <p:nvPr/>
        </p:nvSpPr>
        <p:spPr>
          <a:xfrm>
            <a:off x="2992030" y="2424360"/>
            <a:ext cx="34209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solidFill>
                  <a:schemeClr val="accent1"/>
                </a:solidFill>
              </a:rPr>
              <a:t>AO-WU</a:t>
            </a:r>
            <a:r>
              <a:rPr lang="zh-TW" altLang="en-US" sz="4000" dirty="0">
                <a:solidFill>
                  <a:schemeClr val="accent1"/>
                </a:solidFill>
              </a:rPr>
              <a:t>桌遊</a:t>
            </a:r>
            <a:r>
              <a:rPr lang="en-US" altLang="zh-TW" sz="4000" dirty="0">
                <a:solidFill>
                  <a:schemeClr val="accent1"/>
                </a:solidFill>
              </a:rPr>
              <a:t>GO</a:t>
            </a:r>
            <a:endParaRPr lang="zh-CN" altLang="en-US" sz="4000" dirty="0">
              <a:solidFill>
                <a:schemeClr val="accent1"/>
              </a:solidFill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F3A8B31-6E44-4C33-990E-9C86ACE33E11}"/>
              </a:ext>
            </a:extLst>
          </p:cNvPr>
          <p:cNvCxnSpPr/>
          <p:nvPr/>
        </p:nvCxnSpPr>
        <p:spPr>
          <a:xfrm>
            <a:off x="4441372" y="3536738"/>
            <a:ext cx="26125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81315CB3-1490-479A-880F-0D1C623254E2}"/>
              </a:ext>
            </a:extLst>
          </p:cNvPr>
          <p:cNvSpPr txBox="1"/>
          <p:nvPr/>
        </p:nvSpPr>
        <p:spPr>
          <a:xfrm>
            <a:off x="3248414" y="3986641"/>
            <a:ext cx="2908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accent1"/>
                </a:solidFill>
              </a:rPr>
              <a:t>組別：</a:t>
            </a:r>
            <a:r>
              <a:rPr lang="en-US" altLang="zh-TW" sz="1400" dirty="0" smtClean="0">
                <a:solidFill>
                  <a:schemeClr val="accent1"/>
                </a:solidFill>
              </a:rPr>
              <a:t>109408</a:t>
            </a:r>
            <a:r>
              <a:rPr lang="zh-TW" altLang="en-US" sz="1400" dirty="0" smtClean="0">
                <a:solidFill>
                  <a:schemeClr val="accent1"/>
                </a:solidFill>
              </a:rPr>
              <a:t>     指導老</a:t>
            </a:r>
            <a:r>
              <a:rPr lang="zh-TW" altLang="en-US" sz="1400" dirty="0">
                <a:solidFill>
                  <a:schemeClr val="accent1"/>
                </a:solidFill>
              </a:rPr>
              <a:t>師</a:t>
            </a:r>
            <a:r>
              <a:rPr lang="zh-CN" altLang="en-US" sz="1400" dirty="0" smtClean="0">
                <a:solidFill>
                  <a:schemeClr val="accent1"/>
                </a:solidFill>
              </a:rPr>
              <a:t>：</a:t>
            </a:r>
            <a:r>
              <a:rPr lang="zh-TW" altLang="en-US" sz="1400" dirty="0" smtClean="0">
                <a:solidFill>
                  <a:schemeClr val="accent1"/>
                </a:solidFill>
              </a:rPr>
              <a:t>林宏仁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95E45D2-4F7B-4220-B1CA-9BBB51D684F4}"/>
              </a:ext>
            </a:extLst>
          </p:cNvPr>
          <p:cNvSpPr txBox="1"/>
          <p:nvPr/>
        </p:nvSpPr>
        <p:spPr>
          <a:xfrm>
            <a:off x="2963881" y="3659570"/>
            <a:ext cx="3316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accent1"/>
                </a:solidFill>
              </a:rPr>
              <a:t>國立台北商業大學 資訊管理系 三年甲班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44EA276-324F-46D1-84EF-132808518A55}"/>
              </a:ext>
            </a:extLst>
          </p:cNvPr>
          <p:cNvSpPr txBox="1"/>
          <p:nvPr/>
        </p:nvSpPr>
        <p:spPr>
          <a:xfrm>
            <a:off x="3230075" y="3081912"/>
            <a:ext cx="278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AO-WU </a:t>
            </a:r>
            <a:r>
              <a:rPr lang="en-US" altLang="zh-CN" dirty="0" smtClean="0">
                <a:solidFill>
                  <a:schemeClr val="accent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Board game</a:t>
            </a:r>
            <a:r>
              <a:rPr lang="zh-TW" altLang="en-US" dirty="0" smtClean="0">
                <a:solidFill>
                  <a:schemeClr val="accent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dirty="0" smtClean="0">
                <a:solidFill>
                  <a:schemeClr val="accent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GO</a:t>
            </a:r>
            <a:endParaRPr lang="zh-CN" altLang="en-US" dirty="0">
              <a:solidFill>
                <a:schemeClr val="accent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599" y="734709"/>
            <a:ext cx="1566801" cy="170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34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085528" y="1388645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第</a:t>
            </a:r>
            <a:r>
              <a:rPr lang="en-US" altLang="zh-TW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3</a:t>
            </a:r>
            <a:r>
              <a:rPr lang="zh-TW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章</a:t>
            </a:r>
            <a:endParaRPr lang="en-US" altLang="zh-CN" sz="3600" b="1" kern="100" dirty="0" smtClean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</a:t>
            </a:r>
            <a:r>
              <a:rPr lang="zh-CN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規格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08EDB90-29AC-41EE-8404-B98F5C9941E8}"/>
              </a:ext>
            </a:extLst>
          </p:cNvPr>
          <p:cNvSpPr/>
          <p:nvPr/>
        </p:nvSpPr>
        <p:spPr>
          <a:xfrm>
            <a:off x="3085528" y="2431161"/>
            <a:ext cx="29402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system specification</a:t>
            </a:r>
          </a:p>
        </p:txBody>
      </p:sp>
      <p:grpSp>
        <p:nvGrpSpPr>
          <p:cNvPr id="31" name="Group 13">
            <a:extLst>
              <a:ext uri="{FF2B5EF4-FFF2-40B4-BE49-F238E27FC236}">
                <a16:creationId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93349" y="307749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3384529" y="3015425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3-1 	</a:t>
            </a:r>
            <a:r>
              <a:rPr lang="zh-CN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系統架構</a:t>
            </a:r>
          </a:p>
        </p:txBody>
      </p:sp>
      <p:grpSp>
        <p:nvGrpSpPr>
          <p:cNvPr id="35" name="Group 13">
            <a:extLst>
              <a:ext uri="{FF2B5EF4-FFF2-40B4-BE49-F238E27FC236}">
                <a16:creationId xmlns:a16="http://schemas.microsoft.com/office/drawing/2014/main" id="{693906BC-7735-4725-8309-72D620A681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93349" y="3437644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5A080266-FD71-491A-94E3-45981DDCAB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id="{06855B9F-A534-49BD-8C81-1FC504DFE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9C36F1F9-0132-4F64-A577-185FEC85B26A}"/>
              </a:ext>
            </a:extLst>
          </p:cNvPr>
          <p:cNvSpPr/>
          <p:nvPr/>
        </p:nvSpPr>
        <p:spPr>
          <a:xfrm>
            <a:off x="3384529" y="3375577"/>
            <a:ext cx="33972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3-2 	</a:t>
            </a:r>
            <a:r>
              <a:rPr lang="zh-TW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系統開發環境及工具</a:t>
            </a:r>
          </a:p>
          <a:p>
            <a:pPr>
              <a:spcAft>
                <a:spcPts val="0"/>
              </a:spcAft>
            </a:pP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1408113" y="1994588"/>
            <a:ext cx="1065612" cy="921152"/>
            <a:chOff x="2268539" y="2171700"/>
            <a:chExt cx="558800" cy="542926"/>
          </a:xfrm>
        </p:grpSpPr>
        <p:sp>
          <p:nvSpPr>
            <p:cNvPr id="40" name="Rectangle 121"/>
            <p:cNvSpPr>
              <a:spLocks noChangeArrowheads="1"/>
            </p:cNvSpPr>
            <p:nvPr/>
          </p:nvSpPr>
          <p:spPr bwMode="auto">
            <a:xfrm>
              <a:off x="2268539" y="2363788"/>
              <a:ext cx="500063" cy="350838"/>
            </a:xfrm>
            <a:prstGeom prst="rect">
              <a:avLst/>
            </a:prstGeom>
            <a:noFill/>
            <a:ln w="444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22"/>
            <p:cNvSpPr>
              <a:spLocks/>
            </p:cNvSpPr>
            <p:nvPr/>
          </p:nvSpPr>
          <p:spPr bwMode="auto">
            <a:xfrm>
              <a:off x="2324101" y="2171700"/>
              <a:ext cx="503238" cy="350838"/>
            </a:xfrm>
            <a:custGeom>
              <a:avLst/>
              <a:gdLst>
                <a:gd name="T0" fmla="*/ 0 w 317"/>
                <a:gd name="T1" fmla="*/ 125 h 221"/>
                <a:gd name="T2" fmla="*/ 0 w 317"/>
                <a:gd name="T3" fmla="*/ 0 h 221"/>
                <a:gd name="T4" fmla="*/ 317 w 317"/>
                <a:gd name="T5" fmla="*/ 0 h 221"/>
                <a:gd name="T6" fmla="*/ 317 w 317"/>
                <a:gd name="T7" fmla="*/ 221 h 221"/>
                <a:gd name="T8" fmla="*/ 280 w 317"/>
                <a:gd name="T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7" h="221">
                  <a:moveTo>
                    <a:pt x="0" y="125"/>
                  </a:moveTo>
                  <a:lnTo>
                    <a:pt x="0" y="0"/>
                  </a:lnTo>
                  <a:lnTo>
                    <a:pt x="317" y="0"/>
                  </a:lnTo>
                  <a:lnTo>
                    <a:pt x="317" y="221"/>
                  </a:lnTo>
                  <a:lnTo>
                    <a:pt x="280" y="221"/>
                  </a:lnTo>
                </a:path>
              </a:pathLst>
            </a:custGeom>
            <a:noFill/>
            <a:ln w="444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Line 123"/>
            <p:cNvSpPr>
              <a:spLocks noChangeShapeType="1"/>
            </p:cNvSpPr>
            <p:nvPr/>
          </p:nvSpPr>
          <p:spPr bwMode="auto">
            <a:xfrm>
              <a:off x="2297114" y="2600325"/>
              <a:ext cx="439738" cy="0"/>
            </a:xfrm>
            <a:prstGeom prst="line">
              <a:avLst/>
            </a:prstGeom>
            <a:noFill/>
            <a:ln w="444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Line 124"/>
            <p:cNvSpPr>
              <a:spLocks noChangeShapeType="1"/>
            </p:cNvSpPr>
            <p:nvPr/>
          </p:nvSpPr>
          <p:spPr bwMode="auto">
            <a:xfrm>
              <a:off x="2484439" y="2422525"/>
              <a:ext cx="241300" cy="0"/>
            </a:xfrm>
            <a:prstGeom prst="line">
              <a:avLst/>
            </a:prstGeom>
            <a:noFill/>
            <a:ln w="444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Line 125"/>
            <p:cNvSpPr>
              <a:spLocks noChangeShapeType="1"/>
            </p:cNvSpPr>
            <p:nvPr/>
          </p:nvSpPr>
          <p:spPr bwMode="auto">
            <a:xfrm>
              <a:off x="2541589" y="2489200"/>
              <a:ext cx="173038" cy="0"/>
            </a:xfrm>
            <a:prstGeom prst="line">
              <a:avLst/>
            </a:prstGeom>
            <a:noFill/>
            <a:ln w="444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Line 126"/>
            <p:cNvSpPr>
              <a:spLocks noChangeShapeType="1"/>
            </p:cNvSpPr>
            <p:nvPr/>
          </p:nvSpPr>
          <p:spPr bwMode="auto">
            <a:xfrm>
              <a:off x="2324101" y="2659063"/>
              <a:ext cx="123825" cy="0"/>
            </a:xfrm>
            <a:prstGeom prst="line">
              <a:avLst/>
            </a:prstGeom>
            <a:noFill/>
            <a:ln w="444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27"/>
            <p:cNvSpPr>
              <a:spLocks/>
            </p:cNvSpPr>
            <p:nvPr/>
          </p:nvSpPr>
          <p:spPr bwMode="auto">
            <a:xfrm>
              <a:off x="2401889" y="2238375"/>
              <a:ext cx="149225" cy="117475"/>
            </a:xfrm>
            <a:custGeom>
              <a:avLst/>
              <a:gdLst>
                <a:gd name="T0" fmla="*/ 0 w 94"/>
                <a:gd name="T1" fmla="*/ 74 h 74"/>
                <a:gd name="T2" fmla="*/ 0 w 94"/>
                <a:gd name="T3" fmla="*/ 0 h 74"/>
                <a:gd name="T4" fmla="*/ 94 w 94"/>
                <a:gd name="T5" fmla="*/ 0 h 74"/>
                <a:gd name="T6" fmla="*/ 94 w 94"/>
                <a:gd name="T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74">
                  <a:moveTo>
                    <a:pt x="0" y="74"/>
                  </a:moveTo>
                  <a:lnTo>
                    <a:pt x="0" y="0"/>
                  </a:lnTo>
                  <a:lnTo>
                    <a:pt x="94" y="0"/>
                  </a:lnTo>
                  <a:lnTo>
                    <a:pt x="94" y="74"/>
                  </a:lnTo>
                </a:path>
              </a:pathLst>
            </a:custGeom>
            <a:noFill/>
            <a:ln w="444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Line 128"/>
            <p:cNvSpPr>
              <a:spLocks noChangeShapeType="1"/>
            </p:cNvSpPr>
            <p:nvPr/>
          </p:nvSpPr>
          <p:spPr bwMode="auto">
            <a:xfrm>
              <a:off x="2638426" y="2279650"/>
              <a:ext cx="130175" cy="0"/>
            </a:xfrm>
            <a:prstGeom prst="line">
              <a:avLst/>
            </a:prstGeom>
            <a:noFill/>
            <a:ln w="444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18364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8" name="直線接點 197"/>
          <p:cNvCxnSpPr>
            <a:stCxn id="197" idx="1"/>
          </p:cNvCxnSpPr>
          <p:nvPr/>
        </p:nvCxnSpPr>
        <p:spPr>
          <a:xfrm flipH="1">
            <a:off x="3507874" y="2423888"/>
            <a:ext cx="690377" cy="21079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419320" y="44853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系統架構</a:t>
            </a:r>
          </a:p>
        </p:txBody>
      </p:sp>
      <p:sp>
        <p:nvSpPr>
          <p:cNvPr id="55" name="圓角矩形 54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4217535" y="662666"/>
            <a:ext cx="1600021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會員資料管理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6" name="圓角矩形 55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4233965" y="2738546"/>
            <a:ext cx="1601555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菜單管理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7" name="圓角矩形 56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4233965" y="4295453"/>
            <a:ext cx="1600021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儲值功能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8" name="圓角矩形 57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4217535" y="1700606"/>
            <a:ext cx="1600021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點餐功能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9" name="圓角矩形 58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4233965" y="3257516"/>
            <a:ext cx="1600021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店家資訊</a:t>
            </a:r>
            <a:r>
              <a:rPr lang="zh-TW" altLang="en-US" kern="1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管理</a:t>
            </a:r>
          </a:p>
        </p:txBody>
      </p:sp>
      <p:sp>
        <p:nvSpPr>
          <p:cNvPr id="60" name="圓角矩形 59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4235499" y="3776486"/>
            <a:ext cx="1600021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訂</a:t>
            </a:r>
            <a:r>
              <a:rPr lang="zh-TW" altLang="en-US" kern="1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單</a:t>
            </a: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管理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25535" y="2342269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使用者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會員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970222" y="4144343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使用者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員工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5" name="圓角矩形 84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4217536" y="1181636"/>
            <a:ext cx="1600020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kern="1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計時</a:t>
            </a: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功能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86" name="群組 85"/>
          <p:cNvGrpSpPr/>
          <p:nvPr/>
        </p:nvGrpSpPr>
        <p:grpSpPr>
          <a:xfrm>
            <a:off x="6420970" y="2219288"/>
            <a:ext cx="721929" cy="1033411"/>
            <a:chOff x="8695507" y="3570513"/>
            <a:chExt cx="1449720" cy="2075213"/>
          </a:xfrm>
        </p:grpSpPr>
        <p:pic>
          <p:nvPicPr>
            <p:cNvPr id="87" name="圖片 86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5052" y="3570513"/>
              <a:ext cx="1368000" cy="1367999"/>
            </a:xfrm>
            <a:prstGeom prst="rect">
              <a:avLst/>
            </a:prstGeom>
          </p:spPr>
        </p:pic>
        <p:sp>
          <p:nvSpPr>
            <p:cNvPr id="88" name="文字方塊 87"/>
            <p:cNvSpPr txBox="1"/>
            <p:nvPr/>
          </p:nvSpPr>
          <p:spPr>
            <a:xfrm>
              <a:off x="8695507" y="5027673"/>
              <a:ext cx="1449720" cy="618053"/>
            </a:xfrm>
            <a:prstGeom prst="rect">
              <a:avLst/>
            </a:prstGeom>
            <a:noFill/>
          </p:spPr>
          <p:txBody>
            <a:bodyPr wrap="none" numCol="1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Server</a:t>
              </a:r>
            </a:p>
          </p:txBody>
        </p:sp>
      </p:grpSp>
      <p:grpSp>
        <p:nvGrpSpPr>
          <p:cNvPr id="89" name="群組 88"/>
          <p:cNvGrpSpPr/>
          <p:nvPr/>
        </p:nvGrpSpPr>
        <p:grpSpPr>
          <a:xfrm>
            <a:off x="7387060" y="2223932"/>
            <a:ext cx="1082348" cy="1073832"/>
            <a:chOff x="10243479" y="3200401"/>
            <a:chExt cx="2173487" cy="2156386"/>
          </a:xfrm>
        </p:grpSpPr>
        <p:pic>
          <p:nvPicPr>
            <p:cNvPr id="90" name="圖片 8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46225" y="3200401"/>
              <a:ext cx="1368000" cy="1368000"/>
            </a:xfrm>
            <a:prstGeom prst="rect">
              <a:avLst/>
            </a:prstGeom>
          </p:spPr>
        </p:pic>
        <p:sp>
          <p:nvSpPr>
            <p:cNvPr id="91" name="文字方塊 90"/>
            <p:cNvSpPr txBox="1"/>
            <p:nvPr/>
          </p:nvSpPr>
          <p:spPr>
            <a:xfrm>
              <a:off x="10243479" y="4738733"/>
              <a:ext cx="2173487" cy="618054"/>
            </a:xfrm>
            <a:prstGeom prst="rect">
              <a:avLst/>
            </a:prstGeom>
            <a:noFill/>
          </p:spPr>
          <p:txBody>
            <a:bodyPr wrap="none" numCol="1" rtlCol="0">
              <a:spAutoFit/>
            </a:bodyPr>
            <a:lstStyle/>
            <a:p>
              <a:r>
                <a:rPr lang="zh-TW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後端資料</a:t>
              </a:r>
              <a:r>
                <a:rPr lang="zh-TW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庫</a:t>
              </a:r>
              <a:endParaRPr lang="en-US" altLang="zh-TW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92" name="直線接點 91"/>
          <p:cNvCxnSpPr>
            <a:stCxn id="55" idx="1"/>
          </p:cNvCxnSpPr>
          <p:nvPr/>
        </p:nvCxnSpPr>
        <p:spPr>
          <a:xfrm flipH="1">
            <a:off x="3529462" y="866978"/>
            <a:ext cx="688073" cy="1602106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直線接點 95"/>
          <p:cNvCxnSpPr>
            <a:stCxn id="85" idx="1"/>
          </p:cNvCxnSpPr>
          <p:nvPr/>
        </p:nvCxnSpPr>
        <p:spPr>
          <a:xfrm flipH="1">
            <a:off x="3491970" y="1385948"/>
            <a:ext cx="725566" cy="1134636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直線接點 98"/>
          <p:cNvCxnSpPr>
            <a:stCxn id="58" idx="1"/>
          </p:cNvCxnSpPr>
          <p:nvPr/>
        </p:nvCxnSpPr>
        <p:spPr>
          <a:xfrm flipH="1">
            <a:off x="3543589" y="1904918"/>
            <a:ext cx="673946" cy="534352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直線接點 100"/>
          <p:cNvCxnSpPr>
            <a:stCxn id="56" idx="1"/>
            <a:endCxn id="193" idx="3"/>
          </p:cNvCxnSpPr>
          <p:nvPr/>
        </p:nvCxnSpPr>
        <p:spPr>
          <a:xfrm flipH="1" flipV="1">
            <a:off x="3507874" y="2396911"/>
            <a:ext cx="726091" cy="545947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線接點 102"/>
          <p:cNvCxnSpPr>
            <a:stCxn id="59" idx="1"/>
          </p:cNvCxnSpPr>
          <p:nvPr/>
        </p:nvCxnSpPr>
        <p:spPr>
          <a:xfrm flipH="1" flipV="1">
            <a:off x="3558681" y="2504271"/>
            <a:ext cx="675284" cy="957557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線接點 105"/>
          <p:cNvCxnSpPr>
            <a:stCxn id="60" idx="1"/>
            <a:endCxn id="193" idx="3"/>
          </p:cNvCxnSpPr>
          <p:nvPr/>
        </p:nvCxnSpPr>
        <p:spPr>
          <a:xfrm flipH="1" flipV="1">
            <a:off x="3507874" y="2396911"/>
            <a:ext cx="727625" cy="1583887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線接點 108"/>
          <p:cNvCxnSpPr>
            <a:stCxn id="57" idx="1"/>
          </p:cNvCxnSpPr>
          <p:nvPr/>
        </p:nvCxnSpPr>
        <p:spPr>
          <a:xfrm flipH="1" flipV="1">
            <a:off x="3514516" y="2456215"/>
            <a:ext cx="719449" cy="2043550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直線接點 114"/>
          <p:cNvCxnSpPr>
            <a:stCxn id="55" idx="3"/>
            <a:endCxn id="87" idx="1"/>
          </p:cNvCxnSpPr>
          <p:nvPr/>
        </p:nvCxnSpPr>
        <p:spPr>
          <a:xfrm>
            <a:off x="5817556" y="866978"/>
            <a:ext cx="618127" cy="1692927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直線接點 115"/>
          <p:cNvCxnSpPr>
            <a:stCxn id="85" idx="3"/>
            <a:endCxn id="87" idx="1"/>
          </p:cNvCxnSpPr>
          <p:nvPr/>
        </p:nvCxnSpPr>
        <p:spPr>
          <a:xfrm>
            <a:off x="5817556" y="1385948"/>
            <a:ext cx="618127" cy="1173957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7" name="直線接點 116"/>
          <p:cNvCxnSpPr>
            <a:stCxn id="58" idx="3"/>
            <a:endCxn id="87" idx="1"/>
          </p:cNvCxnSpPr>
          <p:nvPr/>
        </p:nvCxnSpPr>
        <p:spPr>
          <a:xfrm>
            <a:off x="5817556" y="1904918"/>
            <a:ext cx="618127" cy="654987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8" name="直線接點 117"/>
          <p:cNvCxnSpPr>
            <a:stCxn id="56" idx="3"/>
            <a:endCxn id="87" idx="1"/>
          </p:cNvCxnSpPr>
          <p:nvPr/>
        </p:nvCxnSpPr>
        <p:spPr>
          <a:xfrm flipV="1">
            <a:off x="5835520" y="2559905"/>
            <a:ext cx="600163" cy="382953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直線接點 118"/>
          <p:cNvCxnSpPr>
            <a:stCxn id="59" idx="3"/>
            <a:endCxn id="87" idx="1"/>
          </p:cNvCxnSpPr>
          <p:nvPr/>
        </p:nvCxnSpPr>
        <p:spPr>
          <a:xfrm flipV="1">
            <a:off x="5833986" y="2559905"/>
            <a:ext cx="601697" cy="901923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直線接點 119"/>
          <p:cNvCxnSpPr>
            <a:stCxn id="60" idx="3"/>
            <a:endCxn id="87" idx="1"/>
          </p:cNvCxnSpPr>
          <p:nvPr/>
        </p:nvCxnSpPr>
        <p:spPr>
          <a:xfrm flipV="1">
            <a:off x="5835520" y="2559905"/>
            <a:ext cx="600163" cy="1420893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1" name="直線接點 120"/>
          <p:cNvCxnSpPr>
            <a:stCxn id="57" idx="3"/>
            <a:endCxn id="87" idx="1"/>
          </p:cNvCxnSpPr>
          <p:nvPr/>
        </p:nvCxnSpPr>
        <p:spPr>
          <a:xfrm flipV="1">
            <a:off x="5833986" y="2559905"/>
            <a:ext cx="601697" cy="1939860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直線接點 135"/>
          <p:cNvCxnSpPr>
            <a:stCxn id="87" idx="3"/>
            <a:endCxn id="90" idx="1"/>
          </p:cNvCxnSpPr>
          <p:nvPr/>
        </p:nvCxnSpPr>
        <p:spPr>
          <a:xfrm>
            <a:off x="7116917" y="2559905"/>
            <a:ext cx="470702" cy="4644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2" name="直線接點 141"/>
          <p:cNvCxnSpPr/>
          <p:nvPr/>
        </p:nvCxnSpPr>
        <p:spPr>
          <a:xfrm>
            <a:off x="1893311" y="1849718"/>
            <a:ext cx="1000051" cy="736702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5" name="直線接點 144"/>
          <p:cNvCxnSpPr/>
          <p:nvPr/>
        </p:nvCxnSpPr>
        <p:spPr>
          <a:xfrm flipV="1">
            <a:off x="1887342" y="2526935"/>
            <a:ext cx="1038453" cy="1064801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4" name="组合 168"/>
          <p:cNvGrpSpPr>
            <a:grpSpLocks/>
          </p:cNvGrpSpPr>
          <p:nvPr/>
        </p:nvGrpSpPr>
        <p:grpSpPr bwMode="auto">
          <a:xfrm>
            <a:off x="1157420" y="1010518"/>
            <a:ext cx="886301" cy="1312333"/>
            <a:chOff x="0" y="0"/>
            <a:chExt cx="911225" cy="1287463"/>
          </a:xfrm>
        </p:grpSpPr>
        <p:sp>
          <p:nvSpPr>
            <p:cNvPr id="25" name="Rectangle 5"/>
            <p:cNvSpPr>
              <a:spLocks noChangeArrowheads="1"/>
            </p:cNvSpPr>
            <p:nvPr/>
          </p:nvSpPr>
          <p:spPr bwMode="auto">
            <a:xfrm>
              <a:off x="473075" y="763588"/>
              <a:ext cx="300038" cy="523875"/>
            </a:xfrm>
            <a:prstGeom prst="rect">
              <a:avLst/>
            </a:prstGeom>
            <a:solidFill>
              <a:srgbClr val="F2C9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6" name="Rectangle 6"/>
            <p:cNvSpPr>
              <a:spLocks noChangeArrowheads="1"/>
            </p:cNvSpPr>
            <p:nvPr/>
          </p:nvSpPr>
          <p:spPr bwMode="auto">
            <a:xfrm>
              <a:off x="173037" y="763588"/>
              <a:ext cx="300038" cy="523875"/>
            </a:xfrm>
            <a:prstGeom prst="rect">
              <a:avLst/>
            </a:prstGeom>
            <a:solidFill>
              <a:srgbClr val="FFDA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7" name="Freeform 7"/>
            <p:cNvSpPr>
              <a:spLocks noChangeArrowheads="1"/>
            </p:cNvSpPr>
            <p:nvPr/>
          </p:nvSpPr>
          <p:spPr bwMode="auto">
            <a:xfrm>
              <a:off x="107950" y="238125"/>
              <a:ext cx="365125" cy="525463"/>
            </a:xfrm>
            <a:custGeom>
              <a:avLst/>
              <a:gdLst>
                <a:gd name="T0" fmla="*/ 95054710 w 254"/>
                <a:gd name="T1" fmla="*/ 0 h 364"/>
                <a:gd name="T2" fmla="*/ 95054710 w 254"/>
                <a:gd name="T3" fmla="*/ 404280306 h 364"/>
                <a:gd name="T4" fmla="*/ 80590566 w 254"/>
                <a:gd name="T5" fmla="*/ 404280306 h 364"/>
                <a:gd name="T6" fmla="*/ 0 w 254"/>
                <a:gd name="T7" fmla="*/ 487638342 h 364"/>
                <a:gd name="T8" fmla="*/ 80590566 w 254"/>
                <a:gd name="T9" fmla="*/ 568910407 h 364"/>
                <a:gd name="T10" fmla="*/ 95054710 w 254"/>
                <a:gd name="T11" fmla="*/ 568910407 h 364"/>
                <a:gd name="T12" fmla="*/ 95054710 w 254"/>
                <a:gd name="T13" fmla="*/ 758547811 h 364"/>
                <a:gd name="T14" fmla="*/ 524867241 w 254"/>
                <a:gd name="T15" fmla="*/ 758547811 h 364"/>
                <a:gd name="T16" fmla="*/ 524867241 w 254"/>
                <a:gd name="T17" fmla="*/ 568910407 h 364"/>
                <a:gd name="T18" fmla="*/ 524867241 w 254"/>
                <a:gd name="T19" fmla="*/ 404280306 h 364"/>
                <a:gd name="T20" fmla="*/ 524867241 w 254"/>
                <a:gd name="T21" fmla="*/ 0 h 364"/>
                <a:gd name="T22" fmla="*/ 95054710 w 254"/>
                <a:gd name="T23" fmla="*/ 0 h 36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54"/>
                <a:gd name="T37" fmla="*/ 0 h 364"/>
                <a:gd name="T38" fmla="*/ 254 w 254"/>
                <a:gd name="T39" fmla="*/ 364 h 36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54" h="364">
                  <a:moveTo>
                    <a:pt x="46" y="0"/>
                  </a:moveTo>
                  <a:cubicBezTo>
                    <a:pt x="46" y="194"/>
                    <a:pt x="46" y="194"/>
                    <a:pt x="46" y="194"/>
                  </a:cubicBezTo>
                  <a:cubicBezTo>
                    <a:pt x="39" y="194"/>
                    <a:pt x="39" y="194"/>
                    <a:pt x="39" y="194"/>
                  </a:cubicBezTo>
                  <a:cubicBezTo>
                    <a:pt x="18" y="194"/>
                    <a:pt x="0" y="212"/>
                    <a:pt x="0" y="234"/>
                  </a:cubicBezTo>
                  <a:cubicBezTo>
                    <a:pt x="0" y="256"/>
                    <a:pt x="18" y="273"/>
                    <a:pt x="39" y="273"/>
                  </a:cubicBezTo>
                  <a:cubicBezTo>
                    <a:pt x="46" y="273"/>
                    <a:pt x="46" y="273"/>
                    <a:pt x="46" y="273"/>
                  </a:cubicBezTo>
                  <a:cubicBezTo>
                    <a:pt x="46" y="364"/>
                    <a:pt x="46" y="364"/>
                    <a:pt x="46" y="364"/>
                  </a:cubicBezTo>
                  <a:cubicBezTo>
                    <a:pt x="254" y="364"/>
                    <a:pt x="254" y="364"/>
                    <a:pt x="254" y="364"/>
                  </a:cubicBezTo>
                  <a:cubicBezTo>
                    <a:pt x="254" y="273"/>
                    <a:pt x="254" y="273"/>
                    <a:pt x="254" y="273"/>
                  </a:cubicBezTo>
                  <a:cubicBezTo>
                    <a:pt x="254" y="194"/>
                    <a:pt x="254" y="194"/>
                    <a:pt x="254" y="194"/>
                  </a:cubicBezTo>
                  <a:cubicBezTo>
                    <a:pt x="254" y="0"/>
                    <a:pt x="254" y="0"/>
                    <a:pt x="254" y="0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rgbClr val="FFDA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8" name="Freeform 8"/>
            <p:cNvSpPr>
              <a:spLocks noChangeArrowheads="1"/>
            </p:cNvSpPr>
            <p:nvPr/>
          </p:nvSpPr>
          <p:spPr bwMode="auto">
            <a:xfrm>
              <a:off x="473075" y="238125"/>
              <a:ext cx="366713" cy="525463"/>
            </a:xfrm>
            <a:custGeom>
              <a:avLst/>
              <a:gdLst>
                <a:gd name="T0" fmla="*/ 448150790 w 254"/>
                <a:gd name="T1" fmla="*/ 404280306 h 364"/>
                <a:gd name="T2" fmla="*/ 433558792 w 254"/>
                <a:gd name="T3" fmla="*/ 404280306 h 364"/>
                <a:gd name="T4" fmla="*/ 433558792 w 254"/>
                <a:gd name="T5" fmla="*/ 0 h 364"/>
                <a:gd name="T6" fmla="*/ 0 w 254"/>
                <a:gd name="T7" fmla="*/ 0 h 364"/>
                <a:gd name="T8" fmla="*/ 0 w 254"/>
                <a:gd name="T9" fmla="*/ 404280306 h 364"/>
                <a:gd name="T10" fmla="*/ 0 w 254"/>
                <a:gd name="T11" fmla="*/ 568910407 h 364"/>
                <a:gd name="T12" fmla="*/ 0 w 254"/>
                <a:gd name="T13" fmla="*/ 758547811 h 364"/>
                <a:gd name="T14" fmla="*/ 433558792 w 254"/>
                <a:gd name="T15" fmla="*/ 758547811 h 364"/>
                <a:gd name="T16" fmla="*/ 433558792 w 254"/>
                <a:gd name="T17" fmla="*/ 568910407 h 364"/>
                <a:gd name="T18" fmla="*/ 448150790 w 254"/>
                <a:gd name="T19" fmla="*/ 568910407 h 364"/>
                <a:gd name="T20" fmla="*/ 529442669 w 254"/>
                <a:gd name="T21" fmla="*/ 487638342 h 364"/>
                <a:gd name="T22" fmla="*/ 448150790 w 254"/>
                <a:gd name="T23" fmla="*/ 404280306 h 36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54"/>
                <a:gd name="T37" fmla="*/ 0 h 364"/>
                <a:gd name="T38" fmla="*/ 254 w 254"/>
                <a:gd name="T39" fmla="*/ 364 h 36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54" h="364">
                  <a:moveTo>
                    <a:pt x="215" y="194"/>
                  </a:moveTo>
                  <a:cubicBezTo>
                    <a:pt x="208" y="194"/>
                    <a:pt x="208" y="194"/>
                    <a:pt x="208" y="194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364"/>
                    <a:pt x="0" y="364"/>
                    <a:pt x="0" y="364"/>
                  </a:cubicBezTo>
                  <a:cubicBezTo>
                    <a:pt x="208" y="364"/>
                    <a:pt x="208" y="364"/>
                    <a:pt x="208" y="364"/>
                  </a:cubicBezTo>
                  <a:cubicBezTo>
                    <a:pt x="208" y="273"/>
                    <a:pt x="208" y="273"/>
                    <a:pt x="208" y="273"/>
                  </a:cubicBezTo>
                  <a:cubicBezTo>
                    <a:pt x="215" y="273"/>
                    <a:pt x="215" y="273"/>
                    <a:pt x="215" y="273"/>
                  </a:cubicBezTo>
                  <a:cubicBezTo>
                    <a:pt x="236" y="273"/>
                    <a:pt x="254" y="256"/>
                    <a:pt x="254" y="234"/>
                  </a:cubicBezTo>
                  <a:cubicBezTo>
                    <a:pt x="254" y="212"/>
                    <a:pt x="236" y="194"/>
                    <a:pt x="215" y="194"/>
                  </a:cubicBezTo>
                  <a:close/>
                </a:path>
              </a:pathLst>
            </a:custGeom>
            <a:solidFill>
              <a:srgbClr val="F2C9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9" name="Freeform 9"/>
            <p:cNvSpPr>
              <a:spLocks noChangeArrowheads="1"/>
            </p:cNvSpPr>
            <p:nvPr/>
          </p:nvSpPr>
          <p:spPr bwMode="auto">
            <a:xfrm>
              <a:off x="0" y="0"/>
              <a:ext cx="911225" cy="568325"/>
            </a:xfrm>
            <a:custGeom>
              <a:avLst/>
              <a:gdLst>
                <a:gd name="T0" fmla="*/ 1243134261 w 632"/>
                <a:gd name="T1" fmla="*/ 559697718 h 394"/>
                <a:gd name="T2" fmla="*/ 1276395403 w 632"/>
                <a:gd name="T3" fmla="*/ 436938114 h 394"/>
                <a:gd name="T4" fmla="*/ 1035252487 w 632"/>
                <a:gd name="T5" fmla="*/ 195581722 h 394"/>
                <a:gd name="T6" fmla="*/ 929233230 w 632"/>
                <a:gd name="T7" fmla="*/ 220550510 h 394"/>
                <a:gd name="T8" fmla="*/ 675617026 w 632"/>
                <a:gd name="T9" fmla="*/ 0 h 394"/>
                <a:gd name="T10" fmla="*/ 422001003 w 632"/>
                <a:gd name="T11" fmla="*/ 224711975 h 394"/>
                <a:gd name="T12" fmla="*/ 324296580 w 632"/>
                <a:gd name="T13" fmla="*/ 197663175 h 394"/>
                <a:gd name="T14" fmla="*/ 139280444 w 632"/>
                <a:gd name="T15" fmla="*/ 382841957 h 394"/>
                <a:gd name="T16" fmla="*/ 153832644 w 632"/>
                <a:gd name="T17" fmla="*/ 455663984 h 394"/>
                <a:gd name="T18" fmla="*/ 0 w 632"/>
                <a:gd name="T19" fmla="*/ 636682652 h 394"/>
                <a:gd name="T20" fmla="*/ 182935602 w 632"/>
                <a:gd name="T21" fmla="*/ 819780070 h 394"/>
                <a:gd name="T22" fmla="*/ 365872646 w 632"/>
                <a:gd name="T23" fmla="*/ 636682652 h 394"/>
                <a:gd name="T24" fmla="*/ 365872646 w 632"/>
                <a:gd name="T25" fmla="*/ 620036793 h 394"/>
                <a:gd name="T26" fmla="*/ 492680027 w 632"/>
                <a:gd name="T27" fmla="*/ 678294415 h 394"/>
                <a:gd name="T28" fmla="*/ 648591718 w 632"/>
                <a:gd name="T29" fmla="*/ 574262123 h 394"/>
                <a:gd name="T30" fmla="*/ 735902034 w 632"/>
                <a:gd name="T31" fmla="*/ 607552399 h 394"/>
                <a:gd name="T32" fmla="*/ 831528897 w 632"/>
                <a:gd name="T33" fmla="*/ 565939194 h 394"/>
                <a:gd name="T34" fmla="*/ 1035252487 w 632"/>
                <a:gd name="T35" fmla="*/ 678294415 h 394"/>
                <a:gd name="T36" fmla="*/ 1035252487 w 632"/>
                <a:gd name="T37" fmla="*/ 678294415 h 394"/>
                <a:gd name="T38" fmla="*/ 1035252487 w 632"/>
                <a:gd name="T39" fmla="*/ 680375869 h 394"/>
                <a:gd name="T40" fmla="*/ 1174534328 w 632"/>
                <a:gd name="T41" fmla="*/ 819780070 h 394"/>
                <a:gd name="T42" fmla="*/ 1313814727 w 632"/>
                <a:gd name="T43" fmla="*/ 680375869 h 394"/>
                <a:gd name="T44" fmla="*/ 1243134261 w 632"/>
                <a:gd name="T45" fmla="*/ 559697718 h 39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32"/>
                <a:gd name="T70" fmla="*/ 0 h 394"/>
                <a:gd name="T71" fmla="*/ 632 w 632"/>
                <a:gd name="T72" fmla="*/ 394 h 39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32" h="394">
                  <a:moveTo>
                    <a:pt x="598" y="269"/>
                  </a:moveTo>
                  <a:cubicBezTo>
                    <a:pt x="608" y="251"/>
                    <a:pt x="614" y="231"/>
                    <a:pt x="614" y="210"/>
                  </a:cubicBezTo>
                  <a:cubicBezTo>
                    <a:pt x="614" y="146"/>
                    <a:pt x="562" y="94"/>
                    <a:pt x="498" y="94"/>
                  </a:cubicBezTo>
                  <a:cubicBezTo>
                    <a:pt x="480" y="94"/>
                    <a:pt x="462" y="98"/>
                    <a:pt x="447" y="106"/>
                  </a:cubicBezTo>
                  <a:cubicBezTo>
                    <a:pt x="438" y="46"/>
                    <a:pt x="387" y="0"/>
                    <a:pt x="325" y="0"/>
                  </a:cubicBezTo>
                  <a:cubicBezTo>
                    <a:pt x="262" y="0"/>
                    <a:pt x="210" y="47"/>
                    <a:pt x="203" y="108"/>
                  </a:cubicBezTo>
                  <a:cubicBezTo>
                    <a:pt x="189" y="100"/>
                    <a:pt x="173" y="95"/>
                    <a:pt x="156" y="95"/>
                  </a:cubicBezTo>
                  <a:cubicBezTo>
                    <a:pt x="107" y="95"/>
                    <a:pt x="67" y="135"/>
                    <a:pt x="67" y="184"/>
                  </a:cubicBezTo>
                  <a:cubicBezTo>
                    <a:pt x="67" y="196"/>
                    <a:pt x="70" y="208"/>
                    <a:pt x="74" y="219"/>
                  </a:cubicBezTo>
                  <a:cubicBezTo>
                    <a:pt x="32" y="225"/>
                    <a:pt x="0" y="262"/>
                    <a:pt x="0" y="306"/>
                  </a:cubicBezTo>
                  <a:cubicBezTo>
                    <a:pt x="0" y="354"/>
                    <a:pt x="39" y="394"/>
                    <a:pt x="88" y="394"/>
                  </a:cubicBezTo>
                  <a:cubicBezTo>
                    <a:pt x="137" y="394"/>
                    <a:pt x="176" y="354"/>
                    <a:pt x="176" y="306"/>
                  </a:cubicBezTo>
                  <a:cubicBezTo>
                    <a:pt x="176" y="303"/>
                    <a:pt x="176" y="301"/>
                    <a:pt x="176" y="298"/>
                  </a:cubicBezTo>
                  <a:cubicBezTo>
                    <a:pt x="191" y="315"/>
                    <a:pt x="213" y="326"/>
                    <a:pt x="237" y="326"/>
                  </a:cubicBezTo>
                  <a:cubicBezTo>
                    <a:pt x="271" y="326"/>
                    <a:pt x="300" y="305"/>
                    <a:pt x="312" y="276"/>
                  </a:cubicBezTo>
                  <a:cubicBezTo>
                    <a:pt x="323" y="286"/>
                    <a:pt x="338" y="292"/>
                    <a:pt x="354" y="292"/>
                  </a:cubicBezTo>
                  <a:cubicBezTo>
                    <a:pt x="372" y="292"/>
                    <a:pt x="389" y="284"/>
                    <a:pt x="400" y="272"/>
                  </a:cubicBezTo>
                  <a:cubicBezTo>
                    <a:pt x="421" y="304"/>
                    <a:pt x="457" y="326"/>
                    <a:pt x="498" y="326"/>
                  </a:cubicBezTo>
                  <a:cubicBezTo>
                    <a:pt x="498" y="326"/>
                    <a:pt x="498" y="326"/>
                    <a:pt x="498" y="326"/>
                  </a:cubicBezTo>
                  <a:cubicBezTo>
                    <a:pt x="498" y="326"/>
                    <a:pt x="498" y="327"/>
                    <a:pt x="498" y="327"/>
                  </a:cubicBezTo>
                  <a:cubicBezTo>
                    <a:pt x="498" y="364"/>
                    <a:pt x="528" y="394"/>
                    <a:pt x="565" y="394"/>
                  </a:cubicBezTo>
                  <a:cubicBezTo>
                    <a:pt x="602" y="394"/>
                    <a:pt x="632" y="364"/>
                    <a:pt x="632" y="327"/>
                  </a:cubicBezTo>
                  <a:cubicBezTo>
                    <a:pt x="632" y="302"/>
                    <a:pt x="618" y="280"/>
                    <a:pt x="598" y="269"/>
                  </a:cubicBezTo>
                  <a:close/>
                </a:path>
              </a:pathLst>
            </a:custGeom>
            <a:solidFill>
              <a:srgbClr val="754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" name="Freeform 10"/>
            <p:cNvSpPr>
              <a:spLocks noChangeArrowheads="1"/>
            </p:cNvSpPr>
            <p:nvPr/>
          </p:nvSpPr>
          <p:spPr bwMode="auto">
            <a:xfrm>
              <a:off x="473075" y="715963"/>
              <a:ext cx="300038" cy="571500"/>
            </a:xfrm>
            <a:custGeom>
              <a:avLst/>
              <a:gdLst>
                <a:gd name="T0" fmla="*/ 476311163 w 189"/>
                <a:gd name="T1" fmla="*/ 0 h 360"/>
                <a:gd name="T2" fmla="*/ 201612820 w 189"/>
                <a:gd name="T3" fmla="*/ 0 h 360"/>
                <a:gd name="T4" fmla="*/ 201612820 w 189"/>
                <a:gd name="T5" fmla="*/ 75604687 h 360"/>
                <a:gd name="T6" fmla="*/ 0 w 189"/>
                <a:gd name="T7" fmla="*/ 226814085 h 360"/>
                <a:gd name="T8" fmla="*/ 0 w 189"/>
                <a:gd name="T9" fmla="*/ 907256339 h 360"/>
                <a:gd name="T10" fmla="*/ 476311163 w 189"/>
                <a:gd name="T11" fmla="*/ 907256339 h 360"/>
                <a:gd name="T12" fmla="*/ 476311163 w 189"/>
                <a:gd name="T13" fmla="*/ 0 h 36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9"/>
                <a:gd name="T22" fmla="*/ 0 h 360"/>
                <a:gd name="T23" fmla="*/ 189 w 189"/>
                <a:gd name="T24" fmla="*/ 360 h 36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9" h="360">
                  <a:moveTo>
                    <a:pt x="189" y="0"/>
                  </a:moveTo>
                  <a:lnTo>
                    <a:pt x="80" y="0"/>
                  </a:lnTo>
                  <a:lnTo>
                    <a:pt x="80" y="30"/>
                  </a:lnTo>
                  <a:lnTo>
                    <a:pt x="0" y="90"/>
                  </a:lnTo>
                  <a:lnTo>
                    <a:pt x="0" y="360"/>
                  </a:lnTo>
                  <a:lnTo>
                    <a:pt x="189" y="360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F4B0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" name="Freeform 11"/>
            <p:cNvSpPr>
              <a:spLocks noChangeArrowheads="1"/>
            </p:cNvSpPr>
            <p:nvPr/>
          </p:nvSpPr>
          <p:spPr bwMode="auto">
            <a:xfrm>
              <a:off x="173037" y="715963"/>
              <a:ext cx="369888" cy="571500"/>
            </a:xfrm>
            <a:custGeom>
              <a:avLst/>
              <a:gdLst>
                <a:gd name="T0" fmla="*/ 267136953 w 233"/>
                <a:gd name="T1" fmla="*/ 75604687 h 360"/>
                <a:gd name="T2" fmla="*/ 267136953 w 233"/>
                <a:gd name="T3" fmla="*/ 0 h 360"/>
                <a:gd name="T4" fmla="*/ 0 w 233"/>
                <a:gd name="T5" fmla="*/ 0 h 360"/>
                <a:gd name="T6" fmla="*/ 0 w 233"/>
                <a:gd name="T7" fmla="*/ 907256339 h 360"/>
                <a:gd name="T8" fmla="*/ 587198038 w 233"/>
                <a:gd name="T9" fmla="*/ 907256339 h 360"/>
                <a:gd name="T10" fmla="*/ 587198038 w 233"/>
                <a:gd name="T11" fmla="*/ 309978419 h 360"/>
                <a:gd name="T12" fmla="*/ 267136953 w 233"/>
                <a:gd name="T13" fmla="*/ 75604687 h 36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3"/>
                <a:gd name="T22" fmla="*/ 0 h 360"/>
                <a:gd name="T23" fmla="*/ 233 w 233"/>
                <a:gd name="T24" fmla="*/ 360 h 36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3" h="360">
                  <a:moveTo>
                    <a:pt x="106" y="30"/>
                  </a:moveTo>
                  <a:lnTo>
                    <a:pt x="106" y="0"/>
                  </a:lnTo>
                  <a:lnTo>
                    <a:pt x="0" y="0"/>
                  </a:lnTo>
                  <a:lnTo>
                    <a:pt x="0" y="360"/>
                  </a:lnTo>
                  <a:lnTo>
                    <a:pt x="233" y="360"/>
                  </a:lnTo>
                  <a:lnTo>
                    <a:pt x="233" y="123"/>
                  </a:lnTo>
                  <a:lnTo>
                    <a:pt x="106" y="30"/>
                  </a:lnTo>
                  <a:close/>
                </a:path>
              </a:pathLst>
            </a:custGeom>
            <a:solidFill>
              <a:srgbClr val="F6C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" name="Oval 12"/>
            <p:cNvSpPr>
              <a:spLocks noChangeArrowheads="1"/>
            </p:cNvSpPr>
            <p:nvPr/>
          </p:nvSpPr>
          <p:spPr bwMode="auto">
            <a:xfrm>
              <a:off x="485775" y="942975"/>
              <a:ext cx="34925" cy="38100"/>
            </a:xfrm>
            <a:prstGeom prst="ellipse">
              <a:avLst/>
            </a:prstGeom>
            <a:solidFill>
              <a:srgbClr val="C9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" name="Oval 13"/>
            <p:cNvSpPr>
              <a:spLocks noChangeArrowheads="1"/>
            </p:cNvSpPr>
            <p:nvPr/>
          </p:nvSpPr>
          <p:spPr bwMode="auto">
            <a:xfrm>
              <a:off x="485775" y="1063625"/>
              <a:ext cx="34925" cy="36513"/>
            </a:xfrm>
            <a:prstGeom prst="ellipse">
              <a:avLst/>
            </a:prstGeom>
            <a:solidFill>
              <a:srgbClr val="C9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2" name="Oval 14"/>
            <p:cNvSpPr>
              <a:spLocks noChangeArrowheads="1"/>
            </p:cNvSpPr>
            <p:nvPr/>
          </p:nvSpPr>
          <p:spPr bwMode="auto">
            <a:xfrm>
              <a:off x="485775" y="1185863"/>
              <a:ext cx="34925" cy="34925"/>
            </a:xfrm>
            <a:prstGeom prst="ellipse">
              <a:avLst/>
            </a:prstGeom>
            <a:solidFill>
              <a:srgbClr val="C9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61" name="组合 24"/>
          <p:cNvGrpSpPr>
            <a:grpSpLocks/>
          </p:cNvGrpSpPr>
          <p:nvPr/>
        </p:nvGrpSpPr>
        <p:grpSpPr bwMode="auto">
          <a:xfrm>
            <a:off x="1094684" y="2762145"/>
            <a:ext cx="945580" cy="1303222"/>
            <a:chOff x="0" y="0"/>
            <a:chExt cx="1197808" cy="1673603"/>
          </a:xfrm>
        </p:grpSpPr>
        <p:sp>
          <p:nvSpPr>
            <p:cNvPr id="62" name="任意多边形 180"/>
            <p:cNvSpPr>
              <a:spLocks noChangeArrowheads="1"/>
            </p:cNvSpPr>
            <p:nvPr/>
          </p:nvSpPr>
          <p:spPr bwMode="auto">
            <a:xfrm>
              <a:off x="33615" y="36513"/>
              <a:ext cx="1164193" cy="1637090"/>
            </a:xfrm>
            <a:custGeom>
              <a:avLst/>
              <a:gdLst>
                <a:gd name="T0" fmla="*/ 1077463 w 1164193"/>
                <a:gd name="T1" fmla="*/ 630003 h 1637090"/>
                <a:gd name="T2" fmla="*/ 1077463 w 1164193"/>
                <a:gd name="T3" fmla="*/ 631893 h 1637090"/>
                <a:gd name="T4" fmla="*/ 1079113 w 1164193"/>
                <a:gd name="T5" fmla="*/ 631893 h 1637090"/>
                <a:gd name="T6" fmla="*/ 1081320 w 1164193"/>
                <a:gd name="T7" fmla="*/ 631893 h 1637090"/>
                <a:gd name="T8" fmla="*/ 754131 w 1164193"/>
                <a:gd name="T9" fmla="*/ 0 h 1637090"/>
                <a:gd name="T10" fmla="*/ 1157626 w 1164193"/>
                <a:gd name="T11" fmla="*/ 419439 h 1637090"/>
                <a:gd name="T12" fmla="*/ 1119221 w 1164193"/>
                <a:gd name="T13" fmla="*/ 631481 h 1637090"/>
                <a:gd name="T14" fmla="*/ 1115631 w 1164193"/>
                <a:gd name="T15" fmla="*/ 637155 h 1637090"/>
                <a:gd name="T16" fmla="*/ 1118854 w 1164193"/>
                <a:gd name="T17" fmla="*/ 637835 h 1637090"/>
                <a:gd name="T18" fmla="*/ 1164192 w 1164193"/>
                <a:gd name="T19" fmla="*/ 707189 h 1637090"/>
                <a:gd name="T20" fmla="*/ 1142274 w 1164193"/>
                <a:gd name="T21" fmla="*/ 759425 h 1637090"/>
                <a:gd name="T22" fmla="*/ 1126318 w 1164193"/>
                <a:gd name="T23" fmla="*/ 770005 h 1637090"/>
                <a:gd name="T24" fmla="*/ 1130174 w 1164193"/>
                <a:gd name="T25" fmla="*/ 769182 h 1637090"/>
                <a:gd name="T26" fmla="*/ 1164193 w 1164193"/>
                <a:gd name="T27" fmla="*/ 951899 h 1637090"/>
                <a:gd name="T28" fmla="*/ 1078613 w 1164193"/>
                <a:gd name="T29" fmla="*/ 951899 h 1637090"/>
                <a:gd name="T30" fmla="*/ 1077463 w 1164193"/>
                <a:gd name="T31" fmla="*/ 951899 h 1637090"/>
                <a:gd name="T32" fmla="*/ 1077463 w 1164193"/>
                <a:gd name="T33" fmla="*/ 951900 h 1637090"/>
                <a:gd name="T34" fmla="*/ 1077253 w 1164193"/>
                <a:gd name="T35" fmla="*/ 951900 h 1637090"/>
                <a:gd name="T36" fmla="*/ 1077253 w 1164193"/>
                <a:gd name="T37" fmla="*/ 1305546 h 1637090"/>
                <a:gd name="T38" fmla="*/ 1077253 w 1164193"/>
                <a:gd name="T39" fmla="*/ 1637090 h 1637090"/>
                <a:gd name="T40" fmla="*/ 990315 w 1164193"/>
                <a:gd name="T41" fmla="*/ 1637090 h 1637090"/>
                <a:gd name="T42" fmla="*/ 685296 w 1164193"/>
                <a:gd name="T43" fmla="*/ 1637090 h 1637090"/>
                <a:gd name="T44" fmla="*/ 685295 w 1164193"/>
                <a:gd name="T45" fmla="*/ 1637090 h 1637090"/>
                <a:gd name="T46" fmla="*/ 378802 w 1164193"/>
                <a:gd name="T47" fmla="*/ 1637090 h 1637090"/>
                <a:gd name="T48" fmla="*/ 291864 w 1164193"/>
                <a:gd name="T49" fmla="*/ 1637090 h 1637090"/>
                <a:gd name="T50" fmla="*/ 291864 w 1164193"/>
                <a:gd name="T51" fmla="*/ 1305546 h 1637090"/>
                <a:gd name="T52" fmla="*/ 291864 w 1164193"/>
                <a:gd name="T53" fmla="*/ 951899 h 1637090"/>
                <a:gd name="T54" fmla="*/ 291922 w 1164193"/>
                <a:gd name="T55" fmla="*/ 951899 h 1637090"/>
                <a:gd name="T56" fmla="*/ 291922 w 1164193"/>
                <a:gd name="T57" fmla="*/ 949224 h 1637090"/>
                <a:gd name="T58" fmla="*/ 291922 w 1164193"/>
                <a:gd name="T59" fmla="*/ 780602 h 1637090"/>
                <a:gd name="T60" fmla="*/ 278683 w 1164193"/>
                <a:gd name="T61" fmla="*/ 780602 h 1637090"/>
                <a:gd name="T62" fmla="*/ 204926 w 1164193"/>
                <a:gd name="T63" fmla="*/ 707189 h 1637090"/>
                <a:gd name="T64" fmla="*/ 278683 w 1164193"/>
                <a:gd name="T65" fmla="*/ 631893 h 1637090"/>
                <a:gd name="T66" fmla="*/ 291922 w 1164193"/>
                <a:gd name="T67" fmla="*/ 631893 h 1637090"/>
                <a:gd name="T68" fmla="*/ 291922 w 1164193"/>
                <a:gd name="T69" fmla="*/ 586245 h 1637090"/>
                <a:gd name="T70" fmla="*/ 291922 w 1164193"/>
                <a:gd name="T71" fmla="*/ 561328 h 1637090"/>
                <a:gd name="T72" fmla="*/ 291574 w 1164193"/>
                <a:gd name="T73" fmla="*/ 561378 h 1637090"/>
                <a:gd name="T74" fmla="*/ 0 w 1164193"/>
                <a:gd name="T75" fmla="*/ 458374 h 1637090"/>
                <a:gd name="T76" fmla="*/ 754131 w 1164193"/>
                <a:gd name="T77" fmla="*/ 0 h 163709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164193"/>
                <a:gd name="T118" fmla="*/ 0 h 1637090"/>
                <a:gd name="T119" fmla="*/ 1164193 w 1164193"/>
                <a:gd name="T120" fmla="*/ 1637090 h 163709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164193" h="1637090">
                  <a:moveTo>
                    <a:pt x="1077463" y="630003"/>
                  </a:moveTo>
                  <a:lnTo>
                    <a:pt x="1077463" y="631893"/>
                  </a:lnTo>
                  <a:cubicBezTo>
                    <a:pt x="1077463" y="631893"/>
                    <a:pt x="1077463" y="631893"/>
                    <a:pt x="1079113" y="631893"/>
                  </a:cubicBezTo>
                  <a:lnTo>
                    <a:pt x="1081320" y="631893"/>
                  </a:lnTo>
                  <a:close/>
                  <a:moveTo>
                    <a:pt x="754131" y="0"/>
                  </a:moveTo>
                  <a:cubicBezTo>
                    <a:pt x="1058955" y="0"/>
                    <a:pt x="1145292" y="267237"/>
                    <a:pt x="1157626" y="419439"/>
                  </a:cubicBezTo>
                  <a:cubicBezTo>
                    <a:pt x="1166877" y="530935"/>
                    <a:pt x="1135491" y="602611"/>
                    <a:pt x="1119221" y="631481"/>
                  </a:cubicBezTo>
                  <a:lnTo>
                    <a:pt x="1115631" y="637155"/>
                  </a:lnTo>
                  <a:lnTo>
                    <a:pt x="1118854" y="637835"/>
                  </a:lnTo>
                  <a:cubicBezTo>
                    <a:pt x="1145102" y="649305"/>
                    <a:pt x="1164192" y="676129"/>
                    <a:pt x="1164192" y="707189"/>
                  </a:cubicBezTo>
                  <a:cubicBezTo>
                    <a:pt x="1164192" y="727895"/>
                    <a:pt x="1155708" y="746249"/>
                    <a:pt x="1142274" y="759425"/>
                  </a:cubicBezTo>
                  <a:lnTo>
                    <a:pt x="1126318" y="770005"/>
                  </a:lnTo>
                  <a:lnTo>
                    <a:pt x="1130174" y="769182"/>
                  </a:lnTo>
                  <a:cubicBezTo>
                    <a:pt x="1096154" y="855831"/>
                    <a:pt x="1094264" y="925528"/>
                    <a:pt x="1164193" y="951899"/>
                  </a:cubicBezTo>
                  <a:cubicBezTo>
                    <a:pt x="1098989" y="951899"/>
                    <a:pt x="1082688" y="951899"/>
                    <a:pt x="1078613" y="951899"/>
                  </a:cubicBezTo>
                  <a:lnTo>
                    <a:pt x="1077463" y="951899"/>
                  </a:lnTo>
                  <a:lnTo>
                    <a:pt x="1077463" y="951900"/>
                  </a:lnTo>
                  <a:lnTo>
                    <a:pt x="1077253" y="951900"/>
                  </a:lnTo>
                  <a:lnTo>
                    <a:pt x="1077253" y="1305546"/>
                  </a:lnTo>
                  <a:lnTo>
                    <a:pt x="1077253" y="1637090"/>
                  </a:lnTo>
                  <a:lnTo>
                    <a:pt x="990315" y="1637090"/>
                  </a:lnTo>
                  <a:lnTo>
                    <a:pt x="685296" y="1637090"/>
                  </a:lnTo>
                  <a:lnTo>
                    <a:pt x="685295" y="1637090"/>
                  </a:lnTo>
                  <a:lnTo>
                    <a:pt x="378802" y="1637090"/>
                  </a:lnTo>
                  <a:lnTo>
                    <a:pt x="291864" y="1637090"/>
                  </a:lnTo>
                  <a:lnTo>
                    <a:pt x="291864" y="1305546"/>
                  </a:lnTo>
                  <a:lnTo>
                    <a:pt x="291864" y="951899"/>
                  </a:lnTo>
                  <a:lnTo>
                    <a:pt x="291922" y="951899"/>
                  </a:lnTo>
                  <a:lnTo>
                    <a:pt x="291922" y="949224"/>
                  </a:lnTo>
                  <a:cubicBezTo>
                    <a:pt x="291922" y="941194"/>
                    <a:pt x="291922" y="909076"/>
                    <a:pt x="291922" y="780602"/>
                  </a:cubicBezTo>
                  <a:cubicBezTo>
                    <a:pt x="291922" y="780602"/>
                    <a:pt x="291922" y="780602"/>
                    <a:pt x="278683" y="780602"/>
                  </a:cubicBezTo>
                  <a:cubicBezTo>
                    <a:pt x="238968" y="780602"/>
                    <a:pt x="204926" y="748601"/>
                    <a:pt x="204926" y="707189"/>
                  </a:cubicBezTo>
                  <a:cubicBezTo>
                    <a:pt x="204926" y="665776"/>
                    <a:pt x="238968" y="631893"/>
                    <a:pt x="278683" y="631893"/>
                  </a:cubicBezTo>
                  <a:cubicBezTo>
                    <a:pt x="278683" y="631893"/>
                    <a:pt x="278683" y="631893"/>
                    <a:pt x="291922" y="631893"/>
                  </a:cubicBezTo>
                  <a:cubicBezTo>
                    <a:pt x="291922" y="631893"/>
                    <a:pt x="291922" y="631893"/>
                    <a:pt x="291922" y="586245"/>
                  </a:cubicBezTo>
                  <a:lnTo>
                    <a:pt x="291922" y="561328"/>
                  </a:lnTo>
                  <a:lnTo>
                    <a:pt x="291574" y="561378"/>
                  </a:lnTo>
                  <a:cubicBezTo>
                    <a:pt x="193268" y="564810"/>
                    <a:pt x="93165" y="535360"/>
                    <a:pt x="0" y="458374"/>
                  </a:cubicBezTo>
                  <a:cubicBezTo>
                    <a:pt x="304824" y="422978"/>
                    <a:pt x="329492" y="0"/>
                    <a:pt x="754131" y="0"/>
                  </a:cubicBezTo>
                  <a:close/>
                </a:path>
              </a:pathLst>
            </a:custGeom>
            <a:solidFill>
              <a:srgbClr val="000000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grpSp>
          <p:nvGrpSpPr>
            <p:cNvPr id="63" name="组合 1"/>
            <p:cNvGrpSpPr>
              <a:grpSpLocks/>
            </p:cNvGrpSpPr>
            <p:nvPr/>
          </p:nvGrpSpPr>
          <p:grpSpPr bwMode="auto">
            <a:xfrm>
              <a:off x="0" y="0"/>
              <a:ext cx="1169960" cy="1637090"/>
              <a:chOff x="0" y="0"/>
              <a:chExt cx="1169960" cy="1637090"/>
            </a:xfrm>
          </p:grpSpPr>
          <p:sp>
            <p:nvSpPr>
              <p:cNvPr id="64" name="Freeform 23"/>
              <p:cNvSpPr>
                <a:spLocks noChangeArrowheads="1"/>
              </p:cNvSpPr>
              <p:nvPr/>
            </p:nvSpPr>
            <p:spPr bwMode="auto">
              <a:xfrm>
                <a:off x="1077254" y="769182"/>
                <a:ext cx="86939" cy="182717"/>
              </a:xfrm>
              <a:custGeom>
                <a:avLst/>
                <a:gdLst>
                  <a:gd name="T0" fmla="*/ 100015756 w 46"/>
                  <a:gd name="T1" fmla="*/ 0 h 97"/>
                  <a:gd name="T2" fmla="*/ 164312825 w 46"/>
                  <a:gd name="T3" fmla="*/ 344180443 h 97"/>
                  <a:gd name="T4" fmla="*/ 0 w 46"/>
                  <a:gd name="T5" fmla="*/ 344180443 h 97"/>
                  <a:gd name="T6" fmla="*/ 0 w 46"/>
                  <a:gd name="T7" fmla="*/ 21289357 h 97"/>
                  <a:gd name="T8" fmla="*/ 100015756 w 46"/>
                  <a:gd name="T9" fmla="*/ 0 h 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6"/>
                  <a:gd name="T16" fmla="*/ 0 h 97"/>
                  <a:gd name="T17" fmla="*/ 46 w 46"/>
                  <a:gd name="T18" fmla="*/ 97 h 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6" h="97">
                    <a:moveTo>
                      <a:pt x="28" y="0"/>
                    </a:moveTo>
                    <a:cubicBezTo>
                      <a:pt x="10" y="46"/>
                      <a:pt x="9" y="83"/>
                      <a:pt x="46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6"/>
                      <a:pt x="0" y="6"/>
                      <a:pt x="0" y="6"/>
                    </a:cubicBez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6A4B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65" name="Rectangle 24"/>
              <p:cNvSpPr>
                <a:spLocks noChangeArrowheads="1"/>
              </p:cNvSpPr>
              <p:nvPr/>
            </p:nvSpPr>
            <p:spPr bwMode="auto">
              <a:xfrm>
                <a:off x="685295" y="951899"/>
                <a:ext cx="391958" cy="685191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66" name="Rectangle 25"/>
              <p:cNvSpPr>
                <a:spLocks noChangeArrowheads="1"/>
              </p:cNvSpPr>
              <p:nvPr/>
            </p:nvSpPr>
            <p:spPr bwMode="auto">
              <a:xfrm>
                <a:off x="291864" y="951899"/>
                <a:ext cx="393432" cy="68519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67" name="Freeform 26"/>
              <p:cNvSpPr>
                <a:spLocks noChangeArrowheads="1"/>
              </p:cNvSpPr>
              <p:nvPr/>
            </p:nvSpPr>
            <p:spPr bwMode="auto">
              <a:xfrm>
                <a:off x="204926" y="266709"/>
                <a:ext cx="480370" cy="685191"/>
              </a:xfrm>
              <a:custGeom>
                <a:avLst/>
                <a:gdLst>
                  <a:gd name="T0" fmla="*/ 164528636 w 254"/>
                  <a:gd name="T1" fmla="*/ 0 h 364"/>
                  <a:gd name="T2" fmla="*/ 164528636 w 254"/>
                  <a:gd name="T3" fmla="*/ 687419758 h 364"/>
                  <a:gd name="T4" fmla="*/ 139492665 w 254"/>
                  <a:gd name="T5" fmla="*/ 687419758 h 364"/>
                  <a:gd name="T6" fmla="*/ 0 w 254"/>
                  <a:gd name="T7" fmla="*/ 829156363 h 364"/>
                  <a:gd name="T8" fmla="*/ 139492665 w 254"/>
                  <a:gd name="T9" fmla="*/ 967348423 h 364"/>
                  <a:gd name="T10" fmla="*/ 164528636 w 254"/>
                  <a:gd name="T11" fmla="*/ 967348423 h 364"/>
                  <a:gd name="T12" fmla="*/ 164528636 w 254"/>
                  <a:gd name="T13" fmla="*/ 1289798682 h 364"/>
                  <a:gd name="T14" fmla="*/ 908485596 w 254"/>
                  <a:gd name="T15" fmla="*/ 1289798682 h 364"/>
                  <a:gd name="T16" fmla="*/ 908485596 w 254"/>
                  <a:gd name="T17" fmla="*/ 967348423 h 364"/>
                  <a:gd name="T18" fmla="*/ 908485596 w 254"/>
                  <a:gd name="T19" fmla="*/ 687419758 h 364"/>
                  <a:gd name="T20" fmla="*/ 908485596 w 254"/>
                  <a:gd name="T21" fmla="*/ 0 h 364"/>
                  <a:gd name="T22" fmla="*/ 164528636 w 254"/>
                  <a:gd name="T23" fmla="*/ 0 h 36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54"/>
                  <a:gd name="T37" fmla="*/ 0 h 364"/>
                  <a:gd name="T38" fmla="*/ 254 w 254"/>
                  <a:gd name="T39" fmla="*/ 364 h 36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54" h="364">
                    <a:moveTo>
                      <a:pt x="46" y="0"/>
                    </a:moveTo>
                    <a:cubicBezTo>
                      <a:pt x="46" y="194"/>
                      <a:pt x="46" y="194"/>
                      <a:pt x="46" y="194"/>
                    </a:cubicBezTo>
                    <a:cubicBezTo>
                      <a:pt x="39" y="194"/>
                      <a:pt x="39" y="194"/>
                      <a:pt x="39" y="194"/>
                    </a:cubicBezTo>
                    <a:cubicBezTo>
                      <a:pt x="18" y="194"/>
                      <a:pt x="0" y="212"/>
                      <a:pt x="0" y="234"/>
                    </a:cubicBezTo>
                    <a:cubicBezTo>
                      <a:pt x="0" y="256"/>
                      <a:pt x="18" y="273"/>
                      <a:pt x="39" y="273"/>
                    </a:cubicBezTo>
                    <a:cubicBezTo>
                      <a:pt x="46" y="273"/>
                      <a:pt x="46" y="273"/>
                      <a:pt x="46" y="273"/>
                    </a:cubicBezTo>
                    <a:cubicBezTo>
                      <a:pt x="46" y="364"/>
                      <a:pt x="46" y="364"/>
                      <a:pt x="46" y="364"/>
                    </a:cubicBezTo>
                    <a:cubicBezTo>
                      <a:pt x="254" y="364"/>
                      <a:pt x="254" y="364"/>
                      <a:pt x="254" y="364"/>
                    </a:cubicBezTo>
                    <a:cubicBezTo>
                      <a:pt x="254" y="273"/>
                      <a:pt x="254" y="273"/>
                      <a:pt x="254" y="273"/>
                    </a:cubicBezTo>
                    <a:cubicBezTo>
                      <a:pt x="254" y="194"/>
                      <a:pt x="254" y="194"/>
                      <a:pt x="254" y="194"/>
                    </a:cubicBezTo>
                    <a:cubicBezTo>
                      <a:pt x="254" y="0"/>
                      <a:pt x="254" y="0"/>
                      <a:pt x="254" y="0"/>
                    </a:cubicBez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FFDA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68" name="Freeform 27"/>
              <p:cNvSpPr>
                <a:spLocks noChangeArrowheads="1"/>
              </p:cNvSpPr>
              <p:nvPr/>
            </p:nvSpPr>
            <p:spPr bwMode="auto">
              <a:xfrm>
                <a:off x="685295" y="266709"/>
                <a:ext cx="478897" cy="685191"/>
              </a:xfrm>
              <a:custGeom>
                <a:avLst/>
                <a:gdLst>
                  <a:gd name="T0" fmla="*/ 764285726 w 254"/>
                  <a:gd name="T1" fmla="*/ 687419758 h 364"/>
                  <a:gd name="T2" fmla="*/ 739401943 w 254"/>
                  <a:gd name="T3" fmla="*/ 687419758 h 364"/>
                  <a:gd name="T4" fmla="*/ 739401943 w 254"/>
                  <a:gd name="T5" fmla="*/ 0 h 364"/>
                  <a:gd name="T6" fmla="*/ 0 w 254"/>
                  <a:gd name="T7" fmla="*/ 0 h 364"/>
                  <a:gd name="T8" fmla="*/ 0 w 254"/>
                  <a:gd name="T9" fmla="*/ 687419758 h 364"/>
                  <a:gd name="T10" fmla="*/ 0 w 254"/>
                  <a:gd name="T11" fmla="*/ 967348423 h 364"/>
                  <a:gd name="T12" fmla="*/ 0 w 254"/>
                  <a:gd name="T13" fmla="*/ 1289798682 h 364"/>
                  <a:gd name="T14" fmla="*/ 739401943 w 254"/>
                  <a:gd name="T15" fmla="*/ 1289798682 h 364"/>
                  <a:gd name="T16" fmla="*/ 739401943 w 254"/>
                  <a:gd name="T17" fmla="*/ 967348423 h 364"/>
                  <a:gd name="T18" fmla="*/ 764285726 w 254"/>
                  <a:gd name="T19" fmla="*/ 967348423 h 364"/>
                  <a:gd name="T20" fmla="*/ 902922604 w 254"/>
                  <a:gd name="T21" fmla="*/ 829156363 h 364"/>
                  <a:gd name="T22" fmla="*/ 764285726 w 254"/>
                  <a:gd name="T23" fmla="*/ 687419758 h 36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54"/>
                  <a:gd name="T37" fmla="*/ 0 h 364"/>
                  <a:gd name="T38" fmla="*/ 254 w 254"/>
                  <a:gd name="T39" fmla="*/ 364 h 36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54" h="364">
                    <a:moveTo>
                      <a:pt x="215" y="194"/>
                    </a:moveTo>
                    <a:cubicBezTo>
                      <a:pt x="208" y="194"/>
                      <a:pt x="208" y="194"/>
                      <a:pt x="208" y="194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94"/>
                      <a:pt x="0" y="194"/>
                      <a:pt x="0" y="194"/>
                    </a:cubicBezTo>
                    <a:cubicBezTo>
                      <a:pt x="0" y="273"/>
                      <a:pt x="0" y="273"/>
                      <a:pt x="0" y="273"/>
                    </a:cubicBezTo>
                    <a:cubicBezTo>
                      <a:pt x="0" y="364"/>
                      <a:pt x="0" y="364"/>
                      <a:pt x="0" y="364"/>
                    </a:cubicBezTo>
                    <a:cubicBezTo>
                      <a:pt x="208" y="364"/>
                      <a:pt x="208" y="364"/>
                      <a:pt x="208" y="364"/>
                    </a:cubicBezTo>
                    <a:cubicBezTo>
                      <a:pt x="208" y="273"/>
                      <a:pt x="208" y="273"/>
                      <a:pt x="208" y="273"/>
                    </a:cubicBezTo>
                    <a:cubicBezTo>
                      <a:pt x="215" y="273"/>
                      <a:pt x="215" y="273"/>
                      <a:pt x="215" y="273"/>
                    </a:cubicBezTo>
                    <a:cubicBezTo>
                      <a:pt x="236" y="273"/>
                      <a:pt x="254" y="256"/>
                      <a:pt x="254" y="234"/>
                    </a:cubicBezTo>
                    <a:cubicBezTo>
                      <a:pt x="254" y="212"/>
                      <a:pt x="236" y="194"/>
                      <a:pt x="215" y="194"/>
                    </a:cubicBezTo>
                    <a:close/>
                  </a:path>
                </a:pathLst>
              </a:custGeom>
              <a:solidFill>
                <a:srgbClr val="F2C9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69" name="Freeform 29"/>
              <p:cNvSpPr>
                <a:spLocks noChangeArrowheads="1"/>
              </p:cNvSpPr>
              <p:nvPr/>
            </p:nvSpPr>
            <p:spPr bwMode="auto">
              <a:xfrm>
                <a:off x="685295" y="951899"/>
                <a:ext cx="391958" cy="685191"/>
              </a:xfrm>
              <a:custGeom>
                <a:avLst/>
                <a:gdLst>
                  <a:gd name="T0" fmla="*/ 449454975 w 266"/>
                  <a:gd name="T1" fmla="*/ 0 h 465"/>
                  <a:gd name="T2" fmla="*/ 449454975 w 266"/>
                  <a:gd name="T3" fmla="*/ 521109169 h 465"/>
                  <a:gd name="T4" fmla="*/ 0 w 266"/>
                  <a:gd name="T5" fmla="*/ 521109169 h 465"/>
                  <a:gd name="T6" fmla="*/ 0 w 266"/>
                  <a:gd name="T7" fmla="*/ 1009648934 h 465"/>
                  <a:gd name="T8" fmla="*/ 449454975 w 266"/>
                  <a:gd name="T9" fmla="*/ 1009648934 h 465"/>
                  <a:gd name="T10" fmla="*/ 577560347 w 266"/>
                  <a:gd name="T11" fmla="*/ 1009648934 h 465"/>
                  <a:gd name="T12" fmla="*/ 577560347 w 266"/>
                  <a:gd name="T13" fmla="*/ 521109169 h 465"/>
                  <a:gd name="T14" fmla="*/ 577560347 w 266"/>
                  <a:gd name="T15" fmla="*/ 0 h 465"/>
                  <a:gd name="T16" fmla="*/ 449454975 w 266"/>
                  <a:gd name="T17" fmla="*/ 0 h 46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66"/>
                  <a:gd name="T28" fmla="*/ 0 h 465"/>
                  <a:gd name="T29" fmla="*/ 266 w 266"/>
                  <a:gd name="T30" fmla="*/ 465 h 46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66" h="465">
                    <a:moveTo>
                      <a:pt x="207" y="0"/>
                    </a:moveTo>
                    <a:lnTo>
                      <a:pt x="207" y="240"/>
                    </a:lnTo>
                    <a:lnTo>
                      <a:pt x="0" y="240"/>
                    </a:lnTo>
                    <a:lnTo>
                      <a:pt x="0" y="465"/>
                    </a:lnTo>
                    <a:lnTo>
                      <a:pt x="207" y="465"/>
                    </a:lnTo>
                    <a:lnTo>
                      <a:pt x="266" y="465"/>
                    </a:lnTo>
                    <a:lnTo>
                      <a:pt x="266" y="240"/>
                    </a:lnTo>
                    <a:lnTo>
                      <a:pt x="266" y="0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rgbClr val="FFA0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70" name="Freeform 30"/>
              <p:cNvSpPr>
                <a:spLocks noChangeArrowheads="1"/>
              </p:cNvSpPr>
              <p:nvPr/>
            </p:nvSpPr>
            <p:spPr bwMode="auto">
              <a:xfrm>
                <a:off x="291864" y="951899"/>
                <a:ext cx="393432" cy="685191"/>
              </a:xfrm>
              <a:custGeom>
                <a:avLst/>
                <a:gdLst>
                  <a:gd name="T0" fmla="*/ 128105573 w 267"/>
                  <a:gd name="T1" fmla="*/ 521109169 h 465"/>
                  <a:gd name="T2" fmla="*/ 128105573 w 267"/>
                  <a:gd name="T3" fmla="*/ 0 h 465"/>
                  <a:gd name="T4" fmla="*/ 0 w 267"/>
                  <a:gd name="T5" fmla="*/ 0 h 465"/>
                  <a:gd name="T6" fmla="*/ 0 w 267"/>
                  <a:gd name="T7" fmla="*/ 521109169 h 465"/>
                  <a:gd name="T8" fmla="*/ 0 w 267"/>
                  <a:gd name="T9" fmla="*/ 1009648934 h 465"/>
                  <a:gd name="T10" fmla="*/ 128105573 w 267"/>
                  <a:gd name="T11" fmla="*/ 1009648934 h 465"/>
                  <a:gd name="T12" fmla="*/ 579733023 w 267"/>
                  <a:gd name="T13" fmla="*/ 1009648934 h 465"/>
                  <a:gd name="T14" fmla="*/ 579733023 w 267"/>
                  <a:gd name="T15" fmla="*/ 521109169 h 465"/>
                  <a:gd name="T16" fmla="*/ 128105573 w 267"/>
                  <a:gd name="T17" fmla="*/ 521109169 h 46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67"/>
                  <a:gd name="T28" fmla="*/ 0 h 465"/>
                  <a:gd name="T29" fmla="*/ 267 w 267"/>
                  <a:gd name="T30" fmla="*/ 465 h 46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67" h="465">
                    <a:moveTo>
                      <a:pt x="59" y="240"/>
                    </a:moveTo>
                    <a:lnTo>
                      <a:pt x="59" y="0"/>
                    </a:lnTo>
                    <a:lnTo>
                      <a:pt x="0" y="0"/>
                    </a:lnTo>
                    <a:lnTo>
                      <a:pt x="0" y="240"/>
                    </a:lnTo>
                    <a:lnTo>
                      <a:pt x="0" y="465"/>
                    </a:lnTo>
                    <a:lnTo>
                      <a:pt x="59" y="465"/>
                    </a:lnTo>
                    <a:lnTo>
                      <a:pt x="267" y="465"/>
                    </a:lnTo>
                    <a:lnTo>
                      <a:pt x="267" y="240"/>
                    </a:lnTo>
                    <a:lnTo>
                      <a:pt x="59" y="240"/>
                    </a:lnTo>
                    <a:close/>
                  </a:path>
                </a:pathLst>
              </a:custGeom>
              <a:solidFill>
                <a:srgbClr val="FFC9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71" name="Freeform 31"/>
              <p:cNvSpPr>
                <a:spLocks noChangeArrowheads="1"/>
              </p:cNvSpPr>
              <p:nvPr/>
            </p:nvSpPr>
            <p:spPr bwMode="auto">
              <a:xfrm>
                <a:off x="685295" y="951899"/>
                <a:ext cx="82518" cy="113462"/>
              </a:xfrm>
              <a:custGeom>
                <a:avLst/>
                <a:gdLst>
                  <a:gd name="T0" fmla="*/ 0 w 56"/>
                  <a:gd name="T1" fmla="*/ 89023452 h 77"/>
                  <a:gd name="T2" fmla="*/ 121593233 w 56"/>
                  <a:gd name="T3" fmla="*/ 0 h 77"/>
                  <a:gd name="T4" fmla="*/ 121593233 w 56"/>
                  <a:gd name="T5" fmla="*/ 167189921 h 77"/>
                  <a:gd name="T6" fmla="*/ 0 w 56"/>
                  <a:gd name="T7" fmla="*/ 89023452 h 7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"/>
                  <a:gd name="T13" fmla="*/ 0 h 77"/>
                  <a:gd name="T14" fmla="*/ 56 w 56"/>
                  <a:gd name="T15" fmla="*/ 77 h 7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" h="77">
                    <a:moveTo>
                      <a:pt x="0" y="41"/>
                    </a:moveTo>
                    <a:lnTo>
                      <a:pt x="56" y="0"/>
                    </a:lnTo>
                    <a:lnTo>
                      <a:pt x="56" y="77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C230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72" name="Freeform 32"/>
              <p:cNvSpPr>
                <a:spLocks noChangeArrowheads="1"/>
              </p:cNvSpPr>
              <p:nvPr/>
            </p:nvSpPr>
            <p:spPr bwMode="auto">
              <a:xfrm>
                <a:off x="593937" y="951899"/>
                <a:ext cx="91359" cy="113462"/>
              </a:xfrm>
              <a:custGeom>
                <a:avLst/>
                <a:gdLst>
                  <a:gd name="T0" fmla="*/ 134620446 w 62"/>
                  <a:gd name="T1" fmla="*/ 89023452 h 77"/>
                  <a:gd name="T2" fmla="*/ 0 w 62"/>
                  <a:gd name="T3" fmla="*/ 0 h 77"/>
                  <a:gd name="T4" fmla="*/ 0 w 62"/>
                  <a:gd name="T5" fmla="*/ 167189921 h 77"/>
                  <a:gd name="T6" fmla="*/ 134620446 w 62"/>
                  <a:gd name="T7" fmla="*/ 89023452 h 7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2"/>
                  <a:gd name="T13" fmla="*/ 0 h 77"/>
                  <a:gd name="T14" fmla="*/ 62 w 62"/>
                  <a:gd name="T15" fmla="*/ 77 h 7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2" h="77">
                    <a:moveTo>
                      <a:pt x="62" y="41"/>
                    </a:moveTo>
                    <a:lnTo>
                      <a:pt x="0" y="0"/>
                    </a:lnTo>
                    <a:lnTo>
                      <a:pt x="0" y="77"/>
                    </a:lnTo>
                    <a:lnTo>
                      <a:pt x="62" y="41"/>
                    </a:lnTo>
                    <a:close/>
                  </a:path>
                </a:pathLst>
              </a:custGeom>
              <a:solidFill>
                <a:srgbClr val="C230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grpSp>
            <p:nvGrpSpPr>
              <p:cNvPr id="73" name="组合 1443"/>
              <p:cNvGrpSpPr>
                <a:grpSpLocks/>
              </p:cNvGrpSpPr>
              <p:nvPr/>
            </p:nvGrpSpPr>
            <p:grpSpPr bwMode="auto">
              <a:xfrm>
                <a:off x="439327" y="536364"/>
                <a:ext cx="488988" cy="151480"/>
                <a:chOff x="0" y="0"/>
                <a:chExt cx="584200" cy="180975"/>
              </a:xfrm>
            </p:grpSpPr>
            <p:sp>
              <p:nvSpPr>
                <p:cNvPr id="75" name="Freeform 51"/>
                <p:cNvSpPr>
                  <a:spLocks noEditPoints="1" noChangeArrowheads="1"/>
                </p:cNvSpPr>
                <p:nvPr/>
              </p:nvSpPr>
              <p:spPr bwMode="auto">
                <a:xfrm>
                  <a:off x="0" y="0"/>
                  <a:ext cx="228600" cy="180975"/>
                </a:xfrm>
                <a:custGeom>
                  <a:avLst/>
                  <a:gdLst>
                    <a:gd name="T0" fmla="*/ 331778736 w 134"/>
                    <a:gd name="T1" fmla="*/ 314922619 h 104"/>
                    <a:gd name="T2" fmla="*/ 58205996 w 134"/>
                    <a:gd name="T3" fmla="*/ 314922619 h 104"/>
                    <a:gd name="T4" fmla="*/ 0 w 134"/>
                    <a:gd name="T5" fmla="*/ 254360397 h 104"/>
                    <a:gd name="T6" fmla="*/ 0 w 134"/>
                    <a:gd name="T7" fmla="*/ 60562249 h 104"/>
                    <a:gd name="T8" fmla="*/ 58205996 w 134"/>
                    <a:gd name="T9" fmla="*/ 0 h 104"/>
                    <a:gd name="T10" fmla="*/ 331778736 w 134"/>
                    <a:gd name="T11" fmla="*/ 0 h 104"/>
                    <a:gd name="T12" fmla="*/ 389984705 w 134"/>
                    <a:gd name="T13" fmla="*/ 60562249 h 104"/>
                    <a:gd name="T14" fmla="*/ 389984705 w 134"/>
                    <a:gd name="T15" fmla="*/ 254360397 h 104"/>
                    <a:gd name="T16" fmla="*/ 331778736 w 134"/>
                    <a:gd name="T17" fmla="*/ 314922619 h 104"/>
                    <a:gd name="T18" fmla="*/ 58205996 w 134"/>
                    <a:gd name="T19" fmla="*/ 48449095 h 104"/>
                    <a:gd name="T20" fmla="*/ 46566153 w 134"/>
                    <a:gd name="T21" fmla="*/ 60562249 h 104"/>
                    <a:gd name="T22" fmla="*/ 46566153 w 134"/>
                    <a:gd name="T23" fmla="*/ 254360397 h 104"/>
                    <a:gd name="T24" fmla="*/ 58205996 w 134"/>
                    <a:gd name="T25" fmla="*/ 266473537 h 104"/>
                    <a:gd name="T26" fmla="*/ 331778736 w 134"/>
                    <a:gd name="T27" fmla="*/ 266473537 h 104"/>
                    <a:gd name="T28" fmla="*/ 343418565 w 134"/>
                    <a:gd name="T29" fmla="*/ 254360397 h 104"/>
                    <a:gd name="T30" fmla="*/ 343418565 w 134"/>
                    <a:gd name="T31" fmla="*/ 60562249 h 104"/>
                    <a:gd name="T32" fmla="*/ 331778736 w 134"/>
                    <a:gd name="T33" fmla="*/ 48449095 h 104"/>
                    <a:gd name="T34" fmla="*/ 58205996 w 134"/>
                    <a:gd name="T35" fmla="*/ 48449095 h 1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34"/>
                    <a:gd name="T55" fmla="*/ 0 h 104"/>
                    <a:gd name="T56" fmla="*/ 134 w 134"/>
                    <a:gd name="T57" fmla="*/ 104 h 104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34" h="104">
                      <a:moveTo>
                        <a:pt x="114" y="104"/>
                      </a:moveTo>
                      <a:cubicBezTo>
                        <a:pt x="20" y="104"/>
                        <a:pt x="20" y="104"/>
                        <a:pt x="20" y="104"/>
                      </a:cubicBezTo>
                      <a:cubicBezTo>
                        <a:pt x="9" y="104"/>
                        <a:pt x="0" y="95"/>
                        <a:pt x="0" y="84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9"/>
                        <a:pt x="9" y="0"/>
                        <a:pt x="20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25" y="0"/>
                        <a:pt x="134" y="9"/>
                        <a:pt x="134" y="20"/>
                      </a:cubicBezTo>
                      <a:cubicBezTo>
                        <a:pt x="134" y="84"/>
                        <a:pt x="134" y="84"/>
                        <a:pt x="134" y="84"/>
                      </a:cubicBezTo>
                      <a:cubicBezTo>
                        <a:pt x="134" y="95"/>
                        <a:pt x="125" y="104"/>
                        <a:pt x="114" y="104"/>
                      </a:cubicBezTo>
                      <a:close/>
                      <a:moveTo>
                        <a:pt x="20" y="16"/>
                      </a:moveTo>
                      <a:cubicBezTo>
                        <a:pt x="18" y="16"/>
                        <a:pt x="16" y="18"/>
                        <a:pt x="16" y="20"/>
                      </a:cubicBezTo>
                      <a:cubicBezTo>
                        <a:pt x="16" y="84"/>
                        <a:pt x="16" y="84"/>
                        <a:pt x="16" y="84"/>
                      </a:cubicBezTo>
                      <a:cubicBezTo>
                        <a:pt x="16" y="86"/>
                        <a:pt x="18" y="88"/>
                        <a:pt x="20" y="88"/>
                      </a:cubicBezTo>
                      <a:cubicBezTo>
                        <a:pt x="114" y="88"/>
                        <a:pt x="114" y="88"/>
                        <a:pt x="114" y="88"/>
                      </a:cubicBezTo>
                      <a:cubicBezTo>
                        <a:pt x="116" y="88"/>
                        <a:pt x="118" y="86"/>
                        <a:pt x="118" y="84"/>
                      </a:cubicBezTo>
                      <a:cubicBezTo>
                        <a:pt x="118" y="20"/>
                        <a:pt x="118" y="20"/>
                        <a:pt x="118" y="20"/>
                      </a:cubicBezTo>
                      <a:cubicBezTo>
                        <a:pt x="118" y="18"/>
                        <a:pt x="116" y="16"/>
                        <a:pt x="114" y="16"/>
                      </a:cubicBezTo>
                      <a:lnTo>
                        <a:pt x="20" y="16"/>
                      </a:ln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rgbClr val="000000"/>
                    </a:solidFill>
                    <a:latin typeface="Calibri" panose="020F0502020204030204" pitchFamily="34" charset="0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76" name="Freeform 52"/>
                <p:cNvSpPr>
                  <a:spLocks noEditPoints="1" noChangeArrowheads="1"/>
                </p:cNvSpPr>
                <p:nvPr/>
              </p:nvSpPr>
              <p:spPr bwMode="auto">
                <a:xfrm>
                  <a:off x="355600" y="0"/>
                  <a:ext cx="228600" cy="180975"/>
                </a:xfrm>
                <a:custGeom>
                  <a:avLst/>
                  <a:gdLst>
                    <a:gd name="T0" fmla="*/ 331778736 w 134"/>
                    <a:gd name="T1" fmla="*/ 314922619 h 104"/>
                    <a:gd name="T2" fmla="*/ 58205996 w 134"/>
                    <a:gd name="T3" fmla="*/ 314922619 h 104"/>
                    <a:gd name="T4" fmla="*/ 0 w 134"/>
                    <a:gd name="T5" fmla="*/ 254360397 h 104"/>
                    <a:gd name="T6" fmla="*/ 0 w 134"/>
                    <a:gd name="T7" fmla="*/ 60562249 h 104"/>
                    <a:gd name="T8" fmla="*/ 58205996 w 134"/>
                    <a:gd name="T9" fmla="*/ 0 h 104"/>
                    <a:gd name="T10" fmla="*/ 331778736 w 134"/>
                    <a:gd name="T11" fmla="*/ 0 h 104"/>
                    <a:gd name="T12" fmla="*/ 389984705 w 134"/>
                    <a:gd name="T13" fmla="*/ 60562249 h 104"/>
                    <a:gd name="T14" fmla="*/ 389984705 w 134"/>
                    <a:gd name="T15" fmla="*/ 254360397 h 104"/>
                    <a:gd name="T16" fmla="*/ 331778736 w 134"/>
                    <a:gd name="T17" fmla="*/ 314922619 h 104"/>
                    <a:gd name="T18" fmla="*/ 58205996 w 134"/>
                    <a:gd name="T19" fmla="*/ 48449095 h 104"/>
                    <a:gd name="T20" fmla="*/ 46566153 w 134"/>
                    <a:gd name="T21" fmla="*/ 60562249 h 104"/>
                    <a:gd name="T22" fmla="*/ 46566153 w 134"/>
                    <a:gd name="T23" fmla="*/ 254360397 h 104"/>
                    <a:gd name="T24" fmla="*/ 58205996 w 134"/>
                    <a:gd name="T25" fmla="*/ 266473537 h 104"/>
                    <a:gd name="T26" fmla="*/ 331778736 w 134"/>
                    <a:gd name="T27" fmla="*/ 266473537 h 104"/>
                    <a:gd name="T28" fmla="*/ 343418565 w 134"/>
                    <a:gd name="T29" fmla="*/ 254360397 h 104"/>
                    <a:gd name="T30" fmla="*/ 343418565 w 134"/>
                    <a:gd name="T31" fmla="*/ 60562249 h 104"/>
                    <a:gd name="T32" fmla="*/ 331778736 w 134"/>
                    <a:gd name="T33" fmla="*/ 48449095 h 104"/>
                    <a:gd name="T34" fmla="*/ 58205996 w 134"/>
                    <a:gd name="T35" fmla="*/ 48449095 h 1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34"/>
                    <a:gd name="T55" fmla="*/ 0 h 104"/>
                    <a:gd name="T56" fmla="*/ 134 w 134"/>
                    <a:gd name="T57" fmla="*/ 104 h 104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34" h="104">
                      <a:moveTo>
                        <a:pt x="114" y="104"/>
                      </a:moveTo>
                      <a:cubicBezTo>
                        <a:pt x="20" y="104"/>
                        <a:pt x="20" y="104"/>
                        <a:pt x="20" y="104"/>
                      </a:cubicBezTo>
                      <a:cubicBezTo>
                        <a:pt x="9" y="104"/>
                        <a:pt x="0" y="95"/>
                        <a:pt x="0" y="84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9"/>
                        <a:pt x="9" y="0"/>
                        <a:pt x="20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25" y="0"/>
                        <a:pt x="134" y="9"/>
                        <a:pt x="134" y="20"/>
                      </a:cubicBezTo>
                      <a:cubicBezTo>
                        <a:pt x="134" y="84"/>
                        <a:pt x="134" y="84"/>
                        <a:pt x="134" y="84"/>
                      </a:cubicBezTo>
                      <a:cubicBezTo>
                        <a:pt x="134" y="95"/>
                        <a:pt x="125" y="104"/>
                        <a:pt x="114" y="104"/>
                      </a:cubicBezTo>
                      <a:close/>
                      <a:moveTo>
                        <a:pt x="20" y="16"/>
                      </a:moveTo>
                      <a:cubicBezTo>
                        <a:pt x="18" y="16"/>
                        <a:pt x="16" y="18"/>
                        <a:pt x="16" y="20"/>
                      </a:cubicBezTo>
                      <a:cubicBezTo>
                        <a:pt x="16" y="84"/>
                        <a:pt x="16" y="84"/>
                        <a:pt x="16" y="84"/>
                      </a:cubicBezTo>
                      <a:cubicBezTo>
                        <a:pt x="16" y="86"/>
                        <a:pt x="18" y="88"/>
                        <a:pt x="20" y="88"/>
                      </a:cubicBezTo>
                      <a:cubicBezTo>
                        <a:pt x="114" y="88"/>
                        <a:pt x="114" y="88"/>
                        <a:pt x="114" y="88"/>
                      </a:cubicBezTo>
                      <a:cubicBezTo>
                        <a:pt x="116" y="88"/>
                        <a:pt x="118" y="86"/>
                        <a:pt x="118" y="84"/>
                      </a:cubicBezTo>
                      <a:cubicBezTo>
                        <a:pt x="118" y="20"/>
                        <a:pt x="118" y="20"/>
                        <a:pt x="118" y="20"/>
                      </a:cubicBezTo>
                      <a:cubicBezTo>
                        <a:pt x="118" y="18"/>
                        <a:pt x="116" y="16"/>
                        <a:pt x="114" y="16"/>
                      </a:cubicBezTo>
                      <a:lnTo>
                        <a:pt x="20" y="16"/>
                      </a:ln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rgbClr val="000000"/>
                    </a:solidFill>
                    <a:latin typeface="Calibri" panose="020F0502020204030204" pitchFamily="34" charset="0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77" name="Rectangle 53"/>
                <p:cNvSpPr>
                  <a:spLocks noChangeArrowheads="1"/>
                </p:cNvSpPr>
                <p:nvPr/>
              </p:nvSpPr>
              <p:spPr bwMode="auto">
                <a:xfrm>
                  <a:off x="215900" y="76200"/>
                  <a:ext cx="152400" cy="28575"/>
                </a:xfrm>
                <a:prstGeom prst="rect">
                  <a:avLst/>
                </a:prstGeom>
                <a:solidFill>
                  <a:srgbClr val="5959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rgbClr val="000000"/>
                    </a:solidFill>
                    <a:latin typeface="Calibri" panose="020F0502020204030204" pitchFamily="34" charset="0"/>
                    <a:sym typeface="宋体" panose="02010600030101010101" pitchFamily="2" charset="-122"/>
                  </a:endParaRPr>
                </a:p>
              </p:txBody>
            </p:sp>
          </p:grpSp>
          <p:sp>
            <p:nvSpPr>
              <p:cNvPr id="74" name="Freeform 8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169960" cy="663669"/>
              </a:xfrm>
              <a:custGeom>
                <a:avLst/>
                <a:gdLst>
                  <a:gd name="T0" fmla="*/ 1282200364 w 664"/>
                  <a:gd name="T1" fmla="*/ 598238342 h 375"/>
                  <a:gd name="T2" fmla="*/ 0 w 664"/>
                  <a:gd name="T3" fmla="*/ 811222928 h 375"/>
                  <a:gd name="T4" fmla="*/ 1328769688 w 664"/>
                  <a:gd name="T5" fmla="*/ 0 h 375"/>
                  <a:gd name="T6" fmla="*/ 2039723196 w 664"/>
                  <a:gd name="T7" fmla="*/ 742316411 h 375"/>
                  <a:gd name="T8" fmla="*/ 1955898412 w 664"/>
                  <a:gd name="T9" fmla="*/ 1143229211 h 375"/>
                  <a:gd name="T10" fmla="*/ 1828610246 w 664"/>
                  <a:gd name="T11" fmla="*/ 1080585956 h 375"/>
                  <a:gd name="T12" fmla="*/ 1828610246 w 664"/>
                  <a:gd name="T13" fmla="*/ 757977224 h 375"/>
                  <a:gd name="T14" fmla="*/ 1282200364 w 664"/>
                  <a:gd name="T15" fmla="*/ 598238342 h 37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664"/>
                  <a:gd name="T25" fmla="*/ 0 h 375"/>
                  <a:gd name="T26" fmla="*/ 664 w 664"/>
                  <a:gd name="T27" fmla="*/ 375 h 37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664" h="375">
                    <a:moveTo>
                      <a:pt x="413" y="191"/>
                    </a:moveTo>
                    <a:cubicBezTo>
                      <a:pt x="310" y="300"/>
                      <a:pt x="141" y="375"/>
                      <a:pt x="0" y="259"/>
                    </a:cubicBezTo>
                    <a:cubicBezTo>
                      <a:pt x="173" y="239"/>
                      <a:pt x="187" y="0"/>
                      <a:pt x="428" y="0"/>
                    </a:cubicBezTo>
                    <a:cubicBezTo>
                      <a:pt x="601" y="0"/>
                      <a:pt x="650" y="151"/>
                      <a:pt x="657" y="237"/>
                    </a:cubicBezTo>
                    <a:cubicBezTo>
                      <a:pt x="664" y="321"/>
                      <a:pt x="630" y="365"/>
                      <a:pt x="630" y="365"/>
                    </a:cubicBezTo>
                    <a:cubicBezTo>
                      <a:pt x="589" y="345"/>
                      <a:pt x="589" y="345"/>
                      <a:pt x="589" y="345"/>
                    </a:cubicBezTo>
                    <a:cubicBezTo>
                      <a:pt x="589" y="242"/>
                      <a:pt x="589" y="242"/>
                      <a:pt x="589" y="242"/>
                    </a:cubicBezTo>
                    <a:cubicBezTo>
                      <a:pt x="560" y="249"/>
                      <a:pt x="442" y="216"/>
                      <a:pt x="413" y="191"/>
                    </a:cubicBezTo>
                    <a:close/>
                  </a:path>
                </a:pathLst>
              </a:custGeom>
              <a:solidFill>
                <a:srgbClr val="6A4B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</p:grpSp>
      </p:grpSp>
      <p:pic>
        <p:nvPicPr>
          <p:cNvPr id="5137" name="Picture 4" descr="Line-Icon-Circle | 旅居漁村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52" y="3591734"/>
            <a:ext cx="759491" cy="75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0" name="直線接點 149"/>
          <p:cNvCxnSpPr>
            <a:stCxn id="5137" idx="0"/>
          </p:cNvCxnSpPr>
          <p:nvPr/>
        </p:nvCxnSpPr>
        <p:spPr>
          <a:xfrm flipV="1">
            <a:off x="3196598" y="3297764"/>
            <a:ext cx="1906" cy="293970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5" name="文字方塊 154"/>
          <p:cNvSpPr txBox="1"/>
          <p:nvPr/>
        </p:nvSpPr>
        <p:spPr>
          <a:xfrm>
            <a:off x="2598935" y="3032355"/>
            <a:ext cx="115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AOWU</a:t>
            </a:r>
            <a:r>
              <a:rPr lang="zh-TW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網頁</a:t>
            </a:r>
            <a:endParaRPr lang="zh-TW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5167" name="群組 5166"/>
          <p:cNvGrpSpPr/>
          <p:nvPr/>
        </p:nvGrpSpPr>
        <p:grpSpPr>
          <a:xfrm>
            <a:off x="2840039" y="1738686"/>
            <a:ext cx="704321" cy="1320309"/>
            <a:chOff x="2840039" y="1738686"/>
            <a:chExt cx="704321" cy="1320309"/>
          </a:xfrm>
        </p:grpSpPr>
        <p:grpSp>
          <p:nvGrpSpPr>
            <p:cNvPr id="167" name="组合 201"/>
            <p:cNvGrpSpPr/>
            <p:nvPr/>
          </p:nvGrpSpPr>
          <p:grpSpPr>
            <a:xfrm>
              <a:off x="2840039" y="1738686"/>
              <a:ext cx="704321" cy="1320309"/>
              <a:chOff x="8270875" y="709613"/>
              <a:chExt cx="481013" cy="901700"/>
            </a:xfrm>
          </p:grpSpPr>
          <p:sp>
            <p:nvSpPr>
              <p:cNvPr id="168" name="Freeform 71"/>
              <p:cNvSpPr>
                <a:spLocks/>
              </p:cNvSpPr>
              <p:nvPr/>
            </p:nvSpPr>
            <p:spPr bwMode="auto">
              <a:xfrm>
                <a:off x="8270875" y="709613"/>
                <a:ext cx="481013" cy="901700"/>
              </a:xfrm>
              <a:custGeom>
                <a:avLst/>
                <a:gdLst>
                  <a:gd name="T0" fmla="*/ 128 w 128"/>
                  <a:gd name="T1" fmla="*/ 16 h 240"/>
                  <a:gd name="T2" fmla="*/ 112 w 128"/>
                  <a:gd name="T3" fmla="*/ 0 h 240"/>
                  <a:gd name="T4" fmla="*/ 16 w 128"/>
                  <a:gd name="T5" fmla="*/ 0 h 240"/>
                  <a:gd name="T6" fmla="*/ 0 w 128"/>
                  <a:gd name="T7" fmla="*/ 16 h 240"/>
                  <a:gd name="T8" fmla="*/ 0 w 128"/>
                  <a:gd name="T9" fmla="*/ 224 h 240"/>
                  <a:gd name="T10" fmla="*/ 16 w 128"/>
                  <a:gd name="T11" fmla="*/ 240 h 240"/>
                  <a:gd name="T12" fmla="*/ 112 w 128"/>
                  <a:gd name="T13" fmla="*/ 240 h 240"/>
                  <a:gd name="T14" fmla="*/ 128 w 128"/>
                  <a:gd name="T15" fmla="*/ 224 h 240"/>
                  <a:gd name="T16" fmla="*/ 128 w 128"/>
                  <a:gd name="T17" fmla="*/ 16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8" h="240">
                    <a:moveTo>
                      <a:pt x="128" y="16"/>
                    </a:moveTo>
                    <a:cubicBezTo>
                      <a:pt x="128" y="7"/>
                      <a:pt x="121" y="0"/>
                      <a:pt x="112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24"/>
                      <a:pt x="0" y="224"/>
                      <a:pt x="0" y="224"/>
                    </a:cubicBezTo>
                    <a:cubicBezTo>
                      <a:pt x="0" y="233"/>
                      <a:pt x="7" y="240"/>
                      <a:pt x="16" y="240"/>
                    </a:cubicBezTo>
                    <a:cubicBezTo>
                      <a:pt x="112" y="240"/>
                      <a:pt x="112" y="240"/>
                      <a:pt x="112" y="240"/>
                    </a:cubicBezTo>
                    <a:cubicBezTo>
                      <a:pt x="121" y="240"/>
                      <a:pt x="128" y="233"/>
                      <a:pt x="128" y="224"/>
                    </a:cubicBezTo>
                    <a:cubicBezTo>
                      <a:pt x="128" y="16"/>
                      <a:pt x="128" y="16"/>
                      <a:pt x="128" y="16"/>
                    </a:cubicBezTo>
                  </a:path>
                </a:pathLst>
              </a:custGeom>
              <a:solidFill>
                <a:srgbClr val="4647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Rectangle 72"/>
              <p:cNvSpPr>
                <a:spLocks noChangeArrowheads="1"/>
              </p:cNvSpPr>
              <p:nvPr/>
            </p:nvSpPr>
            <p:spPr bwMode="auto">
              <a:xfrm>
                <a:off x="8301038" y="858838"/>
                <a:ext cx="420688" cy="601663"/>
              </a:xfrm>
              <a:prstGeom prst="rect">
                <a:avLst/>
              </a:prstGeom>
              <a:solidFill>
                <a:srgbClr val="8285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Rectangle 73"/>
              <p:cNvSpPr>
                <a:spLocks noChangeArrowheads="1"/>
              </p:cNvSpPr>
              <p:nvPr/>
            </p:nvSpPr>
            <p:spPr bwMode="auto">
              <a:xfrm>
                <a:off x="8301038" y="858838"/>
                <a:ext cx="420688" cy="601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1" name="Oval 74"/>
              <p:cNvSpPr>
                <a:spLocks noChangeArrowheads="1"/>
              </p:cNvSpPr>
              <p:nvPr/>
            </p:nvSpPr>
            <p:spPr bwMode="auto">
              <a:xfrm>
                <a:off x="8480425" y="1504951"/>
                <a:ext cx="60325" cy="60325"/>
              </a:xfrm>
              <a:prstGeom prst="ellipse">
                <a:avLst/>
              </a:prstGeom>
              <a:solidFill>
                <a:srgbClr val="5C5D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2" name="Rectangle 75"/>
              <p:cNvSpPr>
                <a:spLocks noChangeArrowheads="1"/>
              </p:cNvSpPr>
              <p:nvPr/>
            </p:nvSpPr>
            <p:spPr bwMode="auto">
              <a:xfrm>
                <a:off x="8435975" y="768351"/>
                <a:ext cx="150813" cy="30163"/>
              </a:xfrm>
              <a:prstGeom prst="rect">
                <a:avLst/>
              </a:prstGeom>
              <a:solidFill>
                <a:srgbClr val="5C5D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Rectangle 76"/>
              <p:cNvSpPr>
                <a:spLocks noChangeArrowheads="1"/>
              </p:cNvSpPr>
              <p:nvPr/>
            </p:nvSpPr>
            <p:spPr bwMode="auto">
              <a:xfrm>
                <a:off x="8435975" y="768351"/>
                <a:ext cx="150813" cy="30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Freeform 77"/>
              <p:cNvSpPr>
                <a:spLocks noEditPoints="1"/>
              </p:cNvSpPr>
              <p:nvPr/>
            </p:nvSpPr>
            <p:spPr bwMode="auto">
              <a:xfrm>
                <a:off x="8270875" y="709613"/>
                <a:ext cx="360363" cy="901700"/>
              </a:xfrm>
              <a:custGeom>
                <a:avLst/>
                <a:gdLst>
                  <a:gd name="T0" fmla="*/ 44 w 96"/>
                  <a:gd name="T1" fmla="*/ 24 h 240"/>
                  <a:gd name="T2" fmla="*/ 44 w 96"/>
                  <a:gd name="T3" fmla="*/ 16 h 240"/>
                  <a:gd name="T4" fmla="*/ 84 w 96"/>
                  <a:gd name="T5" fmla="*/ 16 h 240"/>
                  <a:gd name="T6" fmla="*/ 84 w 96"/>
                  <a:gd name="T7" fmla="*/ 24 h 240"/>
                  <a:gd name="T8" fmla="*/ 44 w 96"/>
                  <a:gd name="T9" fmla="*/ 24 h 240"/>
                  <a:gd name="T10" fmla="*/ 96 w 96"/>
                  <a:gd name="T11" fmla="*/ 0 h 240"/>
                  <a:gd name="T12" fmla="*/ 16 w 96"/>
                  <a:gd name="T13" fmla="*/ 0 h 240"/>
                  <a:gd name="T14" fmla="*/ 0 w 96"/>
                  <a:gd name="T15" fmla="*/ 16 h 240"/>
                  <a:gd name="T16" fmla="*/ 0 w 96"/>
                  <a:gd name="T17" fmla="*/ 224 h 240"/>
                  <a:gd name="T18" fmla="*/ 16 w 96"/>
                  <a:gd name="T19" fmla="*/ 240 h 240"/>
                  <a:gd name="T20" fmla="*/ 36 w 96"/>
                  <a:gd name="T21" fmla="*/ 240 h 240"/>
                  <a:gd name="T22" fmla="*/ 46 w 96"/>
                  <a:gd name="T23" fmla="*/ 200 h 240"/>
                  <a:gd name="T24" fmla="*/ 8 w 96"/>
                  <a:gd name="T25" fmla="*/ 200 h 240"/>
                  <a:gd name="T26" fmla="*/ 8 w 96"/>
                  <a:gd name="T27" fmla="*/ 40 h 240"/>
                  <a:gd name="T28" fmla="*/ 86 w 96"/>
                  <a:gd name="T29" fmla="*/ 40 h 240"/>
                  <a:gd name="T30" fmla="*/ 96 w 96"/>
                  <a:gd name="T3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6" h="240">
                    <a:moveTo>
                      <a:pt x="44" y="24"/>
                    </a:moveTo>
                    <a:cubicBezTo>
                      <a:pt x="44" y="16"/>
                      <a:pt x="44" y="16"/>
                      <a:pt x="44" y="16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24"/>
                      <a:pt x="84" y="24"/>
                      <a:pt x="84" y="24"/>
                    </a:cubicBezTo>
                    <a:cubicBezTo>
                      <a:pt x="44" y="24"/>
                      <a:pt x="44" y="24"/>
                      <a:pt x="44" y="24"/>
                    </a:cubicBezTo>
                    <a:moveTo>
                      <a:pt x="96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24"/>
                      <a:pt x="0" y="224"/>
                      <a:pt x="0" y="224"/>
                    </a:cubicBezTo>
                    <a:cubicBezTo>
                      <a:pt x="0" y="233"/>
                      <a:pt x="7" y="240"/>
                      <a:pt x="16" y="240"/>
                    </a:cubicBezTo>
                    <a:cubicBezTo>
                      <a:pt x="36" y="240"/>
                      <a:pt x="36" y="240"/>
                      <a:pt x="36" y="240"/>
                    </a:cubicBezTo>
                    <a:cubicBezTo>
                      <a:pt x="46" y="200"/>
                      <a:pt x="46" y="200"/>
                      <a:pt x="46" y="200"/>
                    </a:cubicBezTo>
                    <a:cubicBezTo>
                      <a:pt x="8" y="200"/>
                      <a:pt x="8" y="200"/>
                      <a:pt x="8" y="200"/>
                    </a:cubicBezTo>
                    <a:cubicBezTo>
                      <a:pt x="8" y="40"/>
                      <a:pt x="8" y="40"/>
                      <a:pt x="8" y="40"/>
                    </a:cubicBezTo>
                    <a:cubicBezTo>
                      <a:pt x="86" y="40"/>
                      <a:pt x="86" y="40"/>
                      <a:pt x="86" y="40"/>
                    </a:cubicBezTo>
                    <a:cubicBezTo>
                      <a:pt x="96" y="0"/>
                      <a:pt x="96" y="0"/>
                      <a:pt x="96" y="0"/>
                    </a:cubicBezTo>
                  </a:path>
                </a:pathLst>
              </a:custGeom>
              <a:solidFill>
                <a:srgbClr val="5758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5" name="Freeform 78"/>
              <p:cNvSpPr>
                <a:spLocks/>
              </p:cNvSpPr>
              <p:nvPr/>
            </p:nvSpPr>
            <p:spPr bwMode="auto">
              <a:xfrm>
                <a:off x="8301038" y="858838"/>
                <a:ext cx="292100" cy="601663"/>
              </a:xfrm>
              <a:custGeom>
                <a:avLst/>
                <a:gdLst>
                  <a:gd name="T0" fmla="*/ 184 w 184"/>
                  <a:gd name="T1" fmla="*/ 0 h 379"/>
                  <a:gd name="T2" fmla="*/ 0 w 184"/>
                  <a:gd name="T3" fmla="*/ 0 h 379"/>
                  <a:gd name="T4" fmla="*/ 0 w 184"/>
                  <a:gd name="T5" fmla="*/ 379 h 379"/>
                  <a:gd name="T6" fmla="*/ 90 w 184"/>
                  <a:gd name="T7" fmla="*/ 379 h 379"/>
                  <a:gd name="T8" fmla="*/ 184 w 184"/>
                  <a:gd name="T9" fmla="*/ 0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379">
                    <a:moveTo>
                      <a:pt x="184" y="0"/>
                    </a:moveTo>
                    <a:lnTo>
                      <a:pt x="0" y="0"/>
                    </a:lnTo>
                    <a:lnTo>
                      <a:pt x="0" y="379"/>
                    </a:lnTo>
                    <a:lnTo>
                      <a:pt x="90" y="379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rgbClr val="8D90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6" name="Freeform 79"/>
              <p:cNvSpPr>
                <a:spLocks/>
              </p:cNvSpPr>
              <p:nvPr/>
            </p:nvSpPr>
            <p:spPr bwMode="auto">
              <a:xfrm>
                <a:off x="8301038" y="858838"/>
                <a:ext cx="292100" cy="601663"/>
              </a:xfrm>
              <a:custGeom>
                <a:avLst/>
                <a:gdLst>
                  <a:gd name="T0" fmla="*/ 184 w 184"/>
                  <a:gd name="T1" fmla="*/ 0 h 379"/>
                  <a:gd name="T2" fmla="*/ 0 w 184"/>
                  <a:gd name="T3" fmla="*/ 0 h 379"/>
                  <a:gd name="T4" fmla="*/ 0 w 184"/>
                  <a:gd name="T5" fmla="*/ 379 h 379"/>
                  <a:gd name="T6" fmla="*/ 90 w 184"/>
                  <a:gd name="T7" fmla="*/ 379 h 379"/>
                  <a:gd name="T8" fmla="*/ 184 w 184"/>
                  <a:gd name="T9" fmla="*/ 0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379">
                    <a:moveTo>
                      <a:pt x="184" y="0"/>
                    </a:moveTo>
                    <a:lnTo>
                      <a:pt x="0" y="0"/>
                    </a:lnTo>
                    <a:lnTo>
                      <a:pt x="0" y="379"/>
                    </a:lnTo>
                    <a:lnTo>
                      <a:pt x="90" y="379"/>
                    </a:lnTo>
                    <a:lnTo>
                      <a:pt x="18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7" name="Rectangle 80"/>
              <p:cNvSpPr>
                <a:spLocks noChangeArrowheads="1"/>
              </p:cNvSpPr>
              <p:nvPr/>
            </p:nvSpPr>
            <p:spPr bwMode="auto">
              <a:xfrm>
                <a:off x="8435975" y="768351"/>
                <a:ext cx="150813" cy="30163"/>
              </a:xfrm>
              <a:prstGeom prst="rect">
                <a:avLst/>
              </a:prstGeom>
              <a:solidFill>
                <a:srgbClr val="6B6C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8" name="Rectangle 81"/>
              <p:cNvSpPr>
                <a:spLocks noChangeArrowheads="1"/>
              </p:cNvSpPr>
              <p:nvPr/>
            </p:nvSpPr>
            <p:spPr bwMode="auto">
              <a:xfrm>
                <a:off x="8435975" y="768351"/>
                <a:ext cx="150813" cy="30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93" name="矩形 192"/>
            <p:cNvSpPr/>
            <p:nvPr/>
          </p:nvSpPr>
          <p:spPr>
            <a:xfrm>
              <a:off x="2882946" y="1950342"/>
              <a:ext cx="624928" cy="8931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92" name="圖片 191"/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4436" y="2180947"/>
              <a:ext cx="453201" cy="452380"/>
            </a:xfrm>
            <a:prstGeom prst="rect">
              <a:avLst/>
            </a:prstGeom>
          </p:spPr>
        </p:pic>
      </p:grpSp>
      <p:sp>
        <p:nvSpPr>
          <p:cNvPr id="5168" name="投影片編號版面配置區 5167"/>
          <p:cNvSpPr>
            <a:spLocks noGrp="1"/>
          </p:cNvSpPr>
          <p:nvPr>
            <p:ph type="sldNum" sz="quarter" idx="12"/>
          </p:nvPr>
        </p:nvSpPr>
        <p:spPr>
          <a:xfrm>
            <a:off x="8348133" y="4276639"/>
            <a:ext cx="496241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197" name="圓角矩形 196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4198251" y="2219576"/>
            <a:ext cx="1600021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kern="1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結帳</a:t>
            </a: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功能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199" name="直線接點 198"/>
          <p:cNvCxnSpPr>
            <a:stCxn id="197" idx="3"/>
            <a:endCxn id="87" idx="1"/>
          </p:cNvCxnSpPr>
          <p:nvPr/>
        </p:nvCxnSpPr>
        <p:spPr>
          <a:xfrm>
            <a:off x="5798272" y="2423888"/>
            <a:ext cx="637411" cy="136017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2179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414223" y="493773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開發環境及工具</a:t>
            </a:r>
            <a:endParaRPr lang="zh-CN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290623" y="1595135"/>
            <a:ext cx="1140143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作業系統</a:t>
            </a:r>
          </a:p>
        </p:txBody>
      </p:sp>
      <p:sp>
        <p:nvSpPr>
          <p:cNvPr id="8" name="圓角矩形 7"/>
          <p:cNvSpPr/>
          <p:nvPr/>
        </p:nvSpPr>
        <p:spPr>
          <a:xfrm>
            <a:off x="4927415" y="1595135"/>
            <a:ext cx="1377672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資料庫軟體</a:t>
            </a:r>
          </a:p>
        </p:txBody>
      </p:sp>
      <p:sp>
        <p:nvSpPr>
          <p:cNvPr id="9" name="圓角矩形 8"/>
          <p:cNvSpPr/>
          <p:nvPr/>
        </p:nvSpPr>
        <p:spPr>
          <a:xfrm>
            <a:off x="2745738" y="2729594"/>
            <a:ext cx="1600021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文件撰寫工具</a:t>
            </a:r>
          </a:p>
        </p:txBody>
      </p:sp>
      <p:sp>
        <p:nvSpPr>
          <p:cNvPr id="10" name="圓角矩形 9"/>
          <p:cNvSpPr/>
          <p:nvPr/>
        </p:nvSpPr>
        <p:spPr>
          <a:xfrm>
            <a:off x="1527735" y="2729594"/>
            <a:ext cx="683835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網路</a:t>
            </a:r>
          </a:p>
        </p:txBody>
      </p:sp>
      <p:sp>
        <p:nvSpPr>
          <p:cNvPr id="11" name="圓角矩形 10"/>
          <p:cNvSpPr/>
          <p:nvPr/>
        </p:nvSpPr>
        <p:spPr>
          <a:xfrm>
            <a:off x="5072741" y="2729594"/>
            <a:ext cx="1140143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開發</a:t>
            </a:r>
            <a:r>
              <a:rPr lang="zh-TW" altLang="en-US" dirty="0">
                <a:solidFill>
                  <a:schemeClr val="bg1"/>
                </a:solidFill>
              </a:rPr>
              <a:t>語言</a:t>
            </a:r>
          </a:p>
        </p:txBody>
      </p:sp>
      <p:sp>
        <p:nvSpPr>
          <p:cNvPr id="12" name="圓角矩形 11"/>
          <p:cNvSpPr/>
          <p:nvPr/>
        </p:nvSpPr>
        <p:spPr>
          <a:xfrm>
            <a:off x="3293381" y="1578775"/>
            <a:ext cx="911096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瀏覽器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6998" y="2061413"/>
            <a:ext cx="15662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Windows 10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endParaRPr lang="en-US" altLang="zh-TW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TW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MacOS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10.14</a:t>
            </a:r>
          </a:p>
        </p:txBody>
      </p:sp>
      <p:sp>
        <p:nvSpPr>
          <p:cNvPr id="14" name="矩形 13"/>
          <p:cNvSpPr/>
          <p:nvPr/>
        </p:nvSpPr>
        <p:spPr>
          <a:xfrm>
            <a:off x="1146998" y="3222243"/>
            <a:ext cx="136608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3G/4G/5G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endParaRPr lang="en-US" altLang="zh-TW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Wi-Fi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endParaRPr lang="en-US" altLang="zh-TW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行動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網路</a:t>
            </a:r>
          </a:p>
        </p:txBody>
      </p:sp>
      <p:sp>
        <p:nvSpPr>
          <p:cNvPr id="15" name="矩形 14"/>
          <p:cNvSpPr/>
          <p:nvPr/>
        </p:nvSpPr>
        <p:spPr>
          <a:xfrm>
            <a:off x="2977486" y="2095111"/>
            <a:ext cx="1632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Google Chrome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708507" y="2084266"/>
            <a:ext cx="18154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kern="100" dirty="0" smtClean="0"/>
              <a:t>PostgreSQL</a:t>
            </a:r>
          </a:p>
        </p:txBody>
      </p:sp>
      <p:sp>
        <p:nvSpPr>
          <p:cNvPr id="17" name="矩形 16"/>
          <p:cNvSpPr/>
          <p:nvPr/>
        </p:nvSpPr>
        <p:spPr>
          <a:xfrm>
            <a:off x="5160178" y="3199174"/>
            <a:ext cx="113204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HTML 5</a:t>
            </a:r>
            <a:r>
              <a:rPr lang="zh-TW" altLang="en-US" dirty="0" smtClean="0"/>
              <a:t>、</a:t>
            </a:r>
            <a:endParaRPr lang="en-US" altLang="zh-TW" dirty="0" smtClean="0"/>
          </a:p>
          <a:p>
            <a:r>
              <a:rPr lang="en-US" altLang="zh-TW" dirty="0" smtClean="0"/>
              <a:t>CSS</a:t>
            </a:r>
            <a:r>
              <a:rPr lang="zh-TW" altLang="en-US" dirty="0" smtClean="0"/>
              <a:t>、</a:t>
            </a:r>
            <a:endParaRPr lang="en-US" altLang="zh-TW" dirty="0" smtClean="0"/>
          </a:p>
          <a:p>
            <a:r>
              <a:rPr lang="en-US" altLang="zh-TW" dirty="0" smtClean="0"/>
              <a:t>jQuery</a:t>
            </a:r>
            <a:r>
              <a:rPr lang="zh-TW" altLang="en-US" dirty="0" smtClean="0"/>
              <a:t>、</a:t>
            </a:r>
            <a:endParaRPr lang="en-US" altLang="zh-TW" dirty="0" smtClean="0"/>
          </a:p>
          <a:p>
            <a:r>
              <a:rPr lang="en-US" altLang="zh-TW" dirty="0" smtClean="0"/>
              <a:t>JavaScript</a:t>
            </a:r>
            <a:endParaRPr lang="en-US" altLang="zh-TW" dirty="0"/>
          </a:p>
        </p:txBody>
      </p:sp>
      <p:sp>
        <p:nvSpPr>
          <p:cNvPr id="18" name="矩形 17"/>
          <p:cNvSpPr/>
          <p:nvPr/>
        </p:nvSpPr>
        <p:spPr>
          <a:xfrm>
            <a:off x="2608932" y="3222243"/>
            <a:ext cx="25512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altLang="zh-TW" dirty="0"/>
              <a:t>Word 2007/2016</a:t>
            </a:r>
            <a:r>
              <a:rPr lang="zh-TW" altLang="zh-TW" dirty="0" smtClean="0"/>
              <a:t>、</a:t>
            </a:r>
            <a:endParaRPr lang="en-US" altLang="zh-TW" dirty="0" smtClean="0"/>
          </a:p>
          <a:p>
            <a:pPr fontAlgn="t"/>
            <a:r>
              <a:rPr lang="en-US" altLang="zh-TW" dirty="0" smtClean="0"/>
              <a:t>PowerPoint </a:t>
            </a:r>
            <a:r>
              <a:rPr lang="en-US" altLang="zh-TW" dirty="0"/>
              <a:t>2016</a:t>
            </a:r>
            <a:endParaRPr lang="zh-TW" altLang="zh-TW" dirty="0"/>
          </a:p>
          <a:p>
            <a:pPr fontAlgn="t"/>
            <a:r>
              <a:rPr lang="en-US" altLang="zh-TW" dirty="0"/>
              <a:t>Visual Paradigm for UML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6788219" y="1979964"/>
            <a:ext cx="1140143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開發環境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378910" y="2453598"/>
            <a:ext cx="214033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kern="100" dirty="0" smtClean="0"/>
              <a:t>Visual </a:t>
            </a:r>
            <a:r>
              <a:rPr lang="en-US" altLang="zh-TW" kern="100" dirty="0"/>
              <a:t>Studio Code</a:t>
            </a:r>
            <a:r>
              <a:rPr lang="zh-TW" altLang="zh-TW" kern="100" dirty="0" smtClean="0"/>
              <a:t>、</a:t>
            </a:r>
            <a:endParaRPr lang="en-US" altLang="zh-TW" kern="100" dirty="0" smtClean="0"/>
          </a:p>
          <a:p>
            <a:pPr algn="ctr"/>
            <a:r>
              <a:rPr lang="en-US" altLang="zh-TW" kern="100" dirty="0" smtClean="0"/>
              <a:t>Visual </a:t>
            </a:r>
            <a:r>
              <a:rPr lang="en-US" altLang="zh-TW" kern="100" dirty="0"/>
              <a:t>Basic </a:t>
            </a:r>
            <a:r>
              <a:rPr lang="zh-TW" altLang="zh-TW" kern="100" dirty="0" smtClean="0"/>
              <a:t>、</a:t>
            </a:r>
            <a:endParaRPr lang="en-US" altLang="zh-TW" kern="100" dirty="0" smtClean="0"/>
          </a:p>
          <a:p>
            <a:pPr algn="ctr"/>
            <a:r>
              <a:rPr lang="en-US" altLang="zh-TW" kern="100" dirty="0" smtClean="0"/>
              <a:t>Adobe </a:t>
            </a:r>
            <a:r>
              <a:rPr lang="en-US" altLang="zh-TW" kern="100" dirty="0" err="1" smtClean="0"/>
              <a:t>Xd</a:t>
            </a:r>
            <a:endParaRPr lang="en-US" altLang="zh-TW" kern="100" dirty="0" smtClean="0"/>
          </a:p>
          <a:p>
            <a:pPr algn="ctr"/>
            <a:r>
              <a:rPr lang="en-US" altLang="zh-TW" kern="100" dirty="0" err="1"/>
              <a:t>Navicat</a:t>
            </a:r>
            <a:endParaRPr lang="en-US" altLang="zh-TW" kern="100" dirty="0"/>
          </a:p>
        </p:txBody>
      </p:sp>
      <p:sp>
        <p:nvSpPr>
          <p:cNvPr id="21" name="投影片編號版面配置區 20"/>
          <p:cNvSpPr>
            <a:spLocks noGrp="1"/>
          </p:cNvSpPr>
          <p:nvPr>
            <p:ph type="sldNum" sz="quarter" idx="12"/>
          </p:nvPr>
        </p:nvSpPr>
        <p:spPr>
          <a:xfrm>
            <a:off x="8339667" y="4276639"/>
            <a:ext cx="504707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2753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144264" y="1619976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第</a:t>
            </a:r>
            <a:r>
              <a:rPr lang="en-US" altLang="zh-CN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4</a:t>
            </a:r>
            <a:r>
              <a:rPr lang="zh-CN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章</a:t>
            </a:r>
            <a:r>
              <a:rPr lang="zh-CN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	</a:t>
            </a:r>
            <a:endParaRPr lang="en-US" altLang="zh-CN" sz="3600" b="1" kern="100" dirty="0" smtClean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預期</a:t>
            </a:r>
            <a:r>
              <a:rPr lang="zh-TW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畫面</a:t>
            </a:r>
            <a:endParaRPr lang="zh-CN" altLang="en-US" sz="3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6" name="AutoShape 59">
            <a:extLst>
              <a:ext uri="{FF2B5EF4-FFF2-40B4-BE49-F238E27FC236}">
                <a16:creationId xmlns:a16="http://schemas.microsoft.com/office/drawing/2014/main" id="{65296ADF-6826-4E74-AAC1-75AE73C7BE4D}"/>
              </a:ext>
            </a:extLst>
          </p:cNvPr>
          <p:cNvSpPr>
            <a:spLocks/>
          </p:cNvSpPr>
          <p:nvPr/>
        </p:nvSpPr>
        <p:spPr bwMode="auto">
          <a:xfrm>
            <a:off x="1518296" y="2047541"/>
            <a:ext cx="779757" cy="772764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grpSp>
        <p:nvGrpSpPr>
          <p:cNvPr id="7" name="Group 13">
            <a:extLst>
              <a:ext uri="{FF2B5EF4-FFF2-40B4-BE49-F238E27FC236}">
                <a16:creationId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14477" y="288237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5">
              <a:extLst>
                <a:ext uri="{FF2B5EF4-FFF2-40B4-BE49-F238E27FC236}">
                  <a16:creationId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3505657" y="2820305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4</a:t>
            </a:r>
            <a:r>
              <a:rPr lang="en-US" altLang="zh-TW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-1 </a:t>
            </a: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	</a:t>
            </a:r>
            <a:r>
              <a:rPr lang="zh-TW" altLang="en-US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網頁畫面</a:t>
            </a:r>
            <a:endParaRPr lang="zh-CN" altLang="en-US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2" name="Group 13">
            <a:extLst>
              <a:ext uri="{FF2B5EF4-FFF2-40B4-BE49-F238E27FC236}">
                <a16:creationId xmlns:a16="http://schemas.microsoft.com/office/drawing/2014/main" id="{693906BC-7735-4725-8309-72D620A681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14477" y="3242524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5A080266-FD71-491A-94E3-45981DDCAB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06855B9F-A534-49BD-8C81-1FC504DFE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9C36F1F9-0132-4F64-A577-185FEC85B26A}"/>
              </a:ext>
            </a:extLst>
          </p:cNvPr>
          <p:cNvSpPr/>
          <p:nvPr/>
        </p:nvSpPr>
        <p:spPr>
          <a:xfrm>
            <a:off x="3505657" y="318045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4</a:t>
            </a:r>
            <a:r>
              <a:rPr lang="en-US" altLang="zh-TW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-2 </a:t>
            </a: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	</a:t>
            </a:r>
            <a:r>
              <a:rPr lang="zh-TW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實</a:t>
            </a:r>
            <a:r>
              <a:rPr lang="zh-TW" altLang="en-US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作影片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9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340436" y="4276639"/>
            <a:ext cx="503938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96773" y="685362"/>
            <a:ext cx="6069412" cy="40009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管理者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介面</a:t>
            </a:r>
          </a:p>
        </p:txBody>
      </p:sp>
      <p:cxnSp>
        <p:nvCxnSpPr>
          <p:cNvPr id="21" name="直線接點 20"/>
          <p:cNvCxnSpPr/>
          <p:nvPr/>
        </p:nvCxnSpPr>
        <p:spPr>
          <a:xfrm>
            <a:off x="1896773" y="929857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1884789" y="1239443"/>
            <a:ext cx="6047035" cy="171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1904451" y="1548233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1894620" y="1863643"/>
            <a:ext cx="6078024" cy="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1894620" y="2166609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1894620" y="2487260"/>
            <a:ext cx="6063887" cy="1506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1886942" y="2800052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1915777" y="3100876"/>
            <a:ext cx="6056867" cy="34893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1894620" y="3418428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1884789" y="3733838"/>
            <a:ext cx="6063887" cy="20798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1884789" y="4036804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1884789" y="4357455"/>
            <a:ext cx="6073718" cy="1555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 flipH="1">
            <a:off x="2011893" y="681255"/>
            <a:ext cx="3329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7784341" y="681255"/>
            <a:ext cx="875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群組 12"/>
          <p:cNvGrpSpPr/>
          <p:nvPr/>
        </p:nvGrpSpPr>
        <p:grpSpPr>
          <a:xfrm>
            <a:off x="2204135" y="685362"/>
            <a:ext cx="5449163" cy="4014612"/>
            <a:chOff x="2204135" y="685362"/>
            <a:chExt cx="5449163" cy="4014612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0" name="矩形 9"/>
            <p:cNvSpPr/>
            <p:nvPr/>
          </p:nvSpPr>
          <p:spPr>
            <a:xfrm>
              <a:off x="2204135" y="685362"/>
              <a:ext cx="5449163" cy="400093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4135" y="685362"/>
              <a:ext cx="5449163" cy="79104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4235" y="685362"/>
              <a:ext cx="714488" cy="77736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矩形 8"/>
            <p:cNvSpPr/>
            <p:nvPr/>
          </p:nvSpPr>
          <p:spPr>
            <a:xfrm>
              <a:off x="2204135" y="1462730"/>
              <a:ext cx="5449163" cy="396806"/>
            </a:xfrm>
            <a:prstGeom prst="rect">
              <a:avLst/>
            </a:prstGeom>
            <a:solidFill>
              <a:srgbClr val="6D2B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204135" y="4303168"/>
              <a:ext cx="5449163" cy="396806"/>
            </a:xfrm>
            <a:prstGeom prst="rect">
              <a:avLst/>
            </a:prstGeom>
            <a:solidFill>
              <a:srgbClr val="E77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 smtClean="0"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AOWU</a:t>
              </a:r>
              <a:endParaRPr lang="zh-TW" altLang="en-US" sz="105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</p:txBody>
        </p:sp>
      </p:grpSp>
      <p:sp>
        <p:nvSpPr>
          <p:cNvPr id="14" name="文字方塊 13"/>
          <p:cNvSpPr txBox="1"/>
          <p:nvPr/>
        </p:nvSpPr>
        <p:spPr>
          <a:xfrm>
            <a:off x="2280787" y="15371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主頁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734348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FF00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店家資訊</a:t>
            </a:r>
            <a:endParaRPr lang="zh-TW" altLang="en-US" sz="1100" dirty="0">
              <a:solidFill>
                <a:srgbClr val="FFFF00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470038" y="15371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菜單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923599" y="1537168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查看餐點訂單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941416" y="1537168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查看會員消費明細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241362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儲值點數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977051" y="153716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使用者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305035" y="193860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E84C22"/>
                </a:solidFill>
              </a:rPr>
              <a:t>店家資</a:t>
            </a:r>
            <a:r>
              <a:rPr lang="zh-TW" altLang="en-US" sz="1400" dirty="0">
                <a:solidFill>
                  <a:srgbClr val="E84C22"/>
                </a:solidFill>
              </a:rPr>
              <a:t>訊</a:t>
            </a:r>
          </a:p>
        </p:txBody>
      </p:sp>
      <p:sp>
        <p:nvSpPr>
          <p:cNvPr id="37" name="文字方塊 36"/>
          <p:cNvSpPr txBox="1"/>
          <p:nvPr/>
        </p:nvSpPr>
        <p:spPr>
          <a:xfrm>
            <a:off x="2805168" y="2524376"/>
            <a:ext cx="224933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電話：</a:t>
            </a:r>
            <a:r>
              <a:rPr lang="en-US" altLang="zh-TW" sz="1100" dirty="0" smtClean="0">
                <a:solidFill>
                  <a:schemeClr val="bg2">
                    <a:lumMod val="25000"/>
                  </a:schemeClr>
                </a:solidFill>
              </a:rPr>
              <a:t>02 2507 6739</a:t>
            </a:r>
          </a:p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營業時間：</a:t>
            </a:r>
            <a:r>
              <a:rPr lang="en-US" altLang="zh-TW" sz="1100" dirty="0" smtClean="0">
                <a:solidFill>
                  <a:schemeClr val="bg2">
                    <a:lumMod val="25000"/>
                  </a:schemeClr>
                </a:solidFill>
              </a:rPr>
              <a:t>14:00-23:00</a:t>
            </a:r>
          </a:p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收費標準：</a:t>
            </a:r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一小時</a:t>
            </a:r>
            <a:r>
              <a:rPr lang="en-US" altLang="zh-TW" sz="11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$150</a:t>
            </a:r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包日</a:t>
            </a:r>
            <a:r>
              <a:rPr lang="en-US" altLang="zh-TW" sz="11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$300</a:t>
            </a:r>
          </a:p>
        </p:txBody>
      </p:sp>
      <p:sp>
        <p:nvSpPr>
          <p:cNvPr id="38" name="文字方塊 37"/>
          <p:cNvSpPr txBox="1"/>
          <p:nvPr/>
        </p:nvSpPr>
        <p:spPr>
          <a:xfrm>
            <a:off x="5046798" y="2135976"/>
            <a:ext cx="21515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台北市</a:t>
            </a:r>
            <a:r>
              <a:rPr lang="zh-TW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中山區松江路</a:t>
            </a:r>
            <a:r>
              <a:rPr lang="en-US" altLang="zh-TW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69</a:t>
            </a:r>
            <a:r>
              <a:rPr lang="zh-TW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巷</a:t>
            </a:r>
            <a:r>
              <a:rPr lang="en-US" altLang="zh-TW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16</a:t>
            </a:r>
            <a:r>
              <a:rPr lang="zh-TW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號</a:t>
            </a:r>
            <a:r>
              <a:rPr lang="en-US" altLang="zh-TW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B1</a:t>
            </a:r>
            <a:endParaRPr lang="zh-TW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9" name="圖片 38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965" y="2476740"/>
            <a:ext cx="1836320" cy="144309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0" name="矩形 39"/>
          <p:cNvSpPr/>
          <p:nvPr/>
        </p:nvSpPr>
        <p:spPr>
          <a:xfrm>
            <a:off x="3090253" y="3285463"/>
            <a:ext cx="113429" cy="11342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3096501" y="3538624"/>
            <a:ext cx="113429" cy="11342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3929835" y="3285463"/>
            <a:ext cx="113429" cy="11342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3932572" y="3538624"/>
            <a:ext cx="113429" cy="11342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/>
          <p:cNvSpPr txBox="1"/>
          <p:nvPr/>
        </p:nvSpPr>
        <p:spPr>
          <a:xfrm>
            <a:off x="3234850" y="3203678"/>
            <a:ext cx="455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>
                <a:solidFill>
                  <a:schemeClr val="bg2">
                    <a:lumMod val="25000"/>
                  </a:schemeClr>
                </a:solidFill>
              </a:rPr>
              <a:t>WiFi</a:t>
            </a:r>
            <a:endParaRPr lang="zh-TW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4028222" y="345683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bg2">
                    <a:lumMod val="25000"/>
                  </a:schemeClr>
                </a:solidFill>
              </a:rPr>
              <a:t>攜帶外食</a:t>
            </a:r>
            <a:endParaRPr lang="zh-TW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3221226" y="345683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bg2">
                    <a:lumMod val="25000"/>
                  </a:schemeClr>
                </a:solidFill>
              </a:rPr>
              <a:t>供餐</a:t>
            </a:r>
            <a:endParaRPr lang="zh-TW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4033568" y="320367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chemeClr val="bg2">
                    <a:lumMod val="25000"/>
                  </a:schemeClr>
                </a:solidFill>
              </a:rPr>
              <a:t>插座</a:t>
            </a:r>
          </a:p>
        </p:txBody>
      </p:sp>
      <p:sp>
        <p:nvSpPr>
          <p:cNvPr id="48" name="矩形 47"/>
          <p:cNvSpPr/>
          <p:nvPr/>
        </p:nvSpPr>
        <p:spPr>
          <a:xfrm>
            <a:off x="3502022" y="2245847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400" dirty="0">
                <a:solidFill>
                  <a:schemeClr val="accent5">
                    <a:lumMod val="50000"/>
                  </a:schemeClr>
                </a:solidFill>
              </a:rPr>
              <a:t>夢桌遊</a:t>
            </a:r>
            <a:endParaRPr lang="en-US" altLang="zh-TW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8" name="圖片 57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799" y="1934981"/>
            <a:ext cx="279819" cy="279819"/>
          </a:xfrm>
          <a:prstGeom prst="rect">
            <a:avLst/>
          </a:prstGeom>
        </p:spPr>
      </p:pic>
      <p:sp>
        <p:nvSpPr>
          <p:cNvPr id="59" name="文字方塊 58"/>
          <p:cNvSpPr txBox="1"/>
          <p:nvPr/>
        </p:nvSpPr>
        <p:spPr>
          <a:xfrm>
            <a:off x="3338889" y="198964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修</a:t>
            </a:r>
            <a:r>
              <a:rPr lang="zh-TW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改</a:t>
            </a:r>
          </a:p>
        </p:txBody>
      </p:sp>
    </p:spTree>
    <p:extLst>
      <p:ext uri="{BB962C8B-B14F-4D97-AF65-F5344CB8AC3E}">
        <p14:creationId xmlns:p14="http://schemas.microsoft.com/office/powerpoint/2010/main" val="398544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340436" y="4276639"/>
            <a:ext cx="503938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96773" y="685362"/>
            <a:ext cx="6069412" cy="40009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管理者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介面</a:t>
            </a:r>
          </a:p>
        </p:txBody>
      </p:sp>
      <p:cxnSp>
        <p:nvCxnSpPr>
          <p:cNvPr id="21" name="直線接點 20"/>
          <p:cNvCxnSpPr/>
          <p:nvPr/>
        </p:nvCxnSpPr>
        <p:spPr>
          <a:xfrm>
            <a:off x="1896773" y="929857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1884789" y="1239443"/>
            <a:ext cx="6047035" cy="171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1904451" y="1548233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1894620" y="1863643"/>
            <a:ext cx="6078024" cy="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1894620" y="2166609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1894620" y="2487260"/>
            <a:ext cx="6063887" cy="1506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1886942" y="2800052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1915777" y="3100876"/>
            <a:ext cx="6056867" cy="34893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1894620" y="3418428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1884789" y="3733838"/>
            <a:ext cx="6063887" cy="20798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1884789" y="4036804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1884789" y="4357455"/>
            <a:ext cx="6073718" cy="1555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 flipH="1">
            <a:off x="2011893" y="681255"/>
            <a:ext cx="3329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7784341" y="681255"/>
            <a:ext cx="875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群組 12"/>
          <p:cNvGrpSpPr/>
          <p:nvPr/>
        </p:nvGrpSpPr>
        <p:grpSpPr>
          <a:xfrm>
            <a:off x="2204135" y="685362"/>
            <a:ext cx="5449163" cy="4014612"/>
            <a:chOff x="2204135" y="685362"/>
            <a:chExt cx="5449163" cy="4014612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0" name="矩形 9"/>
            <p:cNvSpPr/>
            <p:nvPr/>
          </p:nvSpPr>
          <p:spPr>
            <a:xfrm>
              <a:off x="2204135" y="685362"/>
              <a:ext cx="5449163" cy="400093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4135" y="685362"/>
              <a:ext cx="5449163" cy="79104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4235" y="685362"/>
              <a:ext cx="714488" cy="77736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矩形 8"/>
            <p:cNvSpPr/>
            <p:nvPr/>
          </p:nvSpPr>
          <p:spPr>
            <a:xfrm>
              <a:off x="2204135" y="1462730"/>
              <a:ext cx="5449163" cy="396806"/>
            </a:xfrm>
            <a:prstGeom prst="rect">
              <a:avLst/>
            </a:prstGeom>
            <a:solidFill>
              <a:srgbClr val="6D2B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204135" y="4303168"/>
              <a:ext cx="5449163" cy="396806"/>
            </a:xfrm>
            <a:prstGeom prst="rect">
              <a:avLst/>
            </a:prstGeom>
            <a:solidFill>
              <a:srgbClr val="E77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 smtClean="0"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AOWU</a:t>
              </a:r>
              <a:endParaRPr lang="zh-TW" altLang="en-US" sz="105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</p:txBody>
        </p:sp>
      </p:grpSp>
      <p:sp>
        <p:nvSpPr>
          <p:cNvPr id="14" name="文字方塊 13"/>
          <p:cNvSpPr txBox="1"/>
          <p:nvPr/>
        </p:nvSpPr>
        <p:spPr>
          <a:xfrm>
            <a:off x="2280787" y="15371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主頁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734348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店家資訊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470038" y="15371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FF00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菜單</a:t>
            </a:r>
            <a:endParaRPr lang="zh-TW" altLang="en-US" sz="1100" dirty="0">
              <a:solidFill>
                <a:srgbClr val="FFFF00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923599" y="1537168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查看餐點訂單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941416" y="1537168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查看會員消費明細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241362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儲值點數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977051" y="153716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使用者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305035" y="193860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E84C22"/>
                </a:solidFill>
              </a:rPr>
              <a:t>菜單</a:t>
            </a:r>
            <a:endParaRPr lang="zh-TW" altLang="en-US" sz="1400" dirty="0">
              <a:solidFill>
                <a:srgbClr val="E84C22"/>
              </a:solidFill>
            </a:endParaRPr>
          </a:p>
        </p:txBody>
      </p:sp>
      <p:sp>
        <p:nvSpPr>
          <p:cNvPr id="49" name="圓角矩形 48"/>
          <p:cNvSpPr/>
          <p:nvPr/>
        </p:nvSpPr>
        <p:spPr>
          <a:xfrm>
            <a:off x="2747581" y="2339281"/>
            <a:ext cx="2084410" cy="67640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50" name="Picture 12" descr="日清（Nissin）元祖鸡汁鸡蛋面日本进口方便面速食泡面元祖碗装85g ...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429" b="97429" l="1143" r="98286">
                        <a14:foregroundMark x1="36000" y1="70286" x2="74286" y2="69714"/>
                        <a14:foregroundMark x1="57429" y1="56000" x2="68286" y2="56571"/>
                        <a14:foregroundMark x1="41143" y1="71714" x2="50571" y2="76286"/>
                        <a14:foregroundMark x1="20857" y1="64571" x2="48286" y2="73714"/>
                        <a14:foregroundMark x1="20000" y1="60000" x2="22571" y2="76286"/>
                        <a14:foregroundMark x1="23714" y1="69143" x2="44286" y2="77429"/>
                        <a14:foregroundMark x1="87714" y1="62571" x2="91714" y2="57143"/>
                        <a14:foregroundMark x1="81143" y1="36571" x2="82857" y2="34286"/>
                        <a14:foregroundMark x1="76857" y1="14286" x2="84286" y2="25429"/>
                        <a14:foregroundMark x1="25429" y1="17143" x2="21714" y2="23143"/>
                        <a14:foregroundMark x1="7143" y1="37429" x2="23714" y2="14286"/>
                        <a14:foregroundMark x1="4000" y1="36571" x2="20286" y2="16571"/>
                        <a14:foregroundMark x1="14857" y1="60571" x2="18286" y2="73143"/>
                        <a14:foregroundMark x1="9429" y1="55714" x2="10857" y2="58571"/>
                        <a14:foregroundMark x1="6286" y1="53143" x2="12857" y2="62571"/>
                        <a14:foregroundMark x1="93714" y1="34571" x2="89143" y2="22286"/>
                        <a14:foregroundMark x1="67714" y1="77429" x2="68286" y2="66571"/>
                        <a14:foregroundMark x1="29714" y1="77429" x2="31714" y2="67714"/>
                        <a14:foregroundMark x1="96000" y1="39143" x2="96000" y2="365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364" y="2393013"/>
            <a:ext cx="582022" cy="582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圓角矩形 50"/>
          <p:cNvSpPr/>
          <p:nvPr/>
        </p:nvSpPr>
        <p:spPr>
          <a:xfrm>
            <a:off x="2747581" y="3157197"/>
            <a:ext cx="2084410" cy="67640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2" name="Picture 10" descr="樂陶陶三明治工坊| 快點外送｜QUICKpick"/>
          <p:cNvPicPr>
            <a:picLocks noChangeAspect="1" noChangeArrowheads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2" t="17624" r="12575" b="15341"/>
          <a:stretch/>
        </p:blipFill>
        <p:spPr bwMode="auto">
          <a:xfrm>
            <a:off x="2867722" y="3240967"/>
            <a:ext cx="565664" cy="51912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圓角矩形 52"/>
          <p:cNvSpPr/>
          <p:nvPr/>
        </p:nvSpPr>
        <p:spPr>
          <a:xfrm>
            <a:off x="5014906" y="2339620"/>
            <a:ext cx="2084410" cy="67640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4" name="Picture 14" descr="鮮-最省】麥當勞台灣供應商紅龍麥克雞塊1kg/包(約50塊) | 蝦皮購物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029" y="2412177"/>
            <a:ext cx="540257" cy="54025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圓角矩形 54"/>
          <p:cNvSpPr/>
          <p:nvPr/>
        </p:nvSpPr>
        <p:spPr>
          <a:xfrm>
            <a:off x="5010643" y="3165666"/>
            <a:ext cx="2084410" cy="67640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6" name="Picture 20" descr="紅茶"/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047" y="3229328"/>
            <a:ext cx="535019" cy="62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文字方塊 64"/>
          <p:cNvSpPr txBox="1"/>
          <p:nvPr/>
        </p:nvSpPr>
        <p:spPr>
          <a:xfrm>
            <a:off x="3562340" y="252614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熱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食</a:t>
            </a:r>
          </a:p>
        </p:txBody>
      </p:sp>
      <p:sp>
        <p:nvSpPr>
          <p:cNvPr id="66" name="文字方塊 65"/>
          <p:cNvSpPr txBox="1"/>
          <p:nvPr/>
        </p:nvSpPr>
        <p:spPr>
          <a:xfrm>
            <a:off x="3598276" y="330785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厚片</a:t>
            </a:r>
            <a:endParaRPr lang="zh-TW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5835383" y="251437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炸物</a:t>
            </a:r>
            <a:endParaRPr lang="zh-TW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5792944" y="333897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飲品</a:t>
            </a:r>
            <a:endParaRPr lang="zh-TW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136752" y="249155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&gt;&gt;</a:t>
            </a:r>
            <a:endParaRPr lang="zh-TW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4164214" y="331504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&gt;&gt;</a:t>
            </a:r>
            <a:endParaRPr lang="zh-TW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6408074" y="33077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&gt;&gt;</a:t>
            </a:r>
            <a:endParaRPr lang="zh-TW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6413398" y="248359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&gt;&gt;</a:t>
            </a:r>
            <a:endParaRPr lang="zh-TW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4" name="圓角矩形 73"/>
          <p:cNvSpPr/>
          <p:nvPr/>
        </p:nvSpPr>
        <p:spPr>
          <a:xfrm>
            <a:off x="5608300" y="1970112"/>
            <a:ext cx="1458426" cy="295404"/>
          </a:xfrm>
          <a:prstGeom prst="roundRect">
            <a:avLst/>
          </a:prstGeom>
          <a:solidFill>
            <a:schemeClr val="bg1"/>
          </a:solidFill>
          <a:ln>
            <a:solidFill>
              <a:srgbClr val="FF8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登入</a:t>
            </a:r>
          </a:p>
        </p:txBody>
      </p:sp>
      <p:sp>
        <p:nvSpPr>
          <p:cNvPr id="75" name="文字方塊 74"/>
          <p:cNvSpPr txBox="1"/>
          <p:nvPr/>
        </p:nvSpPr>
        <p:spPr>
          <a:xfrm>
            <a:off x="5147029" y="199213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tx2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搜尋</a:t>
            </a:r>
            <a:endParaRPr lang="zh-TW" altLang="en-US" sz="1100" dirty="0">
              <a:solidFill>
                <a:schemeClr val="tx2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76" name="圖片 75"/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727" y="1919804"/>
            <a:ext cx="279819" cy="279819"/>
          </a:xfrm>
          <a:prstGeom prst="rect">
            <a:avLst/>
          </a:prstGeom>
        </p:spPr>
      </p:pic>
      <p:sp>
        <p:nvSpPr>
          <p:cNvPr id="77" name="文字方塊 76"/>
          <p:cNvSpPr txBox="1"/>
          <p:nvPr/>
        </p:nvSpPr>
        <p:spPr>
          <a:xfrm>
            <a:off x="2979817" y="1974471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修</a:t>
            </a:r>
            <a:r>
              <a:rPr lang="zh-TW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改</a:t>
            </a:r>
          </a:p>
        </p:txBody>
      </p:sp>
    </p:spTree>
    <p:extLst>
      <p:ext uri="{BB962C8B-B14F-4D97-AF65-F5344CB8AC3E}">
        <p14:creationId xmlns:p14="http://schemas.microsoft.com/office/powerpoint/2010/main" val="286977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340436" y="4276639"/>
            <a:ext cx="503938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96773" y="685362"/>
            <a:ext cx="6069412" cy="40009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管理者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介面</a:t>
            </a:r>
          </a:p>
        </p:txBody>
      </p:sp>
      <p:cxnSp>
        <p:nvCxnSpPr>
          <p:cNvPr id="21" name="直線接點 20"/>
          <p:cNvCxnSpPr/>
          <p:nvPr/>
        </p:nvCxnSpPr>
        <p:spPr>
          <a:xfrm>
            <a:off x="1896773" y="929857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1884789" y="1239443"/>
            <a:ext cx="6047035" cy="171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1904451" y="1548233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1894620" y="1863643"/>
            <a:ext cx="6078024" cy="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1894620" y="2166609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1894620" y="2487260"/>
            <a:ext cx="6063887" cy="1506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1886942" y="2800052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1915777" y="3100876"/>
            <a:ext cx="6056867" cy="34893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1894620" y="3418428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1884789" y="3733838"/>
            <a:ext cx="6063887" cy="20798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1884789" y="4036804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1884789" y="4357455"/>
            <a:ext cx="6073718" cy="1555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 flipH="1">
            <a:off x="2011893" y="681255"/>
            <a:ext cx="3329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7784341" y="681255"/>
            <a:ext cx="875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群組 12"/>
          <p:cNvGrpSpPr/>
          <p:nvPr/>
        </p:nvGrpSpPr>
        <p:grpSpPr>
          <a:xfrm>
            <a:off x="2204135" y="685362"/>
            <a:ext cx="5449163" cy="4014612"/>
            <a:chOff x="2204135" y="685362"/>
            <a:chExt cx="5449163" cy="4014612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0" name="矩形 9"/>
            <p:cNvSpPr/>
            <p:nvPr/>
          </p:nvSpPr>
          <p:spPr>
            <a:xfrm>
              <a:off x="2204135" y="685362"/>
              <a:ext cx="5449163" cy="400093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4135" y="685362"/>
              <a:ext cx="5449163" cy="79104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4235" y="685362"/>
              <a:ext cx="714488" cy="77736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矩形 8"/>
            <p:cNvSpPr/>
            <p:nvPr/>
          </p:nvSpPr>
          <p:spPr>
            <a:xfrm>
              <a:off x="2204135" y="1462730"/>
              <a:ext cx="5449163" cy="396806"/>
            </a:xfrm>
            <a:prstGeom prst="rect">
              <a:avLst/>
            </a:prstGeom>
            <a:solidFill>
              <a:srgbClr val="6D2B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204135" y="4303168"/>
              <a:ext cx="5449163" cy="396806"/>
            </a:xfrm>
            <a:prstGeom prst="rect">
              <a:avLst/>
            </a:prstGeom>
            <a:solidFill>
              <a:srgbClr val="E77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 smtClean="0"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AOWU</a:t>
              </a:r>
              <a:endParaRPr lang="zh-TW" altLang="en-US" sz="105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</p:txBody>
        </p:sp>
      </p:grpSp>
      <p:sp>
        <p:nvSpPr>
          <p:cNvPr id="14" name="文字方塊 13"/>
          <p:cNvSpPr txBox="1"/>
          <p:nvPr/>
        </p:nvSpPr>
        <p:spPr>
          <a:xfrm>
            <a:off x="2280787" y="15371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主頁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734348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店家資訊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470038" y="15371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菜單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923599" y="1537168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FF00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查看餐點訂單</a:t>
            </a:r>
            <a:endParaRPr lang="zh-TW" altLang="en-US" sz="1100" dirty="0">
              <a:solidFill>
                <a:srgbClr val="FFFF00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941416" y="1537168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查看會員消費明細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241362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儲值點數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977051" y="153716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使用者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305035" y="1938607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E84C22"/>
                </a:solidFill>
              </a:rPr>
              <a:t>查看餐點訂單</a:t>
            </a:r>
            <a:endParaRPr lang="zh-TW" altLang="en-US" sz="1400" dirty="0">
              <a:solidFill>
                <a:srgbClr val="E84C22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24582" y="2339281"/>
            <a:ext cx="4640056" cy="18916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EFB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接點 24"/>
          <p:cNvCxnSpPr/>
          <p:nvPr/>
        </p:nvCxnSpPr>
        <p:spPr>
          <a:xfrm flipV="1">
            <a:off x="2618983" y="3285089"/>
            <a:ext cx="4645655" cy="2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/>
          <p:cNvCxnSpPr/>
          <p:nvPr/>
        </p:nvCxnSpPr>
        <p:spPr>
          <a:xfrm>
            <a:off x="2632217" y="2969821"/>
            <a:ext cx="4632421" cy="1743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/>
          <p:cNvCxnSpPr/>
          <p:nvPr/>
        </p:nvCxnSpPr>
        <p:spPr>
          <a:xfrm>
            <a:off x="2632217" y="2654551"/>
            <a:ext cx="4632421" cy="16446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/>
        </p:nvCxnSpPr>
        <p:spPr>
          <a:xfrm flipV="1">
            <a:off x="2632243" y="3585397"/>
            <a:ext cx="4632395" cy="14964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/>
          <p:cNvCxnSpPr/>
          <p:nvPr/>
        </p:nvCxnSpPr>
        <p:spPr>
          <a:xfrm>
            <a:off x="2632217" y="3915631"/>
            <a:ext cx="4632421" cy="4199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/>
          <p:cNvCxnSpPr/>
          <p:nvPr/>
        </p:nvCxnSpPr>
        <p:spPr>
          <a:xfrm>
            <a:off x="2632217" y="2339281"/>
            <a:ext cx="4086541" cy="0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90"/>
          <p:cNvCxnSpPr/>
          <p:nvPr/>
        </p:nvCxnSpPr>
        <p:spPr>
          <a:xfrm>
            <a:off x="2632217" y="4230902"/>
            <a:ext cx="4086541" cy="0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/>
          <p:nvPr/>
        </p:nvCxnSpPr>
        <p:spPr>
          <a:xfrm>
            <a:off x="4675488" y="2330652"/>
            <a:ext cx="0" cy="1891621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/>
          <p:cNvCxnSpPr/>
          <p:nvPr/>
        </p:nvCxnSpPr>
        <p:spPr>
          <a:xfrm>
            <a:off x="3270731" y="2349853"/>
            <a:ext cx="0" cy="1891621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2644305" y="2375859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訂單號</a:t>
            </a:r>
            <a:endParaRPr lang="zh-TW" altLang="en-US" sz="11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3460472" y="237647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會員</a:t>
            </a:r>
            <a:endParaRPr lang="en-US" altLang="zh-TW" sz="11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4159131" y="237030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桌號</a:t>
            </a:r>
            <a:endParaRPr lang="en-US" altLang="zh-TW" sz="11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4693947" y="237030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總金額</a:t>
            </a:r>
            <a:endParaRPr lang="en-US" altLang="zh-TW" sz="11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5374074" y="2370300"/>
            <a:ext cx="481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結帳</a:t>
            </a:r>
            <a:endParaRPr lang="en-US" altLang="zh-TW" sz="11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6562464" y="237030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日期</a:t>
            </a:r>
            <a:endParaRPr lang="en-US" altLang="zh-TW" sz="11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5914722" y="237030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員工</a:t>
            </a:r>
            <a:endParaRPr lang="en-US" altLang="zh-TW" sz="11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00" name="直線接點 99"/>
          <p:cNvCxnSpPr/>
          <p:nvPr/>
        </p:nvCxnSpPr>
        <p:spPr>
          <a:xfrm>
            <a:off x="4110062" y="2339280"/>
            <a:ext cx="0" cy="1891621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/>
          <p:cNvCxnSpPr/>
          <p:nvPr/>
        </p:nvCxnSpPr>
        <p:spPr>
          <a:xfrm>
            <a:off x="5371609" y="2330652"/>
            <a:ext cx="0" cy="1891621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/>
          <p:cNvCxnSpPr/>
          <p:nvPr/>
        </p:nvCxnSpPr>
        <p:spPr>
          <a:xfrm>
            <a:off x="5849553" y="2339279"/>
            <a:ext cx="0" cy="1891621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接點 102"/>
          <p:cNvCxnSpPr/>
          <p:nvPr/>
        </p:nvCxnSpPr>
        <p:spPr>
          <a:xfrm>
            <a:off x="6433438" y="2330651"/>
            <a:ext cx="0" cy="1891621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字方塊 108"/>
          <p:cNvSpPr txBox="1"/>
          <p:nvPr/>
        </p:nvSpPr>
        <p:spPr>
          <a:xfrm>
            <a:off x="2779754" y="2658920"/>
            <a:ext cx="306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5</a:t>
            </a:r>
            <a:endParaRPr lang="zh-TW" altLang="en-US" sz="1400" dirty="0"/>
          </a:p>
        </p:txBody>
      </p:sp>
      <p:sp>
        <p:nvSpPr>
          <p:cNvPr id="110" name="文字方塊 109"/>
          <p:cNvSpPr txBox="1"/>
          <p:nvPr/>
        </p:nvSpPr>
        <p:spPr>
          <a:xfrm>
            <a:off x="2788182" y="2975723"/>
            <a:ext cx="306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4</a:t>
            </a:r>
            <a:endParaRPr lang="zh-TW" altLang="en-US" sz="1400" dirty="0"/>
          </a:p>
        </p:txBody>
      </p:sp>
      <p:sp>
        <p:nvSpPr>
          <p:cNvPr id="111" name="文字方塊 110"/>
          <p:cNvSpPr txBox="1"/>
          <p:nvPr/>
        </p:nvSpPr>
        <p:spPr>
          <a:xfrm>
            <a:off x="2788182" y="3297087"/>
            <a:ext cx="306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3</a:t>
            </a:r>
            <a:endParaRPr lang="zh-TW" altLang="en-US" sz="1400" dirty="0"/>
          </a:p>
        </p:txBody>
      </p:sp>
      <p:sp>
        <p:nvSpPr>
          <p:cNvPr id="112" name="文字方塊 111"/>
          <p:cNvSpPr txBox="1"/>
          <p:nvPr/>
        </p:nvSpPr>
        <p:spPr>
          <a:xfrm>
            <a:off x="2800166" y="3599919"/>
            <a:ext cx="306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sp>
        <p:nvSpPr>
          <p:cNvPr id="113" name="文字方塊 112"/>
          <p:cNvSpPr txBox="1"/>
          <p:nvPr/>
        </p:nvSpPr>
        <p:spPr>
          <a:xfrm>
            <a:off x="2807957" y="3931754"/>
            <a:ext cx="248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114" name="文字方塊 113"/>
          <p:cNvSpPr txBox="1"/>
          <p:nvPr/>
        </p:nvSpPr>
        <p:spPr>
          <a:xfrm>
            <a:off x="6381516" y="2683606"/>
            <a:ext cx="950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2020/05/13</a:t>
            </a:r>
            <a:endParaRPr lang="zh-TW" altLang="en-US" sz="1200" dirty="0"/>
          </a:p>
        </p:txBody>
      </p:sp>
      <p:sp>
        <p:nvSpPr>
          <p:cNvPr id="115" name="文字方塊 114"/>
          <p:cNvSpPr txBox="1"/>
          <p:nvPr/>
        </p:nvSpPr>
        <p:spPr>
          <a:xfrm>
            <a:off x="6381516" y="3000862"/>
            <a:ext cx="950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2020/05/07</a:t>
            </a:r>
            <a:endParaRPr lang="zh-TW" altLang="en-US" sz="1200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6381516" y="3318118"/>
            <a:ext cx="950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2020/05/01</a:t>
            </a:r>
            <a:endParaRPr lang="zh-TW" altLang="en-US" sz="1200" dirty="0"/>
          </a:p>
        </p:txBody>
      </p:sp>
      <p:sp>
        <p:nvSpPr>
          <p:cNvPr id="117" name="文字方塊 116"/>
          <p:cNvSpPr txBox="1"/>
          <p:nvPr/>
        </p:nvSpPr>
        <p:spPr>
          <a:xfrm>
            <a:off x="6381516" y="3635374"/>
            <a:ext cx="950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2020/04/23</a:t>
            </a:r>
            <a:endParaRPr lang="zh-TW" altLang="en-US" sz="1200" dirty="0"/>
          </a:p>
        </p:txBody>
      </p:sp>
      <p:sp>
        <p:nvSpPr>
          <p:cNvPr id="118" name="文字方塊 117"/>
          <p:cNvSpPr txBox="1"/>
          <p:nvPr/>
        </p:nvSpPr>
        <p:spPr>
          <a:xfrm>
            <a:off x="6381516" y="3952630"/>
            <a:ext cx="950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2020/04/12</a:t>
            </a:r>
            <a:endParaRPr lang="zh-TW" altLang="en-US" sz="1200" dirty="0"/>
          </a:p>
        </p:txBody>
      </p:sp>
      <p:sp>
        <p:nvSpPr>
          <p:cNvPr id="120" name="文字方塊 119"/>
          <p:cNvSpPr txBox="1"/>
          <p:nvPr/>
        </p:nvSpPr>
        <p:spPr>
          <a:xfrm>
            <a:off x="5466276" y="3021162"/>
            <a:ext cx="241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V</a:t>
            </a:r>
            <a:endParaRPr lang="zh-TW" altLang="en-US" sz="1200" dirty="0"/>
          </a:p>
        </p:txBody>
      </p:sp>
      <p:sp>
        <p:nvSpPr>
          <p:cNvPr id="121" name="文字方塊 120"/>
          <p:cNvSpPr txBox="1"/>
          <p:nvPr/>
        </p:nvSpPr>
        <p:spPr>
          <a:xfrm>
            <a:off x="5473246" y="3339077"/>
            <a:ext cx="241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V</a:t>
            </a:r>
            <a:endParaRPr lang="zh-TW" altLang="en-US" sz="1200" dirty="0"/>
          </a:p>
        </p:txBody>
      </p:sp>
      <p:sp>
        <p:nvSpPr>
          <p:cNvPr id="122" name="文字方塊 121"/>
          <p:cNvSpPr txBox="1"/>
          <p:nvPr/>
        </p:nvSpPr>
        <p:spPr>
          <a:xfrm>
            <a:off x="5472809" y="3644012"/>
            <a:ext cx="27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V</a:t>
            </a:r>
            <a:endParaRPr lang="zh-TW" altLang="en-US" sz="1200" dirty="0"/>
          </a:p>
        </p:txBody>
      </p:sp>
      <p:sp>
        <p:nvSpPr>
          <p:cNvPr id="123" name="文字方塊 122"/>
          <p:cNvSpPr txBox="1"/>
          <p:nvPr/>
        </p:nvSpPr>
        <p:spPr>
          <a:xfrm>
            <a:off x="5487766" y="3937249"/>
            <a:ext cx="241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V</a:t>
            </a:r>
            <a:endParaRPr lang="zh-TW" altLang="en-US" sz="1200" dirty="0"/>
          </a:p>
        </p:txBody>
      </p:sp>
      <p:sp>
        <p:nvSpPr>
          <p:cNvPr id="124" name="文字方塊 123"/>
          <p:cNvSpPr txBox="1"/>
          <p:nvPr/>
        </p:nvSpPr>
        <p:spPr>
          <a:xfrm>
            <a:off x="4224206" y="2645541"/>
            <a:ext cx="380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02</a:t>
            </a:r>
            <a:endParaRPr lang="zh-TW" altLang="en-US" sz="1400" dirty="0"/>
          </a:p>
        </p:txBody>
      </p:sp>
      <p:sp>
        <p:nvSpPr>
          <p:cNvPr id="125" name="文字方塊 124"/>
          <p:cNvSpPr txBox="1"/>
          <p:nvPr/>
        </p:nvSpPr>
        <p:spPr>
          <a:xfrm>
            <a:off x="4229130" y="3000862"/>
            <a:ext cx="380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05</a:t>
            </a:r>
            <a:endParaRPr lang="zh-TW" altLang="en-US" sz="1400" dirty="0"/>
          </a:p>
        </p:txBody>
      </p:sp>
      <p:sp>
        <p:nvSpPr>
          <p:cNvPr id="126" name="文字方塊 125"/>
          <p:cNvSpPr txBox="1"/>
          <p:nvPr/>
        </p:nvSpPr>
        <p:spPr>
          <a:xfrm>
            <a:off x="4234951" y="3305927"/>
            <a:ext cx="380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03</a:t>
            </a:r>
            <a:endParaRPr lang="zh-TW" altLang="en-US" sz="1400" dirty="0"/>
          </a:p>
        </p:txBody>
      </p:sp>
      <p:sp>
        <p:nvSpPr>
          <p:cNvPr id="127" name="文字方塊 126"/>
          <p:cNvSpPr txBox="1"/>
          <p:nvPr/>
        </p:nvSpPr>
        <p:spPr>
          <a:xfrm>
            <a:off x="4240772" y="3610992"/>
            <a:ext cx="380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03</a:t>
            </a:r>
            <a:endParaRPr lang="zh-TW" altLang="en-US" sz="1400" dirty="0"/>
          </a:p>
        </p:txBody>
      </p:sp>
      <p:sp>
        <p:nvSpPr>
          <p:cNvPr id="128" name="文字方塊 127"/>
          <p:cNvSpPr txBox="1"/>
          <p:nvPr/>
        </p:nvSpPr>
        <p:spPr>
          <a:xfrm>
            <a:off x="4246593" y="3916057"/>
            <a:ext cx="380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02</a:t>
            </a:r>
            <a:endParaRPr lang="zh-TW" altLang="en-US" sz="1400" dirty="0"/>
          </a:p>
        </p:txBody>
      </p:sp>
      <p:sp>
        <p:nvSpPr>
          <p:cNvPr id="129" name="文字方塊 128"/>
          <p:cNvSpPr txBox="1"/>
          <p:nvPr/>
        </p:nvSpPr>
        <p:spPr>
          <a:xfrm>
            <a:off x="4796723" y="2651413"/>
            <a:ext cx="466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100</a:t>
            </a:r>
            <a:endParaRPr lang="zh-TW" altLang="en-US" sz="1400" dirty="0"/>
          </a:p>
        </p:txBody>
      </p:sp>
      <p:sp>
        <p:nvSpPr>
          <p:cNvPr id="130" name="文字方塊 129"/>
          <p:cNvSpPr txBox="1"/>
          <p:nvPr/>
        </p:nvSpPr>
        <p:spPr>
          <a:xfrm>
            <a:off x="4839549" y="3007313"/>
            <a:ext cx="380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50</a:t>
            </a:r>
            <a:endParaRPr lang="zh-TW" altLang="en-US" sz="1400" dirty="0"/>
          </a:p>
        </p:txBody>
      </p:sp>
      <p:sp>
        <p:nvSpPr>
          <p:cNvPr id="131" name="文字方塊 130"/>
          <p:cNvSpPr txBox="1"/>
          <p:nvPr/>
        </p:nvSpPr>
        <p:spPr>
          <a:xfrm>
            <a:off x="4845370" y="3312378"/>
            <a:ext cx="380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30</a:t>
            </a:r>
            <a:endParaRPr lang="zh-TW" altLang="en-US" sz="1400" dirty="0"/>
          </a:p>
        </p:txBody>
      </p:sp>
      <p:sp>
        <p:nvSpPr>
          <p:cNvPr id="132" name="文字方塊 131"/>
          <p:cNvSpPr txBox="1"/>
          <p:nvPr/>
        </p:nvSpPr>
        <p:spPr>
          <a:xfrm>
            <a:off x="4851191" y="3617443"/>
            <a:ext cx="380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60</a:t>
            </a:r>
            <a:endParaRPr lang="zh-TW" altLang="en-US" sz="1400" dirty="0"/>
          </a:p>
        </p:txBody>
      </p:sp>
      <p:sp>
        <p:nvSpPr>
          <p:cNvPr id="133" name="文字方塊 132"/>
          <p:cNvSpPr txBox="1"/>
          <p:nvPr/>
        </p:nvSpPr>
        <p:spPr>
          <a:xfrm>
            <a:off x="4857012" y="3922508"/>
            <a:ext cx="380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90</a:t>
            </a:r>
            <a:endParaRPr lang="zh-TW" altLang="en-US" sz="1400" dirty="0"/>
          </a:p>
        </p:txBody>
      </p:sp>
      <p:sp>
        <p:nvSpPr>
          <p:cNvPr id="139" name="文字方塊 138"/>
          <p:cNvSpPr txBox="1"/>
          <p:nvPr/>
        </p:nvSpPr>
        <p:spPr>
          <a:xfrm>
            <a:off x="5861819" y="2678872"/>
            <a:ext cx="557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宏</a:t>
            </a:r>
          </a:p>
        </p:txBody>
      </p:sp>
      <p:sp>
        <p:nvSpPr>
          <p:cNvPr id="140" name="文字方塊 139"/>
          <p:cNvSpPr txBox="1"/>
          <p:nvPr/>
        </p:nvSpPr>
        <p:spPr>
          <a:xfrm>
            <a:off x="5868558" y="2990971"/>
            <a:ext cx="6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阿宏</a:t>
            </a:r>
          </a:p>
        </p:txBody>
      </p:sp>
      <p:sp>
        <p:nvSpPr>
          <p:cNvPr id="141" name="文字方塊 140"/>
          <p:cNvSpPr txBox="1"/>
          <p:nvPr/>
        </p:nvSpPr>
        <p:spPr>
          <a:xfrm>
            <a:off x="5877160" y="3296232"/>
            <a:ext cx="54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阿宏</a:t>
            </a:r>
          </a:p>
        </p:txBody>
      </p:sp>
      <p:sp>
        <p:nvSpPr>
          <p:cNvPr id="142" name="文字方塊 141"/>
          <p:cNvSpPr txBox="1"/>
          <p:nvPr/>
        </p:nvSpPr>
        <p:spPr>
          <a:xfrm>
            <a:off x="5879768" y="3626804"/>
            <a:ext cx="588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阿彥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5879768" y="3933697"/>
            <a:ext cx="588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阿彥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7" name="文字方塊 146"/>
          <p:cNvSpPr txBox="1"/>
          <p:nvPr/>
        </p:nvSpPr>
        <p:spPr>
          <a:xfrm>
            <a:off x="3212586" y="2692746"/>
            <a:ext cx="964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0975922166</a:t>
            </a:r>
            <a:endParaRPr lang="zh-TW" altLang="en-US" sz="1200" dirty="0"/>
          </a:p>
        </p:txBody>
      </p:sp>
      <p:sp>
        <p:nvSpPr>
          <p:cNvPr id="152" name="文字方塊 151"/>
          <p:cNvSpPr txBox="1"/>
          <p:nvPr/>
        </p:nvSpPr>
        <p:spPr>
          <a:xfrm>
            <a:off x="3206680" y="3004207"/>
            <a:ext cx="964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0972533596</a:t>
            </a:r>
            <a:endParaRPr lang="zh-TW" altLang="en-US" sz="1200" dirty="0"/>
          </a:p>
        </p:txBody>
      </p:sp>
      <p:sp>
        <p:nvSpPr>
          <p:cNvPr id="153" name="文字方塊 152"/>
          <p:cNvSpPr txBox="1"/>
          <p:nvPr/>
        </p:nvSpPr>
        <p:spPr>
          <a:xfrm>
            <a:off x="3219754" y="3316716"/>
            <a:ext cx="964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0933530891</a:t>
            </a:r>
            <a:endParaRPr lang="zh-TW" altLang="en-US" sz="1200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3219754" y="3634495"/>
            <a:ext cx="964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0972724884</a:t>
            </a:r>
            <a:endParaRPr lang="zh-TW" altLang="en-US" sz="1200" dirty="0"/>
          </a:p>
        </p:txBody>
      </p:sp>
      <p:sp>
        <p:nvSpPr>
          <p:cNvPr id="155" name="文字方塊 154"/>
          <p:cNvSpPr txBox="1"/>
          <p:nvPr/>
        </p:nvSpPr>
        <p:spPr>
          <a:xfrm>
            <a:off x="3208384" y="3938722"/>
            <a:ext cx="964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0942345762</a:t>
            </a:r>
            <a:endParaRPr lang="zh-TW" altLang="en-US" sz="1200" dirty="0"/>
          </a:p>
        </p:txBody>
      </p:sp>
      <p:sp>
        <p:nvSpPr>
          <p:cNvPr id="156" name="圓角矩形 155"/>
          <p:cNvSpPr/>
          <p:nvPr/>
        </p:nvSpPr>
        <p:spPr>
          <a:xfrm>
            <a:off x="5806212" y="1970268"/>
            <a:ext cx="1458426" cy="295404"/>
          </a:xfrm>
          <a:prstGeom prst="roundRect">
            <a:avLst/>
          </a:prstGeom>
          <a:solidFill>
            <a:schemeClr val="bg1"/>
          </a:solidFill>
          <a:ln>
            <a:solidFill>
              <a:srgbClr val="FF8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登入</a:t>
            </a:r>
          </a:p>
        </p:txBody>
      </p:sp>
      <p:sp>
        <p:nvSpPr>
          <p:cNvPr id="157" name="文字方塊 156"/>
          <p:cNvSpPr txBox="1"/>
          <p:nvPr/>
        </p:nvSpPr>
        <p:spPr>
          <a:xfrm>
            <a:off x="5344941" y="199229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smtClean="0">
                <a:solidFill>
                  <a:schemeClr val="tx2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搜尋</a:t>
            </a:r>
            <a:endParaRPr lang="zh-TW" altLang="en-US" sz="1100" dirty="0">
              <a:solidFill>
                <a:schemeClr val="tx2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592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340436" y="4276639"/>
            <a:ext cx="503938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96773" y="685362"/>
            <a:ext cx="6069412" cy="40009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管理者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介面</a:t>
            </a:r>
          </a:p>
        </p:txBody>
      </p:sp>
      <p:cxnSp>
        <p:nvCxnSpPr>
          <p:cNvPr id="21" name="直線接點 20"/>
          <p:cNvCxnSpPr/>
          <p:nvPr/>
        </p:nvCxnSpPr>
        <p:spPr>
          <a:xfrm>
            <a:off x="1896773" y="929857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1884789" y="1239443"/>
            <a:ext cx="6047035" cy="171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1904451" y="1548233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1894620" y="1863643"/>
            <a:ext cx="6078024" cy="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1894620" y="2166609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1894620" y="2487260"/>
            <a:ext cx="6063887" cy="1506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1886942" y="2800052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1915777" y="3100876"/>
            <a:ext cx="6056867" cy="34893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1894620" y="3418428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1884789" y="3733838"/>
            <a:ext cx="6063887" cy="20798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1884789" y="4036804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1884789" y="4357455"/>
            <a:ext cx="6073718" cy="1555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 flipH="1">
            <a:off x="2011893" y="681255"/>
            <a:ext cx="3329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7784341" y="681255"/>
            <a:ext cx="875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群組 12"/>
          <p:cNvGrpSpPr/>
          <p:nvPr/>
        </p:nvGrpSpPr>
        <p:grpSpPr>
          <a:xfrm>
            <a:off x="2204135" y="685362"/>
            <a:ext cx="5449163" cy="4014612"/>
            <a:chOff x="2204135" y="685362"/>
            <a:chExt cx="5449163" cy="4014612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0" name="矩形 9"/>
            <p:cNvSpPr/>
            <p:nvPr/>
          </p:nvSpPr>
          <p:spPr>
            <a:xfrm>
              <a:off x="2204135" y="685362"/>
              <a:ext cx="5449163" cy="400093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4135" y="685362"/>
              <a:ext cx="5449163" cy="79104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4235" y="685362"/>
              <a:ext cx="714488" cy="77736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矩形 8"/>
            <p:cNvSpPr/>
            <p:nvPr/>
          </p:nvSpPr>
          <p:spPr>
            <a:xfrm>
              <a:off x="2204135" y="1462730"/>
              <a:ext cx="5449163" cy="396806"/>
            </a:xfrm>
            <a:prstGeom prst="rect">
              <a:avLst/>
            </a:prstGeom>
            <a:solidFill>
              <a:srgbClr val="6D2B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204135" y="4303168"/>
              <a:ext cx="5449163" cy="396806"/>
            </a:xfrm>
            <a:prstGeom prst="rect">
              <a:avLst/>
            </a:prstGeom>
            <a:solidFill>
              <a:srgbClr val="E77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 smtClean="0"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AOWU</a:t>
              </a:r>
              <a:endParaRPr lang="zh-TW" altLang="en-US" sz="105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</p:txBody>
        </p:sp>
      </p:grpSp>
      <p:sp>
        <p:nvSpPr>
          <p:cNvPr id="14" name="文字方塊 13"/>
          <p:cNvSpPr txBox="1"/>
          <p:nvPr/>
        </p:nvSpPr>
        <p:spPr>
          <a:xfrm>
            <a:off x="2280787" y="15371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主頁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734348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店家資訊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470038" y="15371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菜單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923599" y="1537168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查看餐點訂單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941416" y="1537168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FF00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查看會員消費明細</a:t>
            </a:r>
            <a:endParaRPr lang="zh-TW" altLang="en-US" sz="1100" dirty="0">
              <a:solidFill>
                <a:srgbClr val="FFFF00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241362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儲值點數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977051" y="153716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使用者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305035" y="1938607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E84C22"/>
                </a:solidFill>
              </a:rPr>
              <a:t>查看會員消費明</a:t>
            </a:r>
            <a:r>
              <a:rPr lang="zh-TW" altLang="en-US" sz="1400" dirty="0">
                <a:solidFill>
                  <a:srgbClr val="E84C22"/>
                </a:solidFill>
              </a:rPr>
              <a:t>細</a:t>
            </a:r>
          </a:p>
        </p:txBody>
      </p:sp>
      <p:sp>
        <p:nvSpPr>
          <p:cNvPr id="8" name="矩形 7"/>
          <p:cNvSpPr/>
          <p:nvPr/>
        </p:nvSpPr>
        <p:spPr>
          <a:xfrm>
            <a:off x="2624582" y="2339281"/>
            <a:ext cx="4640056" cy="18916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EFB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接點 24"/>
          <p:cNvCxnSpPr/>
          <p:nvPr/>
        </p:nvCxnSpPr>
        <p:spPr>
          <a:xfrm flipV="1">
            <a:off x="2618983" y="3285089"/>
            <a:ext cx="4645655" cy="2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/>
          <p:cNvCxnSpPr/>
          <p:nvPr/>
        </p:nvCxnSpPr>
        <p:spPr>
          <a:xfrm>
            <a:off x="2632217" y="2969821"/>
            <a:ext cx="4632421" cy="1743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/>
          <p:cNvCxnSpPr/>
          <p:nvPr/>
        </p:nvCxnSpPr>
        <p:spPr>
          <a:xfrm>
            <a:off x="2632217" y="2654551"/>
            <a:ext cx="4632421" cy="16446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/>
        </p:nvCxnSpPr>
        <p:spPr>
          <a:xfrm flipV="1">
            <a:off x="2632243" y="3585397"/>
            <a:ext cx="4632395" cy="14964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/>
          <p:cNvCxnSpPr/>
          <p:nvPr/>
        </p:nvCxnSpPr>
        <p:spPr>
          <a:xfrm>
            <a:off x="2632217" y="3915631"/>
            <a:ext cx="4632421" cy="4199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/>
          <p:cNvCxnSpPr/>
          <p:nvPr/>
        </p:nvCxnSpPr>
        <p:spPr>
          <a:xfrm>
            <a:off x="2632217" y="2339281"/>
            <a:ext cx="4086541" cy="0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90"/>
          <p:cNvCxnSpPr/>
          <p:nvPr/>
        </p:nvCxnSpPr>
        <p:spPr>
          <a:xfrm>
            <a:off x="2632217" y="4230902"/>
            <a:ext cx="4086541" cy="0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/>
          <p:nvPr/>
        </p:nvCxnSpPr>
        <p:spPr>
          <a:xfrm>
            <a:off x="4738988" y="2330651"/>
            <a:ext cx="0" cy="1891621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/>
          <p:cNvCxnSpPr/>
          <p:nvPr/>
        </p:nvCxnSpPr>
        <p:spPr>
          <a:xfrm>
            <a:off x="3270731" y="2349853"/>
            <a:ext cx="0" cy="1891621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2644305" y="2375859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訂單號</a:t>
            </a:r>
            <a:endParaRPr lang="zh-TW" altLang="en-US" sz="11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3460472" y="237647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會員</a:t>
            </a:r>
            <a:endParaRPr lang="en-US" altLang="zh-TW" sz="11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5252612" y="237241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總點數</a:t>
            </a:r>
            <a:endParaRPr lang="en-US" altLang="zh-TW" sz="11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6562464" y="237030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日期</a:t>
            </a:r>
            <a:endParaRPr lang="en-US" altLang="zh-TW" sz="11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5914722" y="237030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員工</a:t>
            </a:r>
            <a:endParaRPr lang="en-US" altLang="zh-TW" sz="11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00" name="直線接點 99"/>
          <p:cNvCxnSpPr/>
          <p:nvPr/>
        </p:nvCxnSpPr>
        <p:spPr>
          <a:xfrm>
            <a:off x="4110062" y="2339280"/>
            <a:ext cx="0" cy="1891621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/>
          <p:cNvCxnSpPr/>
          <p:nvPr/>
        </p:nvCxnSpPr>
        <p:spPr>
          <a:xfrm>
            <a:off x="5300932" y="2339279"/>
            <a:ext cx="0" cy="1891621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/>
          <p:cNvCxnSpPr/>
          <p:nvPr/>
        </p:nvCxnSpPr>
        <p:spPr>
          <a:xfrm>
            <a:off x="5849553" y="2339279"/>
            <a:ext cx="0" cy="1891621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接點 102"/>
          <p:cNvCxnSpPr/>
          <p:nvPr/>
        </p:nvCxnSpPr>
        <p:spPr>
          <a:xfrm>
            <a:off x="6433438" y="2330651"/>
            <a:ext cx="0" cy="1891621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字方塊 108"/>
          <p:cNvSpPr txBox="1"/>
          <p:nvPr/>
        </p:nvSpPr>
        <p:spPr>
          <a:xfrm>
            <a:off x="2779754" y="2658920"/>
            <a:ext cx="306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7</a:t>
            </a:r>
            <a:endParaRPr lang="zh-TW" altLang="en-US" sz="1400" dirty="0"/>
          </a:p>
        </p:txBody>
      </p:sp>
      <p:sp>
        <p:nvSpPr>
          <p:cNvPr id="110" name="文字方塊 109"/>
          <p:cNvSpPr txBox="1"/>
          <p:nvPr/>
        </p:nvSpPr>
        <p:spPr>
          <a:xfrm>
            <a:off x="2788182" y="2975723"/>
            <a:ext cx="306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6</a:t>
            </a:r>
            <a:endParaRPr lang="zh-TW" altLang="en-US" sz="1400" dirty="0"/>
          </a:p>
        </p:txBody>
      </p:sp>
      <p:sp>
        <p:nvSpPr>
          <p:cNvPr id="111" name="文字方塊 110"/>
          <p:cNvSpPr txBox="1"/>
          <p:nvPr/>
        </p:nvSpPr>
        <p:spPr>
          <a:xfrm>
            <a:off x="2788182" y="3297087"/>
            <a:ext cx="306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5</a:t>
            </a:r>
            <a:endParaRPr lang="zh-TW" altLang="en-US" sz="1400" dirty="0"/>
          </a:p>
        </p:txBody>
      </p:sp>
      <p:sp>
        <p:nvSpPr>
          <p:cNvPr id="112" name="文字方塊 111"/>
          <p:cNvSpPr txBox="1"/>
          <p:nvPr/>
        </p:nvSpPr>
        <p:spPr>
          <a:xfrm>
            <a:off x="2800166" y="3599919"/>
            <a:ext cx="306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4</a:t>
            </a:r>
            <a:endParaRPr lang="zh-TW" altLang="en-US" sz="1400" dirty="0"/>
          </a:p>
        </p:txBody>
      </p:sp>
      <p:sp>
        <p:nvSpPr>
          <p:cNvPr id="113" name="文字方塊 112"/>
          <p:cNvSpPr txBox="1"/>
          <p:nvPr/>
        </p:nvSpPr>
        <p:spPr>
          <a:xfrm>
            <a:off x="2807957" y="3931754"/>
            <a:ext cx="248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3</a:t>
            </a:r>
            <a:endParaRPr lang="zh-TW" altLang="en-US" sz="1400" dirty="0"/>
          </a:p>
        </p:txBody>
      </p:sp>
      <p:sp>
        <p:nvSpPr>
          <p:cNvPr id="114" name="文字方塊 113"/>
          <p:cNvSpPr txBox="1"/>
          <p:nvPr/>
        </p:nvSpPr>
        <p:spPr>
          <a:xfrm>
            <a:off x="6381516" y="2683606"/>
            <a:ext cx="950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2020/05/13</a:t>
            </a:r>
            <a:endParaRPr lang="zh-TW" altLang="en-US" sz="1200" dirty="0"/>
          </a:p>
        </p:txBody>
      </p:sp>
      <p:sp>
        <p:nvSpPr>
          <p:cNvPr id="115" name="文字方塊 114"/>
          <p:cNvSpPr txBox="1"/>
          <p:nvPr/>
        </p:nvSpPr>
        <p:spPr>
          <a:xfrm>
            <a:off x="6381516" y="3000862"/>
            <a:ext cx="950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2020/05/07</a:t>
            </a:r>
            <a:endParaRPr lang="zh-TW" altLang="en-US" sz="1200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6381516" y="3318118"/>
            <a:ext cx="950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2020/05/01</a:t>
            </a:r>
            <a:endParaRPr lang="zh-TW" altLang="en-US" sz="1200" dirty="0"/>
          </a:p>
        </p:txBody>
      </p:sp>
      <p:sp>
        <p:nvSpPr>
          <p:cNvPr id="117" name="文字方塊 116"/>
          <p:cNvSpPr txBox="1"/>
          <p:nvPr/>
        </p:nvSpPr>
        <p:spPr>
          <a:xfrm>
            <a:off x="6381516" y="3635374"/>
            <a:ext cx="950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2020/04/23</a:t>
            </a:r>
            <a:endParaRPr lang="zh-TW" altLang="en-US" sz="1200" dirty="0"/>
          </a:p>
        </p:txBody>
      </p:sp>
      <p:sp>
        <p:nvSpPr>
          <p:cNvPr id="118" name="文字方塊 117"/>
          <p:cNvSpPr txBox="1"/>
          <p:nvPr/>
        </p:nvSpPr>
        <p:spPr>
          <a:xfrm>
            <a:off x="6381516" y="3952630"/>
            <a:ext cx="950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2020/04/12</a:t>
            </a:r>
            <a:endParaRPr lang="zh-TW" altLang="en-US" sz="1200" dirty="0"/>
          </a:p>
        </p:txBody>
      </p:sp>
      <p:sp>
        <p:nvSpPr>
          <p:cNvPr id="129" name="文字方塊 128"/>
          <p:cNvSpPr txBox="1"/>
          <p:nvPr/>
        </p:nvSpPr>
        <p:spPr>
          <a:xfrm>
            <a:off x="4802423" y="2645992"/>
            <a:ext cx="466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150</a:t>
            </a:r>
            <a:endParaRPr lang="zh-TW" altLang="en-US" sz="1400" dirty="0"/>
          </a:p>
        </p:txBody>
      </p:sp>
      <p:sp>
        <p:nvSpPr>
          <p:cNvPr id="130" name="文字方塊 129"/>
          <p:cNvSpPr txBox="1"/>
          <p:nvPr/>
        </p:nvSpPr>
        <p:spPr>
          <a:xfrm>
            <a:off x="4788204" y="2997111"/>
            <a:ext cx="482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250</a:t>
            </a:r>
            <a:endParaRPr lang="zh-TW" altLang="en-US" sz="1400" dirty="0"/>
          </a:p>
        </p:txBody>
      </p:sp>
      <p:sp>
        <p:nvSpPr>
          <p:cNvPr id="131" name="文字方塊 130"/>
          <p:cNvSpPr txBox="1"/>
          <p:nvPr/>
        </p:nvSpPr>
        <p:spPr>
          <a:xfrm>
            <a:off x="4798755" y="3312620"/>
            <a:ext cx="505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4</a:t>
            </a:r>
            <a:r>
              <a:rPr lang="en-US" altLang="zh-TW" sz="1400" dirty="0" smtClean="0"/>
              <a:t>00</a:t>
            </a:r>
            <a:endParaRPr lang="zh-TW" altLang="en-US" sz="1400" dirty="0"/>
          </a:p>
        </p:txBody>
      </p:sp>
      <p:sp>
        <p:nvSpPr>
          <p:cNvPr id="132" name="文字方塊 131"/>
          <p:cNvSpPr txBox="1"/>
          <p:nvPr/>
        </p:nvSpPr>
        <p:spPr>
          <a:xfrm>
            <a:off x="4809752" y="3613684"/>
            <a:ext cx="479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300</a:t>
            </a:r>
            <a:endParaRPr lang="zh-TW" altLang="en-US" sz="1400" dirty="0"/>
          </a:p>
        </p:txBody>
      </p:sp>
      <p:sp>
        <p:nvSpPr>
          <p:cNvPr id="133" name="文字方塊 132"/>
          <p:cNvSpPr txBox="1"/>
          <p:nvPr/>
        </p:nvSpPr>
        <p:spPr>
          <a:xfrm>
            <a:off x="4813034" y="3924214"/>
            <a:ext cx="481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3</a:t>
            </a:r>
            <a:r>
              <a:rPr lang="en-US" altLang="zh-TW" sz="1400" dirty="0" smtClean="0"/>
              <a:t>00</a:t>
            </a:r>
            <a:endParaRPr lang="zh-TW" altLang="en-US" sz="1400" dirty="0"/>
          </a:p>
        </p:txBody>
      </p:sp>
      <p:sp>
        <p:nvSpPr>
          <p:cNvPr id="139" name="文字方塊 138"/>
          <p:cNvSpPr txBox="1"/>
          <p:nvPr/>
        </p:nvSpPr>
        <p:spPr>
          <a:xfrm>
            <a:off x="5861819" y="2678872"/>
            <a:ext cx="557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宏</a:t>
            </a:r>
          </a:p>
        </p:txBody>
      </p:sp>
      <p:sp>
        <p:nvSpPr>
          <p:cNvPr id="140" name="文字方塊 139"/>
          <p:cNvSpPr txBox="1"/>
          <p:nvPr/>
        </p:nvSpPr>
        <p:spPr>
          <a:xfrm>
            <a:off x="5868558" y="2990971"/>
            <a:ext cx="6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阿宏</a:t>
            </a:r>
          </a:p>
        </p:txBody>
      </p:sp>
      <p:sp>
        <p:nvSpPr>
          <p:cNvPr id="141" name="文字方塊 140"/>
          <p:cNvSpPr txBox="1"/>
          <p:nvPr/>
        </p:nvSpPr>
        <p:spPr>
          <a:xfrm>
            <a:off x="5877160" y="3296232"/>
            <a:ext cx="54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阿宏</a:t>
            </a:r>
          </a:p>
        </p:txBody>
      </p:sp>
      <p:sp>
        <p:nvSpPr>
          <p:cNvPr id="142" name="文字方塊 141"/>
          <p:cNvSpPr txBox="1"/>
          <p:nvPr/>
        </p:nvSpPr>
        <p:spPr>
          <a:xfrm>
            <a:off x="5879768" y="3626804"/>
            <a:ext cx="588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阿彥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5879768" y="3933697"/>
            <a:ext cx="588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阿彥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7" name="文字方塊 146"/>
          <p:cNvSpPr txBox="1"/>
          <p:nvPr/>
        </p:nvSpPr>
        <p:spPr>
          <a:xfrm>
            <a:off x="3212586" y="2692746"/>
            <a:ext cx="964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0975922166</a:t>
            </a:r>
            <a:endParaRPr lang="zh-TW" altLang="en-US" sz="1200" dirty="0"/>
          </a:p>
        </p:txBody>
      </p:sp>
      <p:sp>
        <p:nvSpPr>
          <p:cNvPr id="152" name="文字方塊 151"/>
          <p:cNvSpPr txBox="1"/>
          <p:nvPr/>
        </p:nvSpPr>
        <p:spPr>
          <a:xfrm>
            <a:off x="3206680" y="3004207"/>
            <a:ext cx="964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0972533596</a:t>
            </a:r>
            <a:endParaRPr lang="zh-TW" altLang="en-US" sz="1200" dirty="0"/>
          </a:p>
        </p:txBody>
      </p:sp>
      <p:sp>
        <p:nvSpPr>
          <p:cNvPr id="153" name="文字方塊 152"/>
          <p:cNvSpPr txBox="1"/>
          <p:nvPr/>
        </p:nvSpPr>
        <p:spPr>
          <a:xfrm>
            <a:off x="3219754" y="3316716"/>
            <a:ext cx="964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0933530891</a:t>
            </a:r>
            <a:endParaRPr lang="zh-TW" altLang="en-US" sz="1200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3219754" y="3634495"/>
            <a:ext cx="964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0972724884</a:t>
            </a:r>
            <a:endParaRPr lang="zh-TW" altLang="en-US" sz="1200" dirty="0"/>
          </a:p>
        </p:txBody>
      </p:sp>
      <p:sp>
        <p:nvSpPr>
          <p:cNvPr id="155" name="文字方塊 154"/>
          <p:cNvSpPr txBox="1"/>
          <p:nvPr/>
        </p:nvSpPr>
        <p:spPr>
          <a:xfrm>
            <a:off x="3208384" y="3938722"/>
            <a:ext cx="964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0942345762</a:t>
            </a:r>
            <a:endParaRPr lang="zh-TW" altLang="en-US" sz="1200" dirty="0"/>
          </a:p>
        </p:txBody>
      </p:sp>
      <p:sp>
        <p:nvSpPr>
          <p:cNvPr id="104" name="圓角矩形 103"/>
          <p:cNvSpPr/>
          <p:nvPr/>
        </p:nvSpPr>
        <p:spPr>
          <a:xfrm>
            <a:off x="5806212" y="1970268"/>
            <a:ext cx="1458426" cy="295404"/>
          </a:xfrm>
          <a:prstGeom prst="roundRect">
            <a:avLst/>
          </a:prstGeom>
          <a:solidFill>
            <a:schemeClr val="bg1"/>
          </a:solidFill>
          <a:ln>
            <a:solidFill>
              <a:srgbClr val="FF8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登入</a:t>
            </a:r>
          </a:p>
        </p:txBody>
      </p:sp>
      <p:sp>
        <p:nvSpPr>
          <p:cNvPr id="105" name="文字方塊 104"/>
          <p:cNvSpPr txBox="1"/>
          <p:nvPr/>
        </p:nvSpPr>
        <p:spPr>
          <a:xfrm>
            <a:off x="5344941" y="199229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smtClean="0">
                <a:solidFill>
                  <a:schemeClr val="tx2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搜尋</a:t>
            </a:r>
            <a:endParaRPr lang="zh-TW" altLang="en-US" sz="1100" dirty="0">
              <a:solidFill>
                <a:schemeClr val="tx2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06" name="文字方塊 105"/>
          <p:cNvSpPr txBox="1"/>
          <p:nvPr/>
        </p:nvSpPr>
        <p:spPr>
          <a:xfrm>
            <a:off x="4158383" y="2361335"/>
            <a:ext cx="5389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餐點</a:t>
            </a:r>
            <a:r>
              <a:rPr lang="en-US" altLang="zh-TW" sz="1100" dirty="0" smtClean="0">
                <a:solidFill>
                  <a:schemeClr val="bg2">
                    <a:lumMod val="25000"/>
                  </a:schemeClr>
                </a:solidFill>
              </a:rPr>
              <a:t>$</a:t>
            </a:r>
          </a:p>
        </p:txBody>
      </p:sp>
      <p:sp>
        <p:nvSpPr>
          <p:cNvPr id="107" name="文字方塊 106"/>
          <p:cNvSpPr txBox="1"/>
          <p:nvPr/>
        </p:nvSpPr>
        <p:spPr>
          <a:xfrm>
            <a:off x="4729418" y="2379021"/>
            <a:ext cx="5389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遊戲</a:t>
            </a:r>
            <a:r>
              <a:rPr lang="en-US" altLang="zh-TW" sz="1100" dirty="0">
                <a:solidFill>
                  <a:schemeClr val="bg2">
                    <a:lumMod val="25000"/>
                  </a:schemeClr>
                </a:solidFill>
              </a:rPr>
              <a:t>$</a:t>
            </a:r>
            <a:endParaRPr lang="en-US" altLang="zh-TW" sz="11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8" name="文字方塊 107"/>
          <p:cNvSpPr txBox="1"/>
          <p:nvPr/>
        </p:nvSpPr>
        <p:spPr>
          <a:xfrm>
            <a:off x="4244781" y="2659291"/>
            <a:ext cx="466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50</a:t>
            </a:r>
            <a:endParaRPr lang="zh-TW" altLang="en-US" sz="1400" dirty="0"/>
          </a:p>
        </p:txBody>
      </p:sp>
      <p:sp>
        <p:nvSpPr>
          <p:cNvPr id="119" name="文字方塊 118"/>
          <p:cNvSpPr txBox="1"/>
          <p:nvPr/>
        </p:nvSpPr>
        <p:spPr>
          <a:xfrm>
            <a:off x="4209990" y="2979365"/>
            <a:ext cx="482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150</a:t>
            </a:r>
            <a:endParaRPr lang="zh-TW" altLang="en-US" sz="1400" dirty="0"/>
          </a:p>
        </p:txBody>
      </p:sp>
      <p:sp>
        <p:nvSpPr>
          <p:cNvPr id="134" name="文字方塊 133"/>
          <p:cNvSpPr txBox="1"/>
          <p:nvPr/>
        </p:nvSpPr>
        <p:spPr>
          <a:xfrm>
            <a:off x="4196125" y="3301049"/>
            <a:ext cx="505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100</a:t>
            </a:r>
            <a:endParaRPr lang="zh-TW" altLang="en-US" sz="1400" dirty="0"/>
          </a:p>
        </p:txBody>
      </p:sp>
      <p:sp>
        <p:nvSpPr>
          <p:cNvPr id="135" name="文字方塊 134"/>
          <p:cNvSpPr txBox="1"/>
          <p:nvPr/>
        </p:nvSpPr>
        <p:spPr>
          <a:xfrm>
            <a:off x="4238689" y="3615131"/>
            <a:ext cx="479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50</a:t>
            </a:r>
            <a:endParaRPr lang="zh-TW" altLang="en-US" sz="1400" dirty="0"/>
          </a:p>
        </p:txBody>
      </p:sp>
      <p:sp>
        <p:nvSpPr>
          <p:cNvPr id="136" name="文字方塊 135"/>
          <p:cNvSpPr txBox="1"/>
          <p:nvPr/>
        </p:nvSpPr>
        <p:spPr>
          <a:xfrm>
            <a:off x="4210404" y="3912643"/>
            <a:ext cx="481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190</a:t>
            </a:r>
            <a:endParaRPr lang="zh-TW" altLang="en-US" sz="1400" dirty="0"/>
          </a:p>
        </p:txBody>
      </p:sp>
      <p:sp>
        <p:nvSpPr>
          <p:cNvPr id="158" name="文字方塊 157"/>
          <p:cNvSpPr txBox="1"/>
          <p:nvPr/>
        </p:nvSpPr>
        <p:spPr>
          <a:xfrm>
            <a:off x="5335874" y="2651207"/>
            <a:ext cx="466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200</a:t>
            </a:r>
            <a:endParaRPr lang="zh-TW" altLang="en-US" sz="1400" dirty="0"/>
          </a:p>
        </p:txBody>
      </p:sp>
      <p:sp>
        <p:nvSpPr>
          <p:cNvPr id="159" name="文字方塊 158"/>
          <p:cNvSpPr txBox="1"/>
          <p:nvPr/>
        </p:nvSpPr>
        <p:spPr>
          <a:xfrm>
            <a:off x="5321655" y="3002326"/>
            <a:ext cx="482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400</a:t>
            </a:r>
            <a:endParaRPr lang="zh-TW" altLang="en-US" sz="1400" dirty="0"/>
          </a:p>
        </p:txBody>
      </p:sp>
      <p:sp>
        <p:nvSpPr>
          <p:cNvPr id="160" name="文字方塊 159"/>
          <p:cNvSpPr txBox="1"/>
          <p:nvPr/>
        </p:nvSpPr>
        <p:spPr>
          <a:xfrm>
            <a:off x="5332206" y="3317835"/>
            <a:ext cx="505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500</a:t>
            </a:r>
            <a:endParaRPr lang="zh-TW" altLang="en-US" sz="1400" dirty="0"/>
          </a:p>
        </p:txBody>
      </p:sp>
      <p:sp>
        <p:nvSpPr>
          <p:cNvPr id="161" name="文字方塊 160"/>
          <p:cNvSpPr txBox="1"/>
          <p:nvPr/>
        </p:nvSpPr>
        <p:spPr>
          <a:xfrm>
            <a:off x="5343203" y="3618899"/>
            <a:ext cx="479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350</a:t>
            </a:r>
            <a:endParaRPr lang="zh-TW" altLang="en-US" sz="1400" dirty="0"/>
          </a:p>
        </p:txBody>
      </p:sp>
      <p:sp>
        <p:nvSpPr>
          <p:cNvPr id="162" name="文字方塊 161"/>
          <p:cNvSpPr txBox="1"/>
          <p:nvPr/>
        </p:nvSpPr>
        <p:spPr>
          <a:xfrm>
            <a:off x="5346485" y="3929429"/>
            <a:ext cx="481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490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2560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340436" y="4276639"/>
            <a:ext cx="503938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96773" y="685362"/>
            <a:ext cx="6069412" cy="40009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管理者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介面</a:t>
            </a:r>
          </a:p>
        </p:txBody>
      </p:sp>
      <p:cxnSp>
        <p:nvCxnSpPr>
          <p:cNvPr id="21" name="直線接點 20"/>
          <p:cNvCxnSpPr/>
          <p:nvPr/>
        </p:nvCxnSpPr>
        <p:spPr>
          <a:xfrm>
            <a:off x="1896773" y="929857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1884789" y="1239443"/>
            <a:ext cx="6047035" cy="171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1904451" y="1548233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1894620" y="1863643"/>
            <a:ext cx="6078024" cy="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1894620" y="2166609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1894620" y="2487260"/>
            <a:ext cx="6063887" cy="1506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1886942" y="2800052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1915777" y="3100876"/>
            <a:ext cx="6056867" cy="34893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1894620" y="3418428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1884789" y="3733838"/>
            <a:ext cx="6063887" cy="20798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1884789" y="4036804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1884789" y="4357455"/>
            <a:ext cx="6073718" cy="1555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 flipH="1">
            <a:off x="2011893" y="681255"/>
            <a:ext cx="3329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7784341" y="681255"/>
            <a:ext cx="875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群組 12"/>
          <p:cNvGrpSpPr/>
          <p:nvPr/>
        </p:nvGrpSpPr>
        <p:grpSpPr>
          <a:xfrm>
            <a:off x="2204135" y="685362"/>
            <a:ext cx="5449163" cy="4014612"/>
            <a:chOff x="2204135" y="685362"/>
            <a:chExt cx="5449163" cy="4014612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0" name="矩形 9"/>
            <p:cNvSpPr/>
            <p:nvPr/>
          </p:nvSpPr>
          <p:spPr>
            <a:xfrm>
              <a:off x="2204135" y="685362"/>
              <a:ext cx="5449163" cy="400093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4135" y="685362"/>
              <a:ext cx="5449163" cy="79104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4235" y="685362"/>
              <a:ext cx="714488" cy="77736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矩形 8"/>
            <p:cNvSpPr/>
            <p:nvPr/>
          </p:nvSpPr>
          <p:spPr>
            <a:xfrm>
              <a:off x="2204135" y="1462730"/>
              <a:ext cx="5449163" cy="396806"/>
            </a:xfrm>
            <a:prstGeom prst="rect">
              <a:avLst/>
            </a:prstGeom>
            <a:solidFill>
              <a:srgbClr val="6D2B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204135" y="4303168"/>
              <a:ext cx="5449163" cy="396806"/>
            </a:xfrm>
            <a:prstGeom prst="rect">
              <a:avLst/>
            </a:prstGeom>
            <a:solidFill>
              <a:srgbClr val="E77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 smtClean="0"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AOWU</a:t>
              </a:r>
              <a:endParaRPr lang="zh-TW" altLang="en-US" sz="105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</p:txBody>
        </p:sp>
      </p:grpSp>
      <p:sp>
        <p:nvSpPr>
          <p:cNvPr id="14" name="文字方塊 13"/>
          <p:cNvSpPr txBox="1"/>
          <p:nvPr/>
        </p:nvSpPr>
        <p:spPr>
          <a:xfrm>
            <a:off x="2280787" y="15371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主頁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734348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店家資訊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470038" y="15371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菜單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923599" y="1537168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查看餐點訂單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941416" y="1537168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查看會員消費明細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241362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FF00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儲值點數</a:t>
            </a:r>
            <a:endParaRPr lang="zh-TW" altLang="en-US" sz="1100" dirty="0">
              <a:solidFill>
                <a:srgbClr val="FFFF00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977051" y="153716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使用者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305035" y="193860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E84C22"/>
                </a:solidFill>
              </a:rPr>
              <a:t>儲值點數</a:t>
            </a:r>
            <a:endParaRPr lang="zh-TW" altLang="en-US" sz="1400" dirty="0">
              <a:solidFill>
                <a:srgbClr val="E84C22"/>
              </a:solidFill>
            </a:endParaRPr>
          </a:p>
        </p:txBody>
      </p:sp>
      <p:sp>
        <p:nvSpPr>
          <p:cNvPr id="104" name="圓角矩形 103"/>
          <p:cNvSpPr/>
          <p:nvPr/>
        </p:nvSpPr>
        <p:spPr>
          <a:xfrm>
            <a:off x="3171672" y="2668101"/>
            <a:ext cx="1503854" cy="304605"/>
          </a:xfrm>
          <a:prstGeom prst="roundRect">
            <a:avLst/>
          </a:prstGeom>
          <a:solidFill>
            <a:schemeClr val="bg1"/>
          </a:solidFill>
          <a:ln>
            <a:solidFill>
              <a:srgbClr val="FF8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登入</a:t>
            </a:r>
          </a:p>
        </p:txBody>
      </p:sp>
      <p:sp>
        <p:nvSpPr>
          <p:cNvPr id="107" name="圓角矩形 106"/>
          <p:cNvSpPr/>
          <p:nvPr/>
        </p:nvSpPr>
        <p:spPr>
          <a:xfrm>
            <a:off x="3171672" y="3382150"/>
            <a:ext cx="1503854" cy="304605"/>
          </a:xfrm>
          <a:prstGeom prst="roundRect">
            <a:avLst/>
          </a:prstGeom>
          <a:solidFill>
            <a:schemeClr val="bg1"/>
          </a:solidFill>
          <a:ln>
            <a:solidFill>
              <a:srgbClr val="FF8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登入</a:t>
            </a:r>
          </a:p>
        </p:txBody>
      </p:sp>
      <p:sp>
        <p:nvSpPr>
          <p:cNvPr id="108" name="圓角矩形 107"/>
          <p:cNvSpPr/>
          <p:nvPr/>
        </p:nvSpPr>
        <p:spPr>
          <a:xfrm>
            <a:off x="6079960" y="3382150"/>
            <a:ext cx="873740" cy="30460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8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accent4">
                    <a:lumMod val="75000"/>
                  </a:schemeClr>
                </a:solidFill>
              </a:rPr>
              <a:t>儲值</a:t>
            </a:r>
            <a:endParaRPr lang="zh-TW" alt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9" name="文字方塊 118"/>
          <p:cNvSpPr txBox="1"/>
          <p:nvPr/>
        </p:nvSpPr>
        <p:spPr>
          <a:xfrm>
            <a:off x="3101977" y="2409263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tx2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會員手機號碼</a:t>
            </a:r>
            <a:endParaRPr lang="zh-TW" altLang="en-US" sz="1100" dirty="0">
              <a:solidFill>
                <a:schemeClr val="tx2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34" name="文字方塊 133"/>
          <p:cNvSpPr txBox="1"/>
          <p:nvPr/>
        </p:nvSpPr>
        <p:spPr>
          <a:xfrm>
            <a:off x="3126357" y="311473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tx2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儲值金額</a:t>
            </a:r>
            <a:endParaRPr lang="zh-TW" altLang="en-US" sz="1100" dirty="0">
              <a:solidFill>
                <a:schemeClr val="tx2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35" name="文字方塊 134"/>
          <p:cNvSpPr txBox="1"/>
          <p:nvPr/>
        </p:nvSpPr>
        <p:spPr>
          <a:xfrm>
            <a:off x="4795932" y="315641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tx2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儲值點</a:t>
            </a:r>
            <a:r>
              <a:rPr lang="zh-TW" altLang="en-US" sz="1100" dirty="0">
                <a:solidFill>
                  <a:schemeClr val="tx2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數</a:t>
            </a:r>
            <a:endParaRPr lang="en-US" altLang="zh-TW" sz="1100" dirty="0" smtClean="0">
              <a:solidFill>
                <a:schemeClr val="tx2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5639683" y="3385217"/>
            <a:ext cx="274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tx2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P</a:t>
            </a:r>
            <a:endParaRPr lang="en-US" altLang="zh-TW" sz="1100" dirty="0" smtClean="0">
              <a:solidFill>
                <a:schemeClr val="tx2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cxnSp>
        <p:nvCxnSpPr>
          <p:cNvPr id="11" name="直線接點 10"/>
          <p:cNvCxnSpPr/>
          <p:nvPr/>
        </p:nvCxnSpPr>
        <p:spPr>
          <a:xfrm>
            <a:off x="4917349" y="3672464"/>
            <a:ext cx="970434" cy="2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07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340436" y="4276639"/>
            <a:ext cx="503938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96773" y="685362"/>
            <a:ext cx="6069412" cy="40009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管理者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介面</a:t>
            </a:r>
          </a:p>
        </p:txBody>
      </p:sp>
      <p:cxnSp>
        <p:nvCxnSpPr>
          <p:cNvPr id="21" name="直線接點 20"/>
          <p:cNvCxnSpPr/>
          <p:nvPr/>
        </p:nvCxnSpPr>
        <p:spPr>
          <a:xfrm>
            <a:off x="1896773" y="929857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1884789" y="1239443"/>
            <a:ext cx="6047035" cy="171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1904451" y="1548233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1894620" y="1863643"/>
            <a:ext cx="6078024" cy="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1894620" y="2166609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1894620" y="2487260"/>
            <a:ext cx="6063887" cy="1506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1886942" y="2800052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1915777" y="3100876"/>
            <a:ext cx="6056867" cy="34893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1894620" y="3418428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1884789" y="3733838"/>
            <a:ext cx="6063887" cy="20798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1884789" y="4036804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1884789" y="4357455"/>
            <a:ext cx="6073718" cy="1555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 flipH="1">
            <a:off x="2011893" y="681255"/>
            <a:ext cx="3329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7784341" y="681255"/>
            <a:ext cx="875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群組 12"/>
          <p:cNvGrpSpPr/>
          <p:nvPr/>
        </p:nvGrpSpPr>
        <p:grpSpPr>
          <a:xfrm>
            <a:off x="2204135" y="685362"/>
            <a:ext cx="5449163" cy="4014612"/>
            <a:chOff x="2204135" y="685362"/>
            <a:chExt cx="5449163" cy="4014612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0" name="矩形 9"/>
            <p:cNvSpPr/>
            <p:nvPr/>
          </p:nvSpPr>
          <p:spPr>
            <a:xfrm>
              <a:off x="2204135" y="685362"/>
              <a:ext cx="5449163" cy="400093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4135" y="685362"/>
              <a:ext cx="5449163" cy="79104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4235" y="685362"/>
              <a:ext cx="714488" cy="77736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矩形 8"/>
            <p:cNvSpPr/>
            <p:nvPr/>
          </p:nvSpPr>
          <p:spPr>
            <a:xfrm>
              <a:off x="2204135" y="1462730"/>
              <a:ext cx="5449163" cy="396806"/>
            </a:xfrm>
            <a:prstGeom prst="rect">
              <a:avLst/>
            </a:prstGeom>
            <a:solidFill>
              <a:srgbClr val="6D2B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204135" y="4303168"/>
              <a:ext cx="5449163" cy="396806"/>
            </a:xfrm>
            <a:prstGeom prst="rect">
              <a:avLst/>
            </a:prstGeom>
            <a:solidFill>
              <a:srgbClr val="E77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 smtClean="0"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AOWU</a:t>
              </a:r>
              <a:endParaRPr lang="zh-TW" altLang="en-US" sz="105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</p:txBody>
        </p:sp>
      </p:grpSp>
      <p:sp>
        <p:nvSpPr>
          <p:cNvPr id="14" name="文字方塊 13"/>
          <p:cNvSpPr txBox="1"/>
          <p:nvPr/>
        </p:nvSpPr>
        <p:spPr>
          <a:xfrm>
            <a:off x="2280787" y="15371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主頁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734348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店家資訊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470038" y="15371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菜單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923599" y="1537168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查看餐點訂單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941416" y="1537168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查看會員消費明細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241362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儲值點數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977051" y="153716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FF00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使用者</a:t>
            </a:r>
            <a:endParaRPr lang="zh-TW" altLang="en-US" sz="1100" dirty="0">
              <a:solidFill>
                <a:srgbClr val="FFFF00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305035" y="193860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E84C22"/>
                </a:solidFill>
              </a:rPr>
              <a:t>使用</a:t>
            </a:r>
            <a:r>
              <a:rPr lang="zh-TW" altLang="en-US" sz="1400" dirty="0">
                <a:solidFill>
                  <a:srgbClr val="E84C22"/>
                </a:solidFill>
              </a:rPr>
              <a:t>者</a:t>
            </a:r>
          </a:p>
        </p:txBody>
      </p:sp>
      <p:sp>
        <p:nvSpPr>
          <p:cNvPr id="41" name="圓角矩形 40"/>
          <p:cNvSpPr/>
          <p:nvPr/>
        </p:nvSpPr>
        <p:spPr>
          <a:xfrm>
            <a:off x="5715361" y="1983042"/>
            <a:ext cx="1458426" cy="295404"/>
          </a:xfrm>
          <a:prstGeom prst="roundRect">
            <a:avLst/>
          </a:prstGeom>
          <a:solidFill>
            <a:schemeClr val="bg1"/>
          </a:solidFill>
          <a:ln>
            <a:solidFill>
              <a:srgbClr val="FF8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登入</a:t>
            </a:r>
          </a:p>
        </p:txBody>
      </p:sp>
      <p:sp>
        <p:nvSpPr>
          <p:cNvPr id="42" name="文字方塊 41"/>
          <p:cNvSpPr txBox="1"/>
          <p:nvPr/>
        </p:nvSpPr>
        <p:spPr>
          <a:xfrm>
            <a:off x="5254090" y="200506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tx2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搜尋</a:t>
            </a:r>
            <a:endParaRPr lang="zh-TW" altLang="en-US" sz="1100" dirty="0">
              <a:solidFill>
                <a:schemeClr val="tx2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3549583" y="248781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紀予欣</a:t>
            </a:r>
            <a:endParaRPr lang="zh-TW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0" name="圖片 79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37" t="22243" r="11482" b="5461"/>
          <a:stretch/>
        </p:blipFill>
        <p:spPr>
          <a:xfrm>
            <a:off x="2691727" y="2454214"/>
            <a:ext cx="703127" cy="699405"/>
          </a:xfrm>
          <a:prstGeom prst="ellipse">
            <a:avLst/>
          </a:prstGeom>
        </p:spPr>
      </p:pic>
      <p:sp>
        <p:nvSpPr>
          <p:cNvPr id="81" name="文字方塊 80"/>
          <p:cNvSpPr txBox="1"/>
          <p:nvPr/>
        </p:nvSpPr>
        <p:spPr>
          <a:xfrm>
            <a:off x="3553802" y="2789574"/>
            <a:ext cx="1225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帳號</a:t>
            </a:r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:0975911332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2783464" y="3380912"/>
            <a:ext cx="21868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電子郵件</a:t>
            </a: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:10646062@ntub.edu.tw</a:t>
            </a:r>
            <a:endParaRPr lang="zh-TW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4247448" y="2502327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女</a:t>
            </a:r>
            <a:endParaRPr lang="en-US" altLang="zh-TW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5065717" y="2606888"/>
            <a:ext cx="1904701" cy="1451385"/>
          </a:xfrm>
          <a:prstGeom prst="rect">
            <a:avLst/>
          </a:prstGeom>
          <a:solidFill>
            <a:schemeClr val="bg1"/>
          </a:solidFill>
          <a:ln>
            <a:solidFill>
              <a:srgbClr val="FF8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文字方塊 86"/>
          <p:cNvSpPr txBox="1"/>
          <p:nvPr/>
        </p:nvSpPr>
        <p:spPr>
          <a:xfrm>
            <a:off x="5011748" y="233278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歷史紀錄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8" name="直線接點 87"/>
          <p:cNvCxnSpPr/>
          <p:nvPr/>
        </p:nvCxnSpPr>
        <p:spPr>
          <a:xfrm>
            <a:off x="5073046" y="2942396"/>
            <a:ext cx="1897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/>
          <p:cNvCxnSpPr>
            <a:stCxn id="86" idx="1"/>
            <a:endCxn id="86" idx="3"/>
          </p:cNvCxnSpPr>
          <p:nvPr/>
        </p:nvCxnSpPr>
        <p:spPr>
          <a:xfrm>
            <a:off x="5065717" y="3332581"/>
            <a:ext cx="19047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/>
          <p:cNvCxnSpPr/>
          <p:nvPr/>
        </p:nvCxnSpPr>
        <p:spPr>
          <a:xfrm>
            <a:off x="5065717" y="3709559"/>
            <a:ext cx="19047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字方塊 90"/>
          <p:cNvSpPr txBox="1"/>
          <p:nvPr/>
        </p:nvSpPr>
        <p:spPr>
          <a:xfrm>
            <a:off x="3564196" y="3068905"/>
            <a:ext cx="10615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剩餘點數</a:t>
            </a:r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en-US" altLang="zh-TW" sz="1050" b="1" dirty="0" smtClean="0">
                <a:solidFill>
                  <a:schemeClr val="accent4">
                    <a:lumMod val="75000"/>
                  </a:schemeClr>
                </a:solidFill>
              </a:rPr>
              <a:t>500</a:t>
            </a:r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5105546" y="2662671"/>
            <a:ext cx="18453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2020/05/13	21:01	300P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5112426" y="3020579"/>
            <a:ext cx="18453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2020/05/08	20:19	250P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5115186" y="3394209"/>
            <a:ext cx="18453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2020/05/01	19:22	200P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5112426" y="3740557"/>
            <a:ext cx="18453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2020/04/30	23:30	350P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78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DA22EB-20CE-408C-85B4-8B6AF0706B36}"/>
              </a:ext>
            </a:extLst>
          </p:cNvPr>
          <p:cNvSpPr txBox="1"/>
          <p:nvPr/>
        </p:nvSpPr>
        <p:spPr>
          <a:xfrm>
            <a:off x="210032" y="336563"/>
            <a:ext cx="1210588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accent1"/>
                </a:solidFill>
              </a:rPr>
              <a:t>目</a:t>
            </a:r>
            <a:r>
              <a:rPr lang="zh-TW" altLang="en-US" sz="4000" dirty="0">
                <a:solidFill>
                  <a:schemeClr val="accent1"/>
                </a:solidFill>
              </a:rPr>
              <a:t>錄</a:t>
            </a:r>
            <a:endParaRPr lang="zh-CN" altLang="en-US" sz="4000" dirty="0">
              <a:solidFill>
                <a:schemeClr val="accent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28BF9B-EF97-4747-AD9D-72C93554A059}"/>
              </a:ext>
            </a:extLst>
          </p:cNvPr>
          <p:cNvSpPr txBox="1"/>
          <p:nvPr/>
        </p:nvSpPr>
        <p:spPr>
          <a:xfrm>
            <a:off x="949810" y="1044449"/>
            <a:ext cx="145424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  <a:latin typeface="+mj-lt"/>
              </a:rPr>
              <a:t>CONTENTS</a:t>
            </a:r>
            <a:endParaRPr lang="zh-CN" altLang="en-US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697FF0D-B812-4518-824F-8AF2AC26DB85}"/>
              </a:ext>
            </a:extLst>
          </p:cNvPr>
          <p:cNvSpPr/>
          <p:nvPr/>
        </p:nvSpPr>
        <p:spPr>
          <a:xfrm>
            <a:off x="456038" y="3135918"/>
            <a:ext cx="1268234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背景與動機</a:t>
            </a:r>
            <a:endParaRPr lang="en-US" altLang="zh-CN" sz="1600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E39C0C3-772E-4B36-B074-9A7345360EAE}"/>
              </a:ext>
            </a:extLst>
          </p:cNvPr>
          <p:cNvSpPr/>
          <p:nvPr/>
        </p:nvSpPr>
        <p:spPr>
          <a:xfrm>
            <a:off x="1926176" y="3135918"/>
            <a:ext cx="1210588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系統目標與</a:t>
            </a:r>
            <a:endParaRPr lang="en-US" altLang="zh-TW" sz="1600" kern="100" dirty="0" smtClean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zh-TW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預期成果</a:t>
            </a:r>
            <a:endParaRPr lang="zh-CN" altLang="zh-CN" sz="1100" kern="100" dirty="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F5E705C-613F-431D-9818-5CD0BE8539EB}"/>
              </a:ext>
            </a:extLst>
          </p:cNvPr>
          <p:cNvSpPr/>
          <p:nvPr/>
        </p:nvSpPr>
        <p:spPr>
          <a:xfrm>
            <a:off x="3470574" y="3135918"/>
            <a:ext cx="1005403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</a:t>
            </a:r>
            <a:r>
              <a:rPr lang="zh-TW" altLang="en-US" sz="1600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規格</a:t>
            </a:r>
            <a:endParaRPr lang="zh-CN" altLang="zh-CN" sz="1100" kern="100" dirty="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09E2613-AA62-40E9-A789-F6A2C1BFA7CA}"/>
              </a:ext>
            </a:extLst>
          </p:cNvPr>
          <p:cNvSpPr/>
          <p:nvPr/>
        </p:nvSpPr>
        <p:spPr>
          <a:xfrm>
            <a:off x="7691350" y="3084429"/>
            <a:ext cx="1210588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專案</a:t>
            </a:r>
            <a:r>
              <a:rPr lang="zh-TW" altLang="en-US" sz="1600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時程</a:t>
            </a:r>
            <a:r>
              <a:rPr lang="zh-TW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與</a:t>
            </a:r>
            <a:endParaRPr lang="en-US" altLang="zh-TW" sz="1600" kern="100" dirty="0" smtClean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zh-TW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組織</a:t>
            </a:r>
            <a:r>
              <a:rPr lang="zh-TW" altLang="en-US" sz="1600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分工</a:t>
            </a:r>
            <a:endParaRPr lang="zh-CN" altLang="zh-CN" sz="1100" kern="100" dirty="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23BB013-6740-498D-8F30-E109BBBB1D3F}"/>
              </a:ext>
            </a:extLst>
          </p:cNvPr>
          <p:cNvSpPr/>
          <p:nvPr/>
        </p:nvSpPr>
        <p:spPr>
          <a:xfrm>
            <a:off x="4931690" y="3135918"/>
            <a:ext cx="1005403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預期</a:t>
            </a:r>
            <a:r>
              <a:rPr lang="zh-TW" altLang="en-US" sz="1600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網頁</a:t>
            </a:r>
            <a:endParaRPr lang="zh-CN" altLang="zh-CN" sz="1100" kern="100" dirty="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570718" y="1886249"/>
            <a:ext cx="1040625" cy="1040625"/>
            <a:chOff x="815326" y="1848879"/>
            <a:chExt cx="1040625" cy="1040625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4CB3FFBD-331E-42F6-83E7-4E7290D02507}"/>
                </a:ext>
              </a:extLst>
            </p:cNvPr>
            <p:cNvSpPr/>
            <p:nvPr/>
          </p:nvSpPr>
          <p:spPr>
            <a:xfrm>
              <a:off x="815326" y="1848879"/>
              <a:ext cx="1040625" cy="10406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hlinkClick r:id="rId2" action="ppaction://hlinksldjump"/>
              <a:extLst>
                <a:ext uri="{FF2B5EF4-FFF2-40B4-BE49-F238E27FC236}">
                  <a16:creationId xmlns:a16="http://schemas.microsoft.com/office/drawing/2014/main" id="{35B809C4-5FEA-410E-B945-C8E99E3168E7}"/>
                </a:ext>
              </a:extLst>
            </p:cNvPr>
            <p:cNvSpPr txBox="1"/>
            <p:nvPr/>
          </p:nvSpPr>
          <p:spPr>
            <a:xfrm>
              <a:off x="938579" y="2015248"/>
              <a:ext cx="7553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b="1" dirty="0" smtClean="0">
                  <a:solidFill>
                    <a:schemeClr val="bg1"/>
                  </a:solidFill>
                  <a:latin typeface="+mj-lt"/>
                </a:rPr>
                <a:t>01</a:t>
              </a:r>
              <a:endParaRPr lang="zh-CN" altLang="en-US" sz="4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2011841" y="1886249"/>
            <a:ext cx="1040625" cy="1040625"/>
            <a:chOff x="2488166" y="1848879"/>
            <a:chExt cx="1040625" cy="1040625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1AD739D-6B1B-41EA-8079-419F27465730}"/>
                </a:ext>
              </a:extLst>
            </p:cNvPr>
            <p:cNvSpPr/>
            <p:nvPr/>
          </p:nvSpPr>
          <p:spPr>
            <a:xfrm>
              <a:off x="2488166" y="1848879"/>
              <a:ext cx="1040625" cy="10406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hlinkClick r:id="rId3" action="ppaction://hlinksldjump"/>
              <a:extLst>
                <a:ext uri="{FF2B5EF4-FFF2-40B4-BE49-F238E27FC236}">
                  <a16:creationId xmlns:a16="http://schemas.microsoft.com/office/drawing/2014/main" id="{F75C41DC-A784-4EED-9C7A-DDA83A9D9C79}"/>
                </a:ext>
              </a:extLst>
            </p:cNvPr>
            <p:cNvSpPr txBox="1"/>
            <p:nvPr/>
          </p:nvSpPr>
          <p:spPr>
            <a:xfrm>
              <a:off x="2630128" y="2015248"/>
              <a:ext cx="7553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+mj-lt"/>
                </a:rPr>
                <a:t>02</a:t>
              </a:r>
              <a:endParaRPr lang="zh-CN" altLang="en-US" sz="4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3452964" y="1886249"/>
            <a:ext cx="1040625" cy="1040625"/>
            <a:chOff x="4092097" y="1848879"/>
            <a:chExt cx="1040625" cy="1040625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F45FF37A-03C7-4681-8C7A-BB81B7A4E0AF}"/>
                </a:ext>
              </a:extLst>
            </p:cNvPr>
            <p:cNvSpPr/>
            <p:nvPr/>
          </p:nvSpPr>
          <p:spPr>
            <a:xfrm>
              <a:off x="4092097" y="1848879"/>
              <a:ext cx="1040625" cy="10406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hlinkClick r:id="rId4" action="ppaction://hlinksldjump"/>
              <a:extLst>
                <a:ext uri="{FF2B5EF4-FFF2-40B4-BE49-F238E27FC236}">
                  <a16:creationId xmlns:a16="http://schemas.microsoft.com/office/drawing/2014/main" id="{24B8F62E-2895-474D-8436-CCA11BEA2F3F}"/>
                </a:ext>
              </a:extLst>
            </p:cNvPr>
            <p:cNvSpPr txBox="1"/>
            <p:nvPr/>
          </p:nvSpPr>
          <p:spPr>
            <a:xfrm>
              <a:off x="4234742" y="2016447"/>
              <a:ext cx="7553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+mj-lt"/>
                </a:rPr>
                <a:t>03</a:t>
              </a:r>
              <a:endParaRPr lang="zh-CN" altLang="en-US" sz="4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4894087" y="1886249"/>
            <a:ext cx="1040625" cy="1040625"/>
            <a:chOff x="5716890" y="1848879"/>
            <a:chExt cx="1040625" cy="1040625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BA9CD052-A7F1-4058-8F7A-03A277ACB590}"/>
                </a:ext>
              </a:extLst>
            </p:cNvPr>
            <p:cNvSpPr/>
            <p:nvPr/>
          </p:nvSpPr>
          <p:spPr>
            <a:xfrm>
              <a:off x="5716890" y="1848879"/>
              <a:ext cx="1040625" cy="10406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hlinkClick r:id="rId5" action="ppaction://hlinksldjump"/>
              <a:extLst>
                <a:ext uri="{FF2B5EF4-FFF2-40B4-BE49-F238E27FC236}">
                  <a16:creationId xmlns:a16="http://schemas.microsoft.com/office/drawing/2014/main" id="{FE2226A0-E0FA-4B03-98BB-815BDC71D906}"/>
                </a:ext>
              </a:extLst>
            </p:cNvPr>
            <p:cNvSpPr txBox="1"/>
            <p:nvPr/>
          </p:nvSpPr>
          <p:spPr>
            <a:xfrm>
              <a:off x="5859534" y="2015248"/>
              <a:ext cx="7553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+mj-lt"/>
                </a:rPr>
                <a:t>04</a:t>
              </a:r>
              <a:endParaRPr lang="zh-CN" altLang="en-US" sz="4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6335210" y="1886249"/>
            <a:ext cx="1040625" cy="1040625"/>
            <a:chOff x="7291186" y="1848879"/>
            <a:chExt cx="1040625" cy="1040625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320AB2B9-C84D-4831-B7F4-B6979398F0C3}"/>
                </a:ext>
              </a:extLst>
            </p:cNvPr>
            <p:cNvSpPr/>
            <p:nvPr/>
          </p:nvSpPr>
          <p:spPr>
            <a:xfrm>
              <a:off x="7291186" y="1848879"/>
              <a:ext cx="1040625" cy="10406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hlinkClick r:id="rId6" action="ppaction://hlinksldjump"/>
              <a:extLst>
                <a:ext uri="{FF2B5EF4-FFF2-40B4-BE49-F238E27FC236}">
                  <a16:creationId xmlns:a16="http://schemas.microsoft.com/office/drawing/2014/main" id="{4F12D664-4B09-4167-AF76-AAE290FDA9DB}"/>
                </a:ext>
              </a:extLst>
            </p:cNvPr>
            <p:cNvSpPr txBox="1"/>
            <p:nvPr/>
          </p:nvSpPr>
          <p:spPr>
            <a:xfrm>
              <a:off x="7433830" y="2015248"/>
              <a:ext cx="7553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+mj-lt"/>
                </a:rPr>
                <a:t>05</a:t>
              </a:r>
              <a:endParaRPr lang="zh-CN" altLang="en-US" sz="4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7776333" y="1877435"/>
            <a:ext cx="1040625" cy="1040625"/>
            <a:chOff x="8688186" y="1848879"/>
            <a:chExt cx="1040625" cy="1040625"/>
          </a:xfrm>
        </p:grpSpPr>
        <p:sp>
          <p:nvSpPr>
            <p:cNvPr id="22" name="椭圆 13">
              <a:extLst>
                <a:ext uri="{FF2B5EF4-FFF2-40B4-BE49-F238E27FC236}">
                  <a16:creationId xmlns:a16="http://schemas.microsoft.com/office/drawing/2014/main" id="{320AB2B9-C84D-4831-B7F4-B6979398F0C3}"/>
                </a:ext>
              </a:extLst>
            </p:cNvPr>
            <p:cNvSpPr/>
            <p:nvPr/>
          </p:nvSpPr>
          <p:spPr>
            <a:xfrm>
              <a:off x="8688186" y="1848879"/>
              <a:ext cx="1040625" cy="10406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文本框 20">
              <a:hlinkClick r:id="rId7" action="ppaction://hlinksldjump"/>
              <a:extLst>
                <a:ext uri="{FF2B5EF4-FFF2-40B4-BE49-F238E27FC236}">
                  <a16:creationId xmlns:a16="http://schemas.microsoft.com/office/drawing/2014/main" id="{4F12D664-4B09-4167-AF76-AAE290FDA9DB}"/>
                </a:ext>
              </a:extLst>
            </p:cNvPr>
            <p:cNvSpPr txBox="1"/>
            <p:nvPr/>
          </p:nvSpPr>
          <p:spPr>
            <a:xfrm>
              <a:off x="8830830" y="2015248"/>
              <a:ext cx="7553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b="1" dirty="0" smtClean="0">
                  <a:solidFill>
                    <a:schemeClr val="bg1"/>
                  </a:solidFill>
                  <a:latin typeface="+mj-lt"/>
                </a:rPr>
                <a:t>06</a:t>
              </a:r>
              <a:endParaRPr lang="zh-CN" altLang="en-US" sz="4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923BB013-6740-498D-8F30-E109BBBB1D3F}"/>
              </a:ext>
            </a:extLst>
          </p:cNvPr>
          <p:cNvSpPr/>
          <p:nvPr/>
        </p:nvSpPr>
        <p:spPr>
          <a:xfrm>
            <a:off x="6372812" y="3157174"/>
            <a:ext cx="1005403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未來展望</a:t>
            </a:r>
            <a:endParaRPr lang="zh-CN" altLang="zh-CN" sz="1100" kern="100" dirty="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0A0F34D-04C9-4B6F-9537-C4B94B15C82E}"/>
              </a:ext>
            </a:extLst>
          </p:cNvPr>
          <p:cNvCxnSpPr/>
          <p:nvPr/>
        </p:nvCxnSpPr>
        <p:spPr>
          <a:xfrm flipH="1">
            <a:off x="466344" y="690506"/>
            <a:ext cx="1325880" cy="626230"/>
          </a:xfrm>
          <a:prstGeom prst="line">
            <a:avLst/>
          </a:prstGeom>
          <a:ln w="19050">
            <a:solidFill>
              <a:srgbClr val="222B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6022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實作影片</a:t>
            </a:r>
            <a:endParaRPr lang="zh-TW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0" name="投影片編號版面配置區 29"/>
          <p:cNvSpPr>
            <a:spLocks noGrp="1"/>
          </p:cNvSpPr>
          <p:nvPr>
            <p:ph type="sldNum" sz="quarter" idx="12"/>
          </p:nvPr>
        </p:nvSpPr>
        <p:spPr>
          <a:xfrm>
            <a:off x="8365067" y="4276639"/>
            <a:ext cx="479307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grpSp>
        <p:nvGrpSpPr>
          <p:cNvPr id="29" name="组合 200"/>
          <p:cNvGrpSpPr/>
          <p:nvPr/>
        </p:nvGrpSpPr>
        <p:grpSpPr>
          <a:xfrm>
            <a:off x="1345304" y="392174"/>
            <a:ext cx="6455702" cy="4442293"/>
            <a:chOff x="6362700" y="949326"/>
            <a:chExt cx="962025" cy="661988"/>
          </a:xfrm>
        </p:grpSpPr>
        <p:sp>
          <p:nvSpPr>
            <p:cNvPr id="31" name="Freeform 5"/>
            <p:cNvSpPr>
              <a:spLocks/>
            </p:cNvSpPr>
            <p:nvPr/>
          </p:nvSpPr>
          <p:spPr bwMode="auto">
            <a:xfrm>
              <a:off x="6423025" y="949326"/>
              <a:ext cx="841375" cy="630998"/>
            </a:xfrm>
            <a:custGeom>
              <a:avLst/>
              <a:gdLst>
                <a:gd name="T0" fmla="*/ 208 w 224"/>
                <a:gd name="T1" fmla="*/ 0 h 152"/>
                <a:gd name="T2" fmla="*/ 16 w 224"/>
                <a:gd name="T3" fmla="*/ 0 h 152"/>
                <a:gd name="T4" fmla="*/ 0 w 224"/>
                <a:gd name="T5" fmla="*/ 16 h 152"/>
                <a:gd name="T6" fmla="*/ 0 w 224"/>
                <a:gd name="T7" fmla="*/ 152 h 152"/>
                <a:gd name="T8" fmla="*/ 224 w 224"/>
                <a:gd name="T9" fmla="*/ 152 h 152"/>
                <a:gd name="T10" fmla="*/ 224 w 224"/>
                <a:gd name="T11" fmla="*/ 16 h 152"/>
                <a:gd name="T12" fmla="*/ 208 w 224"/>
                <a:gd name="T13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152">
                  <a:moveTo>
                    <a:pt x="208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224" y="152"/>
                    <a:pt x="224" y="152"/>
                    <a:pt x="224" y="152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7"/>
                    <a:pt x="217" y="0"/>
                    <a:pt x="208" y="0"/>
                  </a:cubicBezTo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6"/>
            <p:cNvSpPr>
              <a:spLocks noChangeArrowheads="1"/>
            </p:cNvSpPr>
            <p:nvPr/>
          </p:nvSpPr>
          <p:spPr bwMode="auto">
            <a:xfrm>
              <a:off x="6444376" y="977942"/>
              <a:ext cx="782721" cy="571392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7"/>
            <p:cNvSpPr>
              <a:spLocks noChangeArrowheads="1"/>
            </p:cNvSpPr>
            <p:nvPr/>
          </p:nvSpPr>
          <p:spPr bwMode="auto">
            <a:xfrm>
              <a:off x="6481763" y="1009651"/>
              <a:ext cx="722313" cy="450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8"/>
            <p:cNvSpPr>
              <a:spLocks/>
            </p:cNvSpPr>
            <p:nvPr/>
          </p:nvSpPr>
          <p:spPr bwMode="auto">
            <a:xfrm>
              <a:off x="6362700" y="1580324"/>
              <a:ext cx="962025" cy="30990"/>
            </a:xfrm>
            <a:custGeom>
              <a:avLst/>
              <a:gdLst>
                <a:gd name="T0" fmla="*/ 0 w 256"/>
                <a:gd name="T1" fmla="*/ 0 h 24"/>
                <a:gd name="T2" fmla="*/ 24 w 256"/>
                <a:gd name="T3" fmla="*/ 24 h 24"/>
                <a:gd name="T4" fmla="*/ 232 w 256"/>
                <a:gd name="T5" fmla="*/ 24 h 24"/>
                <a:gd name="T6" fmla="*/ 256 w 256"/>
                <a:gd name="T7" fmla="*/ 0 h 24"/>
                <a:gd name="T8" fmla="*/ 0 w 256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24">
                  <a:moveTo>
                    <a:pt x="0" y="0"/>
                  </a:moveTo>
                  <a:cubicBezTo>
                    <a:pt x="0" y="16"/>
                    <a:pt x="8" y="24"/>
                    <a:pt x="24" y="24"/>
                  </a:cubicBezTo>
                  <a:cubicBezTo>
                    <a:pt x="232" y="24"/>
                    <a:pt x="232" y="24"/>
                    <a:pt x="232" y="24"/>
                  </a:cubicBezTo>
                  <a:cubicBezTo>
                    <a:pt x="248" y="24"/>
                    <a:pt x="256" y="16"/>
                    <a:pt x="2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9"/>
            <p:cNvSpPr>
              <a:spLocks/>
            </p:cNvSpPr>
            <p:nvPr/>
          </p:nvSpPr>
          <p:spPr bwMode="auto">
            <a:xfrm>
              <a:off x="6753225" y="1581133"/>
              <a:ext cx="179388" cy="18826"/>
            </a:xfrm>
            <a:custGeom>
              <a:avLst/>
              <a:gdLst>
                <a:gd name="T0" fmla="*/ 104 w 113"/>
                <a:gd name="T1" fmla="*/ 19 h 19"/>
                <a:gd name="T2" fmla="*/ 9 w 113"/>
                <a:gd name="T3" fmla="*/ 19 h 19"/>
                <a:gd name="T4" fmla="*/ 0 w 113"/>
                <a:gd name="T5" fmla="*/ 0 h 19"/>
                <a:gd name="T6" fmla="*/ 113 w 113"/>
                <a:gd name="T7" fmla="*/ 0 h 19"/>
                <a:gd name="T8" fmla="*/ 104 w 113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19">
                  <a:moveTo>
                    <a:pt x="104" y="19"/>
                  </a:moveTo>
                  <a:lnTo>
                    <a:pt x="9" y="19"/>
                  </a:lnTo>
                  <a:lnTo>
                    <a:pt x="0" y="0"/>
                  </a:lnTo>
                  <a:lnTo>
                    <a:pt x="113" y="0"/>
                  </a:lnTo>
                  <a:lnTo>
                    <a:pt x="104" y="19"/>
                  </a:ln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0"/>
            <p:cNvSpPr>
              <a:spLocks/>
            </p:cNvSpPr>
            <p:nvPr/>
          </p:nvSpPr>
          <p:spPr bwMode="auto">
            <a:xfrm>
              <a:off x="6423025" y="949326"/>
              <a:ext cx="484862" cy="630998"/>
            </a:xfrm>
            <a:custGeom>
              <a:avLst/>
              <a:gdLst>
                <a:gd name="T0" fmla="*/ 128 w 128"/>
                <a:gd name="T1" fmla="*/ 0 h 152"/>
                <a:gd name="T2" fmla="*/ 16 w 128"/>
                <a:gd name="T3" fmla="*/ 0 h 152"/>
                <a:gd name="T4" fmla="*/ 0 w 128"/>
                <a:gd name="T5" fmla="*/ 16 h 152"/>
                <a:gd name="T6" fmla="*/ 0 w 128"/>
                <a:gd name="T7" fmla="*/ 152 h 152"/>
                <a:gd name="T8" fmla="*/ 80 w 128"/>
                <a:gd name="T9" fmla="*/ 152 h 152"/>
                <a:gd name="T10" fmla="*/ 85 w 128"/>
                <a:gd name="T11" fmla="*/ 136 h 152"/>
                <a:gd name="T12" fmla="*/ 16 w 128"/>
                <a:gd name="T13" fmla="*/ 136 h 152"/>
                <a:gd name="T14" fmla="*/ 16 w 128"/>
                <a:gd name="T15" fmla="*/ 16 h 152"/>
                <a:gd name="T16" fmla="*/ 123 w 128"/>
                <a:gd name="T17" fmla="*/ 16 h 152"/>
                <a:gd name="T18" fmla="*/ 128 w 128"/>
                <a:gd name="T1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52">
                  <a:moveTo>
                    <a:pt x="128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80" y="152"/>
                    <a:pt x="80" y="152"/>
                    <a:pt x="80" y="152"/>
                  </a:cubicBezTo>
                  <a:cubicBezTo>
                    <a:pt x="85" y="136"/>
                    <a:pt x="85" y="136"/>
                    <a:pt x="85" y="136"/>
                  </a:cubicBezTo>
                  <a:cubicBezTo>
                    <a:pt x="16" y="136"/>
                    <a:pt x="16" y="136"/>
                    <a:pt x="16" y="13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23" y="16"/>
                    <a:pt x="123" y="16"/>
                    <a:pt x="123" y="16"/>
                  </a:cubicBezTo>
                  <a:cubicBezTo>
                    <a:pt x="128" y="0"/>
                    <a:pt x="128" y="0"/>
                    <a:pt x="128" y="0"/>
                  </a:cubicBezTo>
                </a:path>
              </a:pathLst>
            </a:custGeom>
            <a:solidFill>
              <a:srgbClr val="575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1"/>
            <p:cNvSpPr>
              <a:spLocks/>
            </p:cNvSpPr>
            <p:nvPr/>
          </p:nvSpPr>
          <p:spPr bwMode="auto">
            <a:xfrm>
              <a:off x="6460892" y="977942"/>
              <a:ext cx="446995" cy="571392"/>
            </a:xfrm>
            <a:custGeom>
              <a:avLst/>
              <a:gdLst>
                <a:gd name="T0" fmla="*/ 254 w 254"/>
                <a:gd name="T1" fmla="*/ 0 h 284"/>
                <a:gd name="T2" fmla="*/ 0 w 254"/>
                <a:gd name="T3" fmla="*/ 0 h 284"/>
                <a:gd name="T4" fmla="*/ 0 w 254"/>
                <a:gd name="T5" fmla="*/ 284 h 284"/>
                <a:gd name="T6" fmla="*/ 164 w 254"/>
                <a:gd name="T7" fmla="*/ 284 h 284"/>
                <a:gd name="T8" fmla="*/ 254 w 254"/>
                <a:gd name="T9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284">
                  <a:moveTo>
                    <a:pt x="254" y="0"/>
                  </a:moveTo>
                  <a:lnTo>
                    <a:pt x="0" y="0"/>
                  </a:lnTo>
                  <a:lnTo>
                    <a:pt x="0" y="284"/>
                  </a:lnTo>
                  <a:lnTo>
                    <a:pt x="164" y="284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8D90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2"/>
            <p:cNvSpPr>
              <a:spLocks/>
            </p:cNvSpPr>
            <p:nvPr/>
          </p:nvSpPr>
          <p:spPr bwMode="auto">
            <a:xfrm>
              <a:off x="6481763" y="1009651"/>
              <a:ext cx="403225" cy="450850"/>
            </a:xfrm>
            <a:custGeom>
              <a:avLst/>
              <a:gdLst>
                <a:gd name="T0" fmla="*/ 254 w 254"/>
                <a:gd name="T1" fmla="*/ 0 h 284"/>
                <a:gd name="T2" fmla="*/ 0 w 254"/>
                <a:gd name="T3" fmla="*/ 0 h 284"/>
                <a:gd name="T4" fmla="*/ 0 w 254"/>
                <a:gd name="T5" fmla="*/ 284 h 284"/>
                <a:gd name="T6" fmla="*/ 164 w 254"/>
                <a:gd name="T7" fmla="*/ 284 h 284"/>
                <a:gd name="T8" fmla="*/ 254 w 254"/>
                <a:gd name="T9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284">
                  <a:moveTo>
                    <a:pt x="254" y="0"/>
                  </a:moveTo>
                  <a:lnTo>
                    <a:pt x="0" y="0"/>
                  </a:lnTo>
                  <a:lnTo>
                    <a:pt x="0" y="284"/>
                  </a:lnTo>
                  <a:lnTo>
                    <a:pt x="164" y="284"/>
                  </a:lnTo>
                  <a:lnTo>
                    <a:pt x="2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3318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356600" y="4276639"/>
            <a:ext cx="487774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使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用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者介面</a:t>
            </a:r>
            <a:endParaRPr lang="zh-TW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44" name="群組 43"/>
          <p:cNvGrpSpPr/>
          <p:nvPr/>
        </p:nvGrpSpPr>
        <p:grpSpPr>
          <a:xfrm>
            <a:off x="2119002" y="561020"/>
            <a:ext cx="2260985" cy="4125275"/>
            <a:chOff x="2119002" y="561020"/>
            <a:chExt cx="2260985" cy="4125275"/>
          </a:xfrm>
        </p:grpSpPr>
        <p:sp>
          <p:nvSpPr>
            <p:cNvPr id="3" name="矩形 2"/>
            <p:cNvSpPr/>
            <p:nvPr/>
          </p:nvSpPr>
          <p:spPr>
            <a:xfrm>
              <a:off x="2121968" y="561024"/>
              <a:ext cx="2255053" cy="4125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接點 8"/>
            <p:cNvCxnSpPr/>
            <p:nvPr/>
          </p:nvCxnSpPr>
          <p:spPr>
            <a:xfrm>
              <a:off x="2121966" y="157147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>
              <a:off x="2121968" y="3105797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>
              <a:off x="3209942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3519008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382807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>
              <a:off x="2900876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>
              <a:off x="228274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>
              <a:off x="2591810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>
              <a:off x="4137139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>
              <a:off x="2121965" y="2082913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>
              <a:off x="2121965" y="2338634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>
              <a:off x="2121967" y="131575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>
              <a:off x="2121964" y="259435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>
              <a:off x="2121963" y="2850076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>
              <a:off x="2121962" y="336151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>
              <a:off x="2121960" y="363119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>
              <a:off x="2121960" y="387296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>
              <a:off x="2124934" y="412868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2121960" y="439137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>
              <a:off x="2121962" y="1827192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2121962" y="106002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>
              <a:off x="2121961" y="80430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5002" y="1081793"/>
              <a:ext cx="1168009" cy="1270802"/>
            </a:xfrm>
            <a:prstGeom prst="rect">
              <a:avLst/>
            </a:prstGeom>
          </p:spPr>
        </p:pic>
        <p:pic>
          <p:nvPicPr>
            <p:cNvPr id="39" name="圖片 38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163" b="1927"/>
            <a:stretch/>
          </p:blipFill>
          <p:spPr>
            <a:xfrm>
              <a:off x="2119002" y="561020"/>
              <a:ext cx="2258011" cy="442390"/>
            </a:xfrm>
            <a:prstGeom prst="rect">
              <a:avLst/>
            </a:prstGeom>
          </p:spPr>
        </p:pic>
        <p:sp>
          <p:nvSpPr>
            <p:cNvPr id="40" name="圓角矩形 39"/>
            <p:cNvSpPr/>
            <p:nvPr/>
          </p:nvSpPr>
          <p:spPr>
            <a:xfrm>
              <a:off x="2409807" y="2664935"/>
              <a:ext cx="1676400" cy="37780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/>
                <a:t>登入</a:t>
              </a:r>
              <a:endParaRPr lang="zh-TW" altLang="en-US" sz="1600" dirty="0"/>
            </a:p>
          </p:txBody>
        </p:sp>
        <p:sp>
          <p:nvSpPr>
            <p:cNvPr id="41" name="圓角矩形 40"/>
            <p:cNvSpPr/>
            <p:nvPr/>
          </p:nvSpPr>
          <p:spPr>
            <a:xfrm>
              <a:off x="2409807" y="3146409"/>
              <a:ext cx="1676400" cy="37780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/>
                <a:t>註冊</a:t>
              </a:r>
              <a:endParaRPr lang="zh-TW" altLang="en-US" sz="1600" dirty="0"/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4703597" y="561020"/>
            <a:ext cx="2260985" cy="4125275"/>
            <a:chOff x="2119002" y="561020"/>
            <a:chExt cx="2260985" cy="4125275"/>
          </a:xfrm>
        </p:grpSpPr>
        <p:sp>
          <p:nvSpPr>
            <p:cNvPr id="46" name="矩形 45"/>
            <p:cNvSpPr/>
            <p:nvPr/>
          </p:nvSpPr>
          <p:spPr>
            <a:xfrm>
              <a:off x="2121968" y="561024"/>
              <a:ext cx="2255053" cy="4125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7" name="直線接點 46"/>
            <p:cNvCxnSpPr/>
            <p:nvPr/>
          </p:nvCxnSpPr>
          <p:spPr>
            <a:xfrm>
              <a:off x="2121966" y="157147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>
              <a:off x="2121968" y="3105797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>
              <a:off x="3209942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>
              <a:off x="3519008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>
              <a:off x="382807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>
              <a:off x="2900876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/>
            <p:nvPr/>
          </p:nvCxnSpPr>
          <p:spPr>
            <a:xfrm>
              <a:off x="228274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>
              <a:off x="2591810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>
              <a:off x="4137139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/>
            <p:nvPr/>
          </p:nvCxnSpPr>
          <p:spPr>
            <a:xfrm>
              <a:off x="2121965" y="2082913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>
              <a:off x="2121965" y="2338634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/>
            <p:nvPr/>
          </p:nvCxnSpPr>
          <p:spPr>
            <a:xfrm>
              <a:off x="2121967" y="131575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/>
            <p:nvPr/>
          </p:nvCxnSpPr>
          <p:spPr>
            <a:xfrm>
              <a:off x="2121964" y="259435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/>
            <p:nvPr/>
          </p:nvCxnSpPr>
          <p:spPr>
            <a:xfrm>
              <a:off x="2121963" y="2850076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/>
            <p:nvPr/>
          </p:nvCxnSpPr>
          <p:spPr>
            <a:xfrm>
              <a:off x="2121962" y="336151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/>
            <p:nvPr/>
          </p:nvCxnSpPr>
          <p:spPr>
            <a:xfrm>
              <a:off x="2121960" y="363119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/>
            <p:nvPr/>
          </p:nvCxnSpPr>
          <p:spPr>
            <a:xfrm>
              <a:off x="2121960" y="387296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/>
            <p:nvPr/>
          </p:nvCxnSpPr>
          <p:spPr>
            <a:xfrm>
              <a:off x="2124934" y="412868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>
              <a:off x="2121960" y="439137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/>
            <p:nvPr/>
          </p:nvCxnSpPr>
          <p:spPr>
            <a:xfrm>
              <a:off x="2121962" y="1827192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/>
            <p:nvPr/>
          </p:nvCxnSpPr>
          <p:spPr>
            <a:xfrm>
              <a:off x="2121962" y="106002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>
              <a:off x="2121961" y="80430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0" name="圖片 69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163" b="1927"/>
            <a:stretch/>
          </p:blipFill>
          <p:spPr>
            <a:xfrm>
              <a:off x="2119002" y="561020"/>
              <a:ext cx="2258011" cy="442390"/>
            </a:xfrm>
            <a:prstGeom prst="rect">
              <a:avLst/>
            </a:prstGeom>
          </p:spPr>
        </p:pic>
        <p:sp>
          <p:nvSpPr>
            <p:cNvPr id="71" name="圓角矩形 70"/>
            <p:cNvSpPr/>
            <p:nvPr/>
          </p:nvSpPr>
          <p:spPr>
            <a:xfrm>
              <a:off x="2409807" y="3664559"/>
              <a:ext cx="1676400" cy="37780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/>
                <a:t>登入</a:t>
              </a:r>
            </a:p>
          </p:txBody>
        </p:sp>
        <p:sp>
          <p:nvSpPr>
            <p:cNvPr id="75" name="圓角矩形 74"/>
            <p:cNvSpPr/>
            <p:nvPr/>
          </p:nvSpPr>
          <p:spPr>
            <a:xfrm>
              <a:off x="2409807" y="1771919"/>
              <a:ext cx="1676400" cy="37780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8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/>
                <a:t>登入</a:t>
              </a:r>
            </a:p>
          </p:txBody>
        </p:sp>
        <p:sp>
          <p:nvSpPr>
            <p:cNvPr id="76" name="圓角矩形 75"/>
            <p:cNvSpPr/>
            <p:nvPr/>
          </p:nvSpPr>
          <p:spPr>
            <a:xfrm>
              <a:off x="2409807" y="2604220"/>
              <a:ext cx="1676400" cy="37780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8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/>
                <a:t>登入</a:t>
              </a:r>
            </a:p>
          </p:txBody>
        </p:sp>
      </p:grpSp>
      <p:sp>
        <p:nvSpPr>
          <p:cNvPr id="77" name="文字方塊 76"/>
          <p:cNvSpPr txBox="1"/>
          <p:nvPr/>
        </p:nvSpPr>
        <p:spPr>
          <a:xfrm>
            <a:off x="4884789" y="146478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tx2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手機號碼</a:t>
            </a:r>
            <a:endParaRPr lang="zh-TW" altLang="en-US" sz="1400" dirty="0">
              <a:solidFill>
                <a:schemeClr val="tx2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4934660" y="231898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tx2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密碼</a:t>
            </a:r>
            <a:endParaRPr lang="zh-TW" altLang="en-US" sz="1400" dirty="0">
              <a:solidFill>
                <a:schemeClr val="tx2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6160569" y="301958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0070C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忘記密碼</a:t>
            </a:r>
            <a:endParaRPr lang="zh-TW" altLang="en-US" sz="1100" dirty="0">
              <a:solidFill>
                <a:srgbClr val="0070C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80" name="圖片 79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945" y="594497"/>
            <a:ext cx="338110" cy="367866"/>
          </a:xfrm>
          <a:prstGeom prst="rect">
            <a:avLst/>
          </a:prstGeom>
        </p:spPr>
      </p:pic>
      <p:sp>
        <p:nvSpPr>
          <p:cNvPr id="82" name="Freeform 11"/>
          <p:cNvSpPr>
            <a:spLocks noEditPoints="1"/>
          </p:cNvSpPr>
          <p:nvPr/>
        </p:nvSpPr>
        <p:spPr bwMode="auto">
          <a:xfrm>
            <a:off x="4797108" y="667929"/>
            <a:ext cx="275104" cy="262528"/>
          </a:xfrm>
          <a:custGeom>
            <a:avLst/>
            <a:gdLst>
              <a:gd name="T0" fmla="*/ 101 w 201"/>
              <a:gd name="T1" fmla="*/ 8 h 192"/>
              <a:gd name="T2" fmla="*/ 115 w 201"/>
              <a:gd name="T3" fmla="*/ 13 h 192"/>
              <a:gd name="T4" fmla="*/ 185 w 201"/>
              <a:gd name="T5" fmla="*/ 75 h 192"/>
              <a:gd name="T6" fmla="*/ 188 w 201"/>
              <a:gd name="T7" fmla="*/ 78 h 192"/>
              <a:gd name="T8" fmla="*/ 183 w 201"/>
              <a:gd name="T9" fmla="*/ 78 h 192"/>
              <a:gd name="T10" fmla="*/ 174 w 201"/>
              <a:gd name="T11" fmla="*/ 78 h 192"/>
              <a:gd name="T12" fmla="*/ 166 w 201"/>
              <a:gd name="T13" fmla="*/ 78 h 192"/>
              <a:gd name="T14" fmla="*/ 166 w 201"/>
              <a:gd name="T15" fmla="*/ 86 h 192"/>
              <a:gd name="T16" fmla="*/ 166 w 201"/>
              <a:gd name="T17" fmla="*/ 184 h 192"/>
              <a:gd name="T18" fmla="*/ 36 w 201"/>
              <a:gd name="T19" fmla="*/ 184 h 192"/>
              <a:gd name="T20" fmla="*/ 36 w 201"/>
              <a:gd name="T21" fmla="*/ 86 h 192"/>
              <a:gd name="T22" fmla="*/ 36 w 201"/>
              <a:gd name="T23" fmla="*/ 78 h 192"/>
              <a:gd name="T24" fmla="*/ 28 w 201"/>
              <a:gd name="T25" fmla="*/ 78 h 192"/>
              <a:gd name="T26" fmla="*/ 18 w 201"/>
              <a:gd name="T27" fmla="*/ 78 h 192"/>
              <a:gd name="T28" fmla="*/ 13 w 201"/>
              <a:gd name="T29" fmla="*/ 78 h 192"/>
              <a:gd name="T30" fmla="*/ 16 w 201"/>
              <a:gd name="T31" fmla="*/ 75 h 192"/>
              <a:gd name="T32" fmla="*/ 86 w 201"/>
              <a:gd name="T33" fmla="*/ 13 h 192"/>
              <a:gd name="T34" fmla="*/ 101 w 201"/>
              <a:gd name="T35" fmla="*/ 8 h 192"/>
              <a:gd name="T36" fmla="*/ 101 w 201"/>
              <a:gd name="T37" fmla="*/ 0 h 192"/>
              <a:gd name="T38" fmla="*/ 81 w 201"/>
              <a:gd name="T39" fmla="*/ 7 h 192"/>
              <a:gd name="T40" fmla="*/ 11 w 201"/>
              <a:gd name="T41" fmla="*/ 69 h 192"/>
              <a:gd name="T42" fmla="*/ 18 w 201"/>
              <a:gd name="T43" fmla="*/ 86 h 192"/>
              <a:gd name="T44" fmla="*/ 28 w 201"/>
              <a:gd name="T45" fmla="*/ 86 h 192"/>
              <a:gd name="T46" fmla="*/ 28 w 201"/>
              <a:gd name="T47" fmla="*/ 192 h 192"/>
              <a:gd name="T48" fmla="*/ 174 w 201"/>
              <a:gd name="T49" fmla="*/ 192 h 192"/>
              <a:gd name="T50" fmla="*/ 174 w 201"/>
              <a:gd name="T51" fmla="*/ 86 h 192"/>
              <a:gd name="T52" fmla="*/ 183 w 201"/>
              <a:gd name="T53" fmla="*/ 86 h 192"/>
              <a:gd name="T54" fmla="*/ 190 w 201"/>
              <a:gd name="T55" fmla="*/ 69 h 192"/>
              <a:gd name="T56" fmla="*/ 121 w 201"/>
              <a:gd name="T57" fmla="*/ 7 h 192"/>
              <a:gd name="T58" fmla="*/ 101 w 201"/>
              <a:gd name="T59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01" h="192">
                <a:moveTo>
                  <a:pt x="101" y="8"/>
                </a:moveTo>
                <a:cubicBezTo>
                  <a:pt x="106" y="8"/>
                  <a:pt x="112" y="10"/>
                  <a:pt x="115" y="13"/>
                </a:cubicBezTo>
                <a:cubicBezTo>
                  <a:pt x="185" y="75"/>
                  <a:pt x="185" y="75"/>
                  <a:pt x="185" y="75"/>
                </a:cubicBezTo>
                <a:cubicBezTo>
                  <a:pt x="186" y="76"/>
                  <a:pt x="187" y="77"/>
                  <a:pt x="188" y="78"/>
                </a:cubicBezTo>
                <a:cubicBezTo>
                  <a:pt x="187" y="78"/>
                  <a:pt x="185" y="78"/>
                  <a:pt x="183" y="78"/>
                </a:cubicBezTo>
                <a:cubicBezTo>
                  <a:pt x="174" y="78"/>
                  <a:pt x="174" y="78"/>
                  <a:pt x="174" y="78"/>
                </a:cubicBezTo>
                <a:cubicBezTo>
                  <a:pt x="166" y="78"/>
                  <a:pt x="166" y="78"/>
                  <a:pt x="166" y="78"/>
                </a:cubicBezTo>
                <a:cubicBezTo>
                  <a:pt x="166" y="86"/>
                  <a:pt x="166" y="86"/>
                  <a:pt x="166" y="86"/>
                </a:cubicBezTo>
                <a:cubicBezTo>
                  <a:pt x="166" y="184"/>
                  <a:pt x="166" y="184"/>
                  <a:pt x="166" y="184"/>
                </a:cubicBezTo>
                <a:cubicBezTo>
                  <a:pt x="36" y="184"/>
                  <a:pt x="36" y="184"/>
                  <a:pt x="36" y="184"/>
                </a:cubicBezTo>
                <a:cubicBezTo>
                  <a:pt x="36" y="86"/>
                  <a:pt x="36" y="86"/>
                  <a:pt x="36" y="86"/>
                </a:cubicBezTo>
                <a:cubicBezTo>
                  <a:pt x="36" y="78"/>
                  <a:pt x="36" y="78"/>
                  <a:pt x="36" y="78"/>
                </a:cubicBezTo>
                <a:cubicBezTo>
                  <a:pt x="28" y="78"/>
                  <a:pt x="28" y="78"/>
                  <a:pt x="28" y="78"/>
                </a:cubicBezTo>
                <a:cubicBezTo>
                  <a:pt x="18" y="78"/>
                  <a:pt x="18" y="78"/>
                  <a:pt x="18" y="78"/>
                </a:cubicBezTo>
                <a:cubicBezTo>
                  <a:pt x="16" y="78"/>
                  <a:pt x="14" y="78"/>
                  <a:pt x="13" y="78"/>
                </a:cubicBezTo>
                <a:cubicBezTo>
                  <a:pt x="14" y="77"/>
                  <a:pt x="15" y="76"/>
                  <a:pt x="16" y="75"/>
                </a:cubicBezTo>
                <a:cubicBezTo>
                  <a:pt x="86" y="13"/>
                  <a:pt x="86" y="13"/>
                  <a:pt x="86" y="13"/>
                </a:cubicBezTo>
                <a:cubicBezTo>
                  <a:pt x="90" y="10"/>
                  <a:pt x="95" y="8"/>
                  <a:pt x="101" y="8"/>
                </a:cubicBezTo>
                <a:moveTo>
                  <a:pt x="101" y="0"/>
                </a:moveTo>
                <a:cubicBezTo>
                  <a:pt x="93" y="0"/>
                  <a:pt x="86" y="2"/>
                  <a:pt x="81" y="7"/>
                </a:cubicBezTo>
                <a:cubicBezTo>
                  <a:pt x="11" y="69"/>
                  <a:pt x="11" y="69"/>
                  <a:pt x="11" y="69"/>
                </a:cubicBezTo>
                <a:cubicBezTo>
                  <a:pt x="0" y="78"/>
                  <a:pt x="3" y="86"/>
                  <a:pt x="18" y="86"/>
                </a:cubicBezTo>
                <a:cubicBezTo>
                  <a:pt x="28" y="86"/>
                  <a:pt x="28" y="86"/>
                  <a:pt x="28" y="86"/>
                </a:cubicBezTo>
                <a:cubicBezTo>
                  <a:pt x="28" y="192"/>
                  <a:pt x="28" y="192"/>
                  <a:pt x="28" y="192"/>
                </a:cubicBezTo>
                <a:cubicBezTo>
                  <a:pt x="174" y="192"/>
                  <a:pt x="174" y="192"/>
                  <a:pt x="174" y="192"/>
                </a:cubicBezTo>
                <a:cubicBezTo>
                  <a:pt x="174" y="86"/>
                  <a:pt x="174" y="86"/>
                  <a:pt x="174" y="86"/>
                </a:cubicBezTo>
                <a:cubicBezTo>
                  <a:pt x="183" y="86"/>
                  <a:pt x="183" y="86"/>
                  <a:pt x="183" y="86"/>
                </a:cubicBezTo>
                <a:cubicBezTo>
                  <a:pt x="198" y="86"/>
                  <a:pt x="201" y="78"/>
                  <a:pt x="190" y="69"/>
                </a:cubicBezTo>
                <a:cubicBezTo>
                  <a:pt x="121" y="7"/>
                  <a:pt x="121" y="7"/>
                  <a:pt x="121" y="7"/>
                </a:cubicBezTo>
                <a:cubicBezTo>
                  <a:pt x="115" y="2"/>
                  <a:pt x="108" y="0"/>
                  <a:pt x="101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" name="Freeform 12"/>
          <p:cNvSpPr>
            <a:spLocks noEditPoints="1"/>
          </p:cNvSpPr>
          <p:nvPr/>
        </p:nvSpPr>
        <p:spPr bwMode="auto">
          <a:xfrm>
            <a:off x="4905784" y="825642"/>
            <a:ext cx="65749" cy="97080"/>
          </a:xfrm>
          <a:custGeom>
            <a:avLst/>
            <a:gdLst>
              <a:gd name="T0" fmla="*/ 57 w 65"/>
              <a:gd name="T1" fmla="*/ 8 h 93"/>
              <a:gd name="T2" fmla="*/ 57 w 65"/>
              <a:gd name="T3" fmla="*/ 85 h 93"/>
              <a:gd name="T4" fmla="*/ 8 w 65"/>
              <a:gd name="T5" fmla="*/ 85 h 93"/>
              <a:gd name="T6" fmla="*/ 8 w 65"/>
              <a:gd name="T7" fmla="*/ 8 h 93"/>
              <a:gd name="T8" fmla="*/ 57 w 65"/>
              <a:gd name="T9" fmla="*/ 8 h 93"/>
              <a:gd name="T10" fmla="*/ 61 w 65"/>
              <a:gd name="T11" fmla="*/ 0 h 93"/>
              <a:gd name="T12" fmla="*/ 4 w 65"/>
              <a:gd name="T13" fmla="*/ 0 h 93"/>
              <a:gd name="T14" fmla="*/ 0 w 65"/>
              <a:gd name="T15" fmla="*/ 4 h 93"/>
              <a:gd name="T16" fmla="*/ 0 w 65"/>
              <a:gd name="T17" fmla="*/ 89 h 93"/>
              <a:gd name="T18" fmla="*/ 4 w 65"/>
              <a:gd name="T19" fmla="*/ 93 h 93"/>
              <a:gd name="T20" fmla="*/ 61 w 65"/>
              <a:gd name="T21" fmla="*/ 93 h 93"/>
              <a:gd name="T22" fmla="*/ 65 w 65"/>
              <a:gd name="T23" fmla="*/ 89 h 93"/>
              <a:gd name="T24" fmla="*/ 65 w 65"/>
              <a:gd name="T25" fmla="*/ 4 h 93"/>
              <a:gd name="T26" fmla="*/ 61 w 65"/>
              <a:gd name="T27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5" h="93">
                <a:moveTo>
                  <a:pt x="57" y="8"/>
                </a:moveTo>
                <a:cubicBezTo>
                  <a:pt x="57" y="85"/>
                  <a:pt x="57" y="85"/>
                  <a:pt x="57" y="85"/>
                </a:cubicBezTo>
                <a:cubicBezTo>
                  <a:pt x="8" y="85"/>
                  <a:pt x="8" y="85"/>
                  <a:pt x="8" y="85"/>
                </a:cubicBezTo>
                <a:cubicBezTo>
                  <a:pt x="8" y="8"/>
                  <a:pt x="8" y="8"/>
                  <a:pt x="8" y="8"/>
                </a:cubicBezTo>
                <a:cubicBezTo>
                  <a:pt x="57" y="8"/>
                  <a:pt x="57" y="8"/>
                  <a:pt x="57" y="8"/>
                </a:cubicBezTo>
                <a:moveTo>
                  <a:pt x="61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91"/>
                  <a:pt x="2" y="93"/>
                  <a:pt x="4" y="93"/>
                </a:cubicBezTo>
                <a:cubicBezTo>
                  <a:pt x="61" y="93"/>
                  <a:pt x="61" y="93"/>
                  <a:pt x="61" y="93"/>
                </a:cubicBezTo>
                <a:cubicBezTo>
                  <a:pt x="63" y="93"/>
                  <a:pt x="65" y="91"/>
                  <a:pt x="65" y="89"/>
                </a:cubicBezTo>
                <a:cubicBezTo>
                  <a:pt x="65" y="4"/>
                  <a:pt x="65" y="4"/>
                  <a:pt x="65" y="4"/>
                </a:cubicBezTo>
                <a:cubicBezTo>
                  <a:pt x="65" y="2"/>
                  <a:pt x="63" y="0"/>
                  <a:pt x="61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83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348263" y="4276639"/>
            <a:ext cx="496111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使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用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者介面</a:t>
            </a:r>
            <a:endParaRPr lang="zh-TW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44" name="群組 43"/>
          <p:cNvGrpSpPr/>
          <p:nvPr/>
        </p:nvGrpSpPr>
        <p:grpSpPr>
          <a:xfrm>
            <a:off x="2214968" y="485305"/>
            <a:ext cx="2260985" cy="4125275"/>
            <a:chOff x="2119002" y="561020"/>
            <a:chExt cx="2260985" cy="4125275"/>
          </a:xfrm>
        </p:grpSpPr>
        <p:sp>
          <p:nvSpPr>
            <p:cNvPr id="3" name="矩形 2"/>
            <p:cNvSpPr/>
            <p:nvPr/>
          </p:nvSpPr>
          <p:spPr>
            <a:xfrm>
              <a:off x="2121968" y="561024"/>
              <a:ext cx="2255053" cy="4125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接點 8"/>
            <p:cNvCxnSpPr/>
            <p:nvPr/>
          </p:nvCxnSpPr>
          <p:spPr>
            <a:xfrm>
              <a:off x="2121966" y="157147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>
              <a:off x="2121968" y="3105797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>
              <a:off x="3209942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3519008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382807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>
              <a:off x="2900876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>
              <a:off x="228274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>
              <a:off x="2591810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>
              <a:off x="4137139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>
              <a:off x="2121965" y="2082913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>
              <a:off x="2121965" y="2338634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>
              <a:off x="2121967" y="131575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>
              <a:off x="2121964" y="259435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>
              <a:off x="2121963" y="2850076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>
              <a:off x="2121962" y="336151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>
              <a:off x="2121960" y="363119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>
              <a:off x="2121960" y="387296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>
              <a:off x="2124934" y="412868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2121960" y="439137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>
              <a:off x="2121962" y="1827192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2121962" y="106002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>
              <a:off x="2121961" y="80430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9" name="圖片 38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163" b="1927"/>
            <a:stretch/>
          </p:blipFill>
          <p:spPr>
            <a:xfrm>
              <a:off x="2119002" y="561020"/>
              <a:ext cx="2258011" cy="442390"/>
            </a:xfrm>
            <a:prstGeom prst="rect">
              <a:avLst/>
            </a:prstGeom>
          </p:spPr>
        </p:pic>
        <p:sp>
          <p:nvSpPr>
            <p:cNvPr id="40" name="圓角矩形 39"/>
            <p:cNvSpPr/>
            <p:nvPr/>
          </p:nvSpPr>
          <p:spPr>
            <a:xfrm>
              <a:off x="2450297" y="1275740"/>
              <a:ext cx="1571515" cy="3096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8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5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填入姓名</a:t>
              </a:r>
              <a:endParaRPr lang="zh-TW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  <p:sp>
          <p:nvSpPr>
            <p:cNvPr id="41" name="圓角矩形 40"/>
            <p:cNvSpPr/>
            <p:nvPr/>
          </p:nvSpPr>
          <p:spPr>
            <a:xfrm>
              <a:off x="2398762" y="3953736"/>
              <a:ext cx="1676400" cy="37780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/>
                <a:t>註冊</a:t>
              </a:r>
              <a:endParaRPr lang="zh-TW" altLang="en-US" sz="1600" dirty="0"/>
            </a:p>
          </p:txBody>
        </p:sp>
        <p:sp>
          <p:nvSpPr>
            <p:cNvPr id="82" name="圓角矩形 81"/>
            <p:cNvSpPr/>
            <p:nvPr/>
          </p:nvSpPr>
          <p:spPr>
            <a:xfrm>
              <a:off x="2462231" y="1952100"/>
              <a:ext cx="1571515" cy="3096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8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5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填入手機號碼</a:t>
              </a:r>
              <a:endParaRPr lang="zh-TW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  <p:sp>
          <p:nvSpPr>
            <p:cNvPr id="83" name="圓角矩形 82"/>
            <p:cNvSpPr/>
            <p:nvPr/>
          </p:nvSpPr>
          <p:spPr>
            <a:xfrm>
              <a:off x="2473069" y="2353598"/>
              <a:ext cx="1571515" cy="3096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8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5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填入密碼</a:t>
              </a:r>
              <a:endParaRPr lang="zh-TW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  <p:sp>
          <p:nvSpPr>
            <p:cNvPr id="84" name="圓角矩形 83"/>
            <p:cNvSpPr/>
            <p:nvPr/>
          </p:nvSpPr>
          <p:spPr>
            <a:xfrm>
              <a:off x="2458769" y="2755096"/>
              <a:ext cx="1571515" cy="3096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8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5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確認密碼</a:t>
              </a:r>
              <a:endParaRPr lang="zh-TW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  <p:sp>
          <p:nvSpPr>
            <p:cNvPr id="85" name="圓角矩形 84"/>
            <p:cNvSpPr/>
            <p:nvPr/>
          </p:nvSpPr>
          <p:spPr>
            <a:xfrm>
              <a:off x="2458769" y="3156594"/>
              <a:ext cx="1571515" cy="3096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8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5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電子郵件</a:t>
              </a:r>
            </a:p>
          </p:txBody>
        </p:sp>
        <p:sp>
          <p:nvSpPr>
            <p:cNvPr id="89" name="圓角矩形 88"/>
            <p:cNvSpPr/>
            <p:nvPr/>
          </p:nvSpPr>
          <p:spPr>
            <a:xfrm>
              <a:off x="2458769" y="3558094"/>
              <a:ext cx="1571515" cy="3096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8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5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生日</a:t>
              </a:r>
              <a:endParaRPr lang="en-US" altLang="zh-TW" sz="105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4925092" y="485305"/>
            <a:ext cx="2260985" cy="4125275"/>
            <a:chOff x="2119002" y="561020"/>
            <a:chExt cx="2260985" cy="4125275"/>
          </a:xfrm>
        </p:grpSpPr>
        <p:sp>
          <p:nvSpPr>
            <p:cNvPr id="46" name="矩形 45"/>
            <p:cNvSpPr/>
            <p:nvPr/>
          </p:nvSpPr>
          <p:spPr>
            <a:xfrm>
              <a:off x="2121968" y="561024"/>
              <a:ext cx="2255053" cy="4125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7" name="直線接點 46"/>
            <p:cNvCxnSpPr/>
            <p:nvPr/>
          </p:nvCxnSpPr>
          <p:spPr>
            <a:xfrm>
              <a:off x="2121966" y="157147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>
              <a:off x="2121968" y="3105797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>
              <a:off x="3209942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>
              <a:off x="3519008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>
              <a:off x="382807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>
              <a:off x="2900876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/>
            <p:nvPr/>
          </p:nvCxnSpPr>
          <p:spPr>
            <a:xfrm>
              <a:off x="228274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>
              <a:off x="2591810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>
              <a:off x="4137139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/>
            <p:nvPr/>
          </p:nvCxnSpPr>
          <p:spPr>
            <a:xfrm>
              <a:off x="2121965" y="2082913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>
              <a:off x="2121965" y="2338634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/>
            <p:nvPr/>
          </p:nvCxnSpPr>
          <p:spPr>
            <a:xfrm>
              <a:off x="2121967" y="131575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/>
            <p:nvPr/>
          </p:nvCxnSpPr>
          <p:spPr>
            <a:xfrm>
              <a:off x="2121964" y="259435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/>
            <p:nvPr/>
          </p:nvCxnSpPr>
          <p:spPr>
            <a:xfrm>
              <a:off x="2121963" y="2850076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/>
            <p:nvPr/>
          </p:nvCxnSpPr>
          <p:spPr>
            <a:xfrm>
              <a:off x="2121962" y="336151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/>
            <p:nvPr/>
          </p:nvCxnSpPr>
          <p:spPr>
            <a:xfrm>
              <a:off x="2121960" y="363119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/>
            <p:nvPr/>
          </p:nvCxnSpPr>
          <p:spPr>
            <a:xfrm>
              <a:off x="2121960" y="387296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/>
            <p:nvPr/>
          </p:nvCxnSpPr>
          <p:spPr>
            <a:xfrm>
              <a:off x="2124934" y="412868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>
              <a:off x="2121960" y="439137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/>
            <p:nvPr/>
          </p:nvCxnSpPr>
          <p:spPr>
            <a:xfrm>
              <a:off x="2121962" y="1827192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/>
            <p:nvPr/>
          </p:nvCxnSpPr>
          <p:spPr>
            <a:xfrm>
              <a:off x="2121962" y="106002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>
              <a:off x="2121961" y="80430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9" name="圖片 68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5002" y="1081793"/>
              <a:ext cx="1168009" cy="1270802"/>
            </a:xfrm>
            <a:prstGeom prst="rect">
              <a:avLst/>
            </a:prstGeom>
          </p:spPr>
        </p:pic>
        <p:pic>
          <p:nvPicPr>
            <p:cNvPr id="70" name="圖片 69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163" b="1927"/>
            <a:stretch/>
          </p:blipFill>
          <p:spPr>
            <a:xfrm>
              <a:off x="2119002" y="561020"/>
              <a:ext cx="2258011" cy="442390"/>
            </a:xfrm>
            <a:prstGeom prst="rect">
              <a:avLst/>
            </a:prstGeom>
          </p:spPr>
        </p:pic>
        <p:sp>
          <p:nvSpPr>
            <p:cNvPr id="71" name="圓角矩形 70"/>
            <p:cNvSpPr/>
            <p:nvPr/>
          </p:nvSpPr>
          <p:spPr>
            <a:xfrm>
              <a:off x="2409807" y="2479765"/>
              <a:ext cx="1676400" cy="37780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/>
                <a:t>菜單</a:t>
              </a:r>
              <a:r>
                <a:rPr lang="en-US" altLang="zh-TW" sz="1600" dirty="0" smtClean="0"/>
                <a:t>/</a:t>
              </a:r>
              <a:r>
                <a:rPr lang="zh-TW" altLang="en-US" sz="1600" dirty="0" smtClean="0"/>
                <a:t>點餐</a:t>
              </a:r>
              <a:endParaRPr lang="zh-TW" altLang="en-US" sz="1600" dirty="0"/>
            </a:p>
          </p:txBody>
        </p:sp>
        <p:sp>
          <p:nvSpPr>
            <p:cNvPr id="72" name="圓角矩形 71"/>
            <p:cNvSpPr/>
            <p:nvPr/>
          </p:nvSpPr>
          <p:spPr>
            <a:xfrm>
              <a:off x="2409807" y="2961239"/>
              <a:ext cx="1676400" cy="37780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/>
                <a:t>開始遊玩</a:t>
              </a:r>
              <a:endParaRPr lang="zh-TW" altLang="en-US" sz="1600" dirty="0"/>
            </a:p>
          </p:txBody>
        </p:sp>
        <p:sp>
          <p:nvSpPr>
            <p:cNvPr id="73" name="圓角矩形 72"/>
            <p:cNvSpPr/>
            <p:nvPr/>
          </p:nvSpPr>
          <p:spPr>
            <a:xfrm>
              <a:off x="2409807" y="3442713"/>
              <a:ext cx="1676400" cy="37780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/>
                <a:t>會員資料</a:t>
              </a:r>
              <a:endParaRPr lang="zh-TW" altLang="en-US" sz="1600" dirty="0"/>
            </a:p>
          </p:txBody>
        </p:sp>
        <p:sp>
          <p:nvSpPr>
            <p:cNvPr id="74" name="圓角矩形 73"/>
            <p:cNvSpPr/>
            <p:nvPr/>
          </p:nvSpPr>
          <p:spPr>
            <a:xfrm>
              <a:off x="2406700" y="3916221"/>
              <a:ext cx="1676400" cy="37780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/>
                <a:t>店家資訊</a:t>
              </a:r>
              <a:endParaRPr lang="zh-TW" altLang="en-US" sz="1600" dirty="0"/>
            </a:p>
          </p:txBody>
        </p:sp>
      </p:grpSp>
      <p:sp>
        <p:nvSpPr>
          <p:cNvPr id="5" name="甜甜圈 4"/>
          <p:cNvSpPr/>
          <p:nvPr/>
        </p:nvSpPr>
        <p:spPr>
          <a:xfrm>
            <a:off x="2892598" y="1651700"/>
            <a:ext cx="121621" cy="121621"/>
          </a:xfrm>
          <a:prstGeom prst="donu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6" name="甜甜圈 85"/>
          <p:cNvSpPr/>
          <p:nvPr/>
        </p:nvSpPr>
        <p:spPr>
          <a:xfrm>
            <a:off x="3512803" y="1640402"/>
            <a:ext cx="121621" cy="121621"/>
          </a:xfrm>
          <a:prstGeom prst="donu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969733" y="1556618"/>
            <a:ext cx="304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男</a:t>
            </a:r>
          </a:p>
        </p:txBody>
      </p:sp>
      <p:sp>
        <p:nvSpPr>
          <p:cNvPr id="87" name="文字方塊 86"/>
          <p:cNvSpPr txBox="1"/>
          <p:nvPr/>
        </p:nvSpPr>
        <p:spPr>
          <a:xfrm>
            <a:off x="3617057" y="1549727"/>
            <a:ext cx="304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女</a:t>
            </a:r>
            <a:endParaRPr lang="zh-TW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854216" y="1261688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0000"/>
                </a:solidFill>
              </a:rPr>
              <a:t>*</a:t>
            </a:r>
            <a:endParaRPr lang="zh-TW" altLang="en-US" sz="1100" dirty="0">
              <a:solidFill>
                <a:srgbClr val="FF0000"/>
              </a:solidFill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2737590" y="1929460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0000"/>
                </a:solidFill>
              </a:rPr>
              <a:t>*</a:t>
            </a:r>
            <a:endParaRPr lang="zh-TW" altLang="en-US" sz="1100" dirty="0">
              <a:solidFill>
                <a:srgbClr val="FF0000"/>
              </a:solidFill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2882469" y="2313190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0000"/>
                </a:solidFill>
              </a:rPr>
              <a:t>*</a:t>
            </a:r>
            <a:endParaRPr lang="zh-TW" altLang="en-US" sz="1100" dirty="0">
              <a:solidFill>
                <a:srgbClr val="FF0000"/>
              </a:solidFill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2882469" y="2741179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0000"/>
                </a:solidFill>
              </a:rPr>
              <a:t>*</a:t>
            </a:r>
            <a:endParaRPr lang="zh-TW" altLang="en-US" sz="1100" dirty="0">
              <a:solidFill>
                <a:srgbClr val="FF0000"/>
              </a:solidFill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2872887" y="3139994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0000"/>
                </a:solidFill>
              </a:rPr>
              <a:t>*</a:t>
            </a:r>
            <a:endParaRPr lang="zh-TW" altLang="en-US" sz="1100" dirty="0">
              <a:solidFill>
                <a:srgbClr val="FF0000"/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3010068" y="3537961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0000"/>
                </a:solidFill>
              </a:rPr>
              <a:t>*</a:t>
            </a:r>
            <a:endParaRPr lang="zh-TW" altLang="en-US" sz="1100" dirty="0">
              <a:solidFill>
                <a:srgbClr val="FF0000"/>
              </a:solidFill>
            </a:endParaRPr>
          </a:p>
        </p:txBody>
      </p:sp>
      <p:pic>
        <p:nvPicPr>
          <p:cNvPr id="96" name="圖片 95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50" y="528976"/>
            <a:ext cx="338110" cy="367866"/>
          </a:xfrm>
          <a:prstGeom prst="rect">
            <a:avLst/>
          </a:prstGeom>
        </p:spPr>
      </p:pic>
      <p:sp>
        <p:nvSpPr>
          <p:cNvPr id="97" name="Freeform 11"/>
          <p:cNvSpPr>
            <a:spLocks noEditPoints="1"/>
          </p:cNvSpPr>
          <p:nvPr/>
        </p:nvSpPr>
        <p:spPr bwMode="auto">
          <a:xfrm>
            <a:off x="2338652" y="576876"/>
            <a:ext cx="275104" cy="262528"/>
          </a:xfrm>
          <a:custGeom>
            <a:avLst/>
            <a:gdLst>
              <a:gd name="T0" fmla="*/ 101 w 201"/>
              <a:gd name="T1" fmla="*/ 8 h 192"/>
              <a:gd name="T2" fmla="*/ 115 w 201"/>
              <a:gd name="T3" fmla="*/ 13 h 192"/>
              <a:gd name="T4" fmla="*/ 185 w 201"/>
              <a:gd name="T5" fmla="*/ 75 h 192"/>
              <a:gd name="T6" fmla="*/ 188 w 201"/>
              <a:gd name="T7" fmla="*/ 78 h 192"/>
              <a:gd name="T8" fmla="*/ 183 w 201"/>
              <a:gd name="T9" fmla="*/ 78 h 192"/>
              <a:gd name="T10" fmla="*/ 174 w 201"/>
              <a:gd name="T11" fmla="*/ 78 h 192"/>
              <a:gd name="T12" fmla="*/ 166 w 201"/>
              <a:gd name="T13" fmla="*/ 78 h 192"/>
              <a:gd name="T14" fmla="*/ 166 w 201"/>
              <a:gd name="T15" fmla="*/ 86 h 192"/>
              <a:gd name="T16" fmla="*/ 166 w 201"/>
              <a:gd name="T17" fmla="*/ 184 h 192"/>
              <a:gd name="T18" fmla="*/ 36 w 201"/>
              <a:gd name="T19" fmla="*/ 184 h 192"/>
              <a:gd name="T20" fmla="*/ 36 w 201"/>
              <a:gd name="T21" fmla="*/ 86 h 192"/>
              <a:gd name="T22" fmla="*/ 36 w 201"/>
              <a:gd name="T23" fmla="*/ 78 h 192"/>
              <a:gd name="T24" fmla="*/ 28 w 201"/>
              <a:gd name="T25" fmla="*/ 78 h 192"/>
              <a:gd name="T26" fmla="*/ 18 w 201"/>
              <a:gd name="T27" fmla="*/ 78 h 192"/>
              <a:gd name="T28" fmla="*/ 13 w 201"/>
              <a:gd name="T29" fmla="*/ 78 h 192"/>
              <a:gd name="T30" fmla="*/ 16 w 201"/>
              <a:gd name="T31" fmla="*/ 75 h 192"/>
              <a:gd name="T32" fmla="*/ 86 w 201"/>
              <a:gd name="T33" fmla="*/ 13 h 192"/>
              <a:gd name="T34" fmla="*/ 101 w 201"/>
              <a:gd name="T35" fmla="*/ 8 h 192"/>
              <a:gd name="T36" fmla="*/ 101 w 201"/>
              <a:gd name="T37" fmla="*/ 0 h 192"/>
              <a:gd name="T38" fmla="*/ 81 w 201"/>
              <a:gd name="T39" fmla="*/ 7 h 192"/>
              <a:gd name="T40" fmla="*/ 11 w 201"/>
              <a:gd name="T41" fmla="*/ 69 h 192"/>
              <a:gd name="T42" fmla="*/ 18 w 201"/>
              <a:gd name="T43" fmla="*/ 86 h 192"/>
              <a:gd name="T44" fmla="*/ 28 w 201"/>
              <a:gd name="T45" fmla="*/ 86 h 192"/>
              <a:gd name="T46" fmla="*/ 28 w 201"/>
              <a:gd name="T47" fmla="*/ 192 h 192"/>
              <a:gd name="T48" fmla="*/ 174 w 201"/>
              <a:gd name="T49" fmla="*/ 192 h 192"/>
              <a:gd name="T50" fmla="*/ 174 w 201"/>
              <a:gd name="T51" fmla="*/ 86 h 192"/>
              <a:gd name="T52" fmla="*/ 183 w 201"/>
              <a:gd name="T53" fmla="*/ 86 h 192"/>
              <a:gd name="T54" fmla="*/ 190 w 201"/>
              <a:gd name="T55" fmla="*/ 69 h 192"/>
              <a:gd name="T56" fmla="*/ 121 w 201"/>
              <a:gd name="T57" fmla="*/ 7 h 192"/>
              <a:gd name="T58" fmla="*/ 101 w 201"/>
              <a:gd name="T59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01" h="192">
                <a:moveTo>
                  <a:pt x="101" y="8"/>
                </a:moveTo>
                <a:cubicBezTo>
                  <a:pt x="106" y="8"/>
                  <a:pt x="112" y="10"/>
                  <a:pt x="115" y="13"/>
                </a:cubicBezTo>
                <a:cubicBezTo>
                  <a:pt x="185" y="75"/>
                  <a:pt x="185" y="75"/>
                  <a:pt x="185" y="75"/>
                </a:cubicBezTo>
                <a:cubicBezTo>
                  <a:pt x="186" y="76"/>
                  <a:pt x="187" y="77"/>
                  <a:pt x="188" y="78"/>
                </a:cubicBezTo>
                <a:cubicBezTo>
                  <a:pt x="187" y="78"/>
                  <a:pt x="185" y="78"/>
                  <a:pt x="183" y="78"/>
                </a:cubicBezTo>
                <a:cubicBezTo>
                  <a:pt x="174" y="78"/>
                  <a:pt x="174" y="78"/>
                  <a:pt x="174" y="78"/>
                </a:cubicBezTo>
                <a:cubicBezTo>
                  <a:pt x="166" y="78"/>
                  <a:pt x="166" y="78"/>
                  <a:pt x="166" y="78"/>
                </a:cubicBezTo>
                <a:cubicBezTo>
                  <a:pt x="166" y="86"/>
                  <a:pt x="166" y="86"/>
                  <a:pt x="166" y="86"/>
                </a:cubicBezTo>
                <a:cubicBezTo>
                  <a:pt x="166" y="184"/>
                  <a:pt x="166" y="184"/>
                  <a:pt x="166" y="184"/>
                </a:cubicBezTo>
                <a:cubicBezTo>
                  <a:pt x="36" y="184"/>
                  <a:pt x="36" y="184"/>
                  <a:pt x="36" y="184"/>
                </a:cubicBezTo>
                <a:cubicBezTo>
                  <a:pt x="36" y="86"/>
                  <a:pt x="36" y="86"/>
                  <a:pt x="36" y="86"/>
                </a:cubicBezTo>
                <a:cubicBezTo>
                  <a:pt x="36" y="78"/>
                  <a:pt x="36" y="78"/>
                  <a:pt x="36" y="78"/>
                </a:cubicBezTo>
                <a:cubicBezTo>
                  <a:pt x="28" y="78"/>
                  <a:pt x="28" y="78"/>
                  <a:pt x="28" y="78"/>
                </a:cubicBezTo>
                <a:cubicBezTo>
                  <a:pt x="18" y="78"/>
                  <a:pt x="18" y="78"/>
                  <a:pt x="18" y="78"/>
                </a:cubicBezTo>
                <a:cubicBezTo>
                  <a:pt x="16" y="78"/>
                  <a:pt x="14" y="78"/>
                  <a:pt x="13" y="78"/>
                </a:cubicBezTo>
                <a:cubicBezTo>
                  <a:pt x="14" y="77"/>
                  <a:pt x="15" y="76"/>
                  <a:pt x="16" y="75"/>
                </a:cubicBezTo>
                <a:cubicBezTo>
                  <a:pt x="86" y="13"/>
                  <a:pt x="86" y="13"/>
                  <a:pt x="86" y="13"/>
                </a:cubicBezTo>
                <a:cubicBezTo>
                  <a:pt x="90" y="10"/>
                  <a:pt x="95" y="8"/>
                  <a:pt x="101" y="8"/>
                </a:cubicBezTo>
                <a:moveTo>
                  <a:pt x="101" y="0"/>
                </a:moveTo>
                <a:cubicBezTo>
                  <a:pt x="93" y="0"/>
                  <a:pt x="86" y="2"/>
                  <a:pt x="81" y="7"/>
                </a:cubicBezTo>
                <a:cubicBezTo>
                  <a:pt x="11" y="69"/>
                  <a:pt x="11" y="69"/>
                  <a:pt x="11" y="69"/>
                </a:cubicBezTo>
                <a:cubicBezTo>
                  <a:pt x="0" y="78"/>
                  <a:pt x="3" y="86"/>
                  <a:pt x="18" y="86"/>
                </a:cubicBezTo>
                <a:cubicBezTo>
                  <a:pt x="28" y="86"/>
                  <a:pt x="28" y="86"/>
                  <a:pt x="28" y="86"/>
                </a:cubicBezTo>
                <a:cubicBezTo>
                  <a:pt x="28" y="192"/>
                  <a:pt x="28" y="192"/>
                  <a:pt x="28" y="192"/>
                </a:cubicBezTo>
                <a:cubicBezTo>
                  <a:pt x="174" y="192"/>
                  <a:pt x="174" y="192"/>
                  <a:pt x="174" y="192"/>
                </a:cubicBezTo>
                <a:cubicBezTo>
                  <a:pt x="174" y="86"/>
                  <a:pt x="174" y="86"/>
                  <a:pt x="174" y="86"/>
                </a:cubicBezTo>
                <a:cubicBezTo>
                  <a:pt x="183" y="86"/>
                  <a:pt x="183" y="86"/>
                  <a:pt x="183" y="86"/>
                </a:cubicBezTo>
                <a:cubicBezTo>
                  <a:pt x="198" y="86"/>
                  <a:pt x="201" y="78"/>
                  <a:pt x="190" y="69"/>
                </a:cubicBezTo>
                <a:cubicBezTo>
                  <a:pt x="121" y="7"/>
                  <a:pt x="121" y="7"/>
                  <a:pt x="121" y="7"/>
                </a:cubicBezTo>
                <a:cubicBezTo>
                  <a:pt x="115" y="2"/>
                  <a:pt x="108" y="0"/>
                  <a:pt x="101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" name="Freeform 12"/>
          <p:cNvSpPr>
            <a:spLocks noEditPoints="1"/>
          </p:cNvSpPr>
          <p:nvPr/>
        </p:nvSpPr>
        <p:spPr bwMode="auto">
          <a:xfrm>
            <a:off x="2447328" y="734589"/>
            <a:ext cx="65749" cy="97080"/>
          </a:xfrm>
          <a:custGeom>
            <a:avLst/>
            <a:gdLst>
              <a:gd name="T0" fmla="*/ 57 w 65"/>
              <a:gd name="T1" fmla="*/ 8 h 93"/>
              <a:gd name="T2" fmla="*/ 57 w 65"/>
              <a:gd name="T3" fmla="*/ 85 h 93"/>
              <a:gd name="T4" fmla="*/ 8 w 65"/>
              <a:gd name="T5" fmla="*/ 85 h 93"/>
              <a:gd name="T6" fmla="*/ 8 w 65"/>
              <a:gd name="T7" fmla="*/ 8 h 93"/>
              <a:gd name="T8" fmla="*/ 57 w 65"/>
              <a:gd name="T9" fmla="*/ 8 h 93"/>
              <a:gd name="T10" fmla="*/ 61 w 65"/>
              <a:gd name="T11" fmla="*/ 0 h 93"/>
              <a:gd name="T12" fmla="*/ 4 w 65"/>
              <a:gd name="T13" fmla="*/ 0 h 93"/>
              <a:gd name="T14" fmla="*/ 0 w 65"/>
              <a:gd name="T15" fmla="*/ 4 h 93"/>
              <a:gd name="T16" fmla="*/ 0 w 65"/>
              <a:gd name="T17" fmla="*/ 89 h 93"/>
              <a:gd name="T18" fmla="*/ 4 w 65"/>
              <a:gd name="T19" fmla="*/ 93 h 93"/>
              <a:gd name="T20" fmla="*/ 61 w 65"/>
              <a:gd name="T21" fmla="*/ 93 h 93"/>
              <a:gd name="T22" fmla="*/ 65 w 65"/>
              <a:gd name="T23" fmla="*/ 89 h 93"/>
              <a:gd name="T24" fmla="*/ 65 w 65"/>
              <a:gd name="T25" fmla="*/ 4 h 93"/>
              <a:gd name="T26" fmla="*/ 61 w 65"/>
              <a:gd name="T27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5" h="93">
                <a:moveTo>
                  <a:pt x="57" y="8"/>
                </a:moveTo>
                <a:cubicBezTo>
                  <a:pt x="57" y="85"/>
                  <a:pt x="57" y="85"/>
                  <a:pt x="57" y="85"/>
                </a:cubicBezTo>
                <a:cubicBezTo>
                  <a:pt x="8" y="85"/>
                  <a:pt x="8" y="85"/>
                  <a:pt x="8" y="85"/>
                </a:cubicBezTo>
                <a:cubicBezTo>
                  <a:pt x="8" y="8"/>
                  <a:pt x="8" y="8"/>
                  <a:pt x="8" y="8"/>
                </a:cubicBezTo>
                <a:cubicBezTo>
                  <a:pt x="57" y="8"/>
                  <a:pt x="57" y="8"/>
                  <a:pt x="57" y="8"/>
                </a:cubicBezTo>
                <a:moveTo>
                  <a:pt x="61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91"/>
                  <a:pt x="2" y="93"/>
                  <a:pt x="4" y="93"/>
                </a:cubicBezTo>
                <a:cubicBezTo>
                  <a:pt x="61" y="93"/>
                  <a:pt x="61" y="93"/>
                  <a:pt x="61" y="93"/>
                </a:cubicBezTo>
                <a:cubicBezTo>
                  <a:pt x="63" y="93"/>
                  <a:pt x="65" y="91"/>
                  <a:pt x="65" y="89"/>
                </a:cubicBezTo>
                <a:cubicBezTo>
                  <a:pt x="65" y="4"/>
                  <a:pt x="65" y="4"/>
                  <a:pt x="65" y="4"/>
                </a:cubicBezTo>
                <a:cubicBezTo>
                  <a:pt x="65" y="2"/>
                  <a:pt x="63" y="0"/>
                  <a:pt x="61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97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358909" y="4276639"/>
            <a:ext cx="485465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使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用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者介面</a:t>
            </a:r>
            <a:endParaRPr lang="zh-TW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44" name="群組 43"/>
          <p:cNvGrpSpPr/>
          <p:nvPr/>
        </p:nvGrpSpPr>
        <p:grpSpPr>
          <a:xfrm>
            <a:off x="2214968" y="485305"/>
            <a:ext cx="2260985" cy="4125275"/>
            <a:chOff x="2119002" y="561020"/>
            <a:chExt cx="2260985" cy="4125275"/>
          </a:xfrm>
        </p:grpSpPr>
        <p:sp>
          <p:nvSpPr>
            <p:cNvPr id="3" name="矩形 2"/>
            <p:cNvSpPr/>
            <p:nvPr/>
          </p:nvSpPr>
          <p:spPr>
            <a:xfrm>
              <a:off x="2121968" y="561024"/>
              <a:ext cx="2255053" cy="4125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接點 8"/>
            <p:cNvCxnSpPr/>
            <p:nvPr/>
          </p:nvCxnSpPr>
          <p:spPr>
            <a:xfrm>
              <a:off x="2121966" y="157147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>
              <a:off x="2121968" y="3105797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>
              <a:off x="3209942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3519008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382807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>
              <a:off x="2900876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>
              <a:off x="228274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>
              <a:off x="2591810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>
              <a:off x="4137139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>
              <a:off x="2121965" y="2082913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>
              <a:off x="2121965" y="2338634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>
              <a:off x="2121967" y="131575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>
              <a:off x="2121964" y="259435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>
              <a:off x="2121963" y="2850076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>
              <a:off x="2121962" y="336151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>
              <a:off x="2121960" y="363119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>
              <a:off x="2121960" y="387296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>
              <a:off x="2124934" y="412868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2121960" y="439137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>
              <a:off x="2121962" y="1827192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2121962" y="106002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>
              <a:off x="2121961" y="80430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9" name="圖片 38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163" b="1927"/>
            <a:stretch/>
          </p:blipFill>
          <p:spPr>
            <a:xfrm>
              <a:off x="2119002" y="561020"/>
              <a:ext cx="2258011" cy="442390"/>
            </a:xfrm>
            <a:prstGeom prst="rect">
              <a:avLst/>
            </a:prstGeom>
          </p:spPr>
        </p:pic>
      </p:grpSp>
      <p:grpSp>
        <p:nvGrpSpPr>
          <p:cNvPr id="45" name="群組 44"/>
          <p:cNvGrpSpPr/>
          <p:nvPr/>
        </p:nvGrpSpPr>
        <p:grpSpPr>
          <a:xfrm>
            <a:off x="4925092" y="485305"/>
            <a:ext cx="2260985" cy="4125275"/>
            <a:chOff x="2119002" y="561020"/>
            <a:chExt cx="2260985" cy="4125275"/>
          </a:xfrm>
        </p:grpSpPr>
        <p:sp>
          <p:nvSpPr>
            <p:cNvPr id="46" name="矩形 45"/>
            <p:cNvSpPr/>
            <p:nvPr/>
          </p:nvSpPr>
          <p:spPr>
            <a:xfrm>
              <a:off x="2121968" y="561024"/>
              <a:ext cx="2255053" cy="4125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endParaRPr>
            </a:p>
          </p:txBody>
        </p:sp>
        <p:cxnSp>
          <p:nvCxnSpPr>
            <p:cNvPr id="47" name="直線接點 46"/>
            <p:cNvCxnSpPr/>
            <p:nvPr/>
          </p:nvCxnSpPr>
          <p:spPr>
            <a:xfrm>
              <a:off x="2121966" y="157147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>
              <a:off x="2121968" y="3105797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>
              <a:off x="3209942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>
              <a:off x="3519008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>
              <a:off x="382807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>
              <a:off x="2900876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/>
            <p:nvPr/>
          </p:nvCxnSpPr>
          <p:spPr>
            <a:xfrm>
              <a:off x="228274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>
              <a:off x="2591810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>
              <a:off x="4137139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/>
            <p:nvPr/>
          </p:nvCxnSpPr>
          <p:spPr>
            <a:xfrm>
              <a:off x="2121965" y="2082913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>
              <a:off x="2121965" y="2338634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/>
            <p:nvPr/>
          </p:nvCxnSpPr>
          <p:spPr>
            <a:xfrm>
              <a:off x="2121967" y="131575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/>
            <p:nvPr/>
          </p:nvCxnSpPr>
          <p:spPr>
            <a:xfrm>
              <a:off x="2121964" y="259435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/>
            <p:nvPr/>
          </p:nvCxnSpPr>
          <p:spPr>
            <a:xfrm>
              <a:off x="2121963" y="2850076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/>
            <p:nvPr/>
          </p:nvCxnSpPr>
          <p:spPr>
            <a:xfrm>
              <a:off x="2121962" y="336151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/>
            <p:nvPr/>
          </p:nvCxnSpPr>
          <p:spPr>
            <a:xfrm>
              <a:off x="2121960" y="363119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/>
            <p:nvPr/>
          </p:nvCxnSpPr>
          <p:spPr>
            <a:xfrm>
              <a:off x="2121960" y="387296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/>
            <p:nvPr/>
          </p:nvCxnSpPr>
          <p:spPr>
            <a:xfrm>
              <a:off x="2124934" y="412868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>
              <a:off x="2121960" y="439137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/>
            <p:nvPr/>
          </p:nvCxnSpPr>
          <p:spPr>
            <a:xfrm>
              <a:off x="2121962" y="1827192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/>
            <p:nvPr/>
          </p:nvCxnSpPr>
          <p:spPr>
            <a:xfrm>
              <a:off x="2121962" y="106002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>
              <a:off x="2121961" y="80430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0" name="圖片 69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163" b="1927"/>
            <a:stretch/>
          </p:blipFill>
          <p:spPr>
            <a:xfrm>
              <a:off x="2119002" y="561020"/>
              <a:ext cx="2258011" cy="442390"/>
            </a:xfrm>
            <a:prstGeom prst="rect">
              <a:avLst/>
            </a:prstGeom>
          </p:spPr>
        </p:pic>
        <p:sp>
          <p:nvSpPr>
            <p:cNvPr id="72" name="圓角矩形 71"/>
            <p:cNvSpPr/>
            <p:nvPr/>
          </p:nvSpPr>
          <p:spPr>
            <a:xfrm>
              <a:off x="2409807" y="3700558"/>
              <a:ext cx="1676400" cy="37780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/>
                <a:t>結帳</a:t>
              </a:r>
            </a:p>
          </p:txBody>
        </p:sp>
      </p:grpSp>
      <p:pic>
        <p:nvPicPr>
          <p:cNvPr id="96" name="圖片 9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50" y="528976"/>
            <a:ext cx="338110" cy="367866"/>
          </a:xfrm>
          <a:prstGeom prst="rect">
            <a:avLst/>
          </a:prstGeom>
        </p:spPr>
      </p:pic>
      <p:grpSp>
        <p:nvGrpSpPr>
          <p:cNvPr id="113" name="群組 112"/>
          <p:cNvGrpSpPr/>
          <p:nvPr/>
        </p:nvGrpSpPr>
        <p:grpSpPr>
          <a:xfrm>
            <a:off x="2367676" y="569020"/>
            <a:ext cx="275104" cy="262528"/>
            <a:chOff x="2367676" y="569020"/>
            <a:chExt cx="275104" cy="262528"/>
          </a:xfrm>
        </p:grpSpPr>
        <p:sp>
          <p:nvSpPr>
            <p:cNvPr id="78" name="Freeform 11"/>
            <p:cNvSpPr>
              <a:spLocks noEditPoints="1"/>
            </p:cNvSpPr>
            <p:nvPr/>
          </p:nvSpPr>
          <p:spPr bwMode="auto">
            <a:xfrm>
              <a:off x="2367676" y="569020"/>
              <a:ext cx="275104" cy="262528"/>
            </a:xfrm>
            <a:custGeom>
              <a:avLst/>
              <a:gdLst>
                <a:gd name="T0" fmla="*/ 101 w 201"/>
                <a:gd name="T1" fmla="*/ 8 h 192"/>
                <a:gd name="T2" fmla="*/ 115 w 201"/>
                <a:gd name="T3" fmla="*/ 13 h 192"/>
                <a:gd name="T4" fmla="*/ 185 w 201"/>
                <a:gd name="T5" fmla="*/ 75 h 192"/>
                <a:gd name="T6" fmla="*/ 188 w 201"/>
                <a:gd name="T7" fmla="*/ 78 h 192"/>
                <a:gd name="T8" fmla="*/ 183 w 201"/>
                <a:gd name="T9" fmla="*/ 78 h 192"/>
                <a:gd name="T10" fmla="*/ 174 w 201"/>
                <a:gd name="T11" fmla="*/ 78 h 192"/>
                <a:gd name="T12" fmla="*/ 166 w 201"/>
                <a:gd name="T13" fmla="*/ 78 h 192"/>
                <a:gd name="T14" fmla="*/ 166 w 201"/>
                <a:gd name="T15" fmla="*/ 86 h 192"/>
                <a:gd name="T16" fmla="*/ 166 w 201"/>
                <a:gd name="T17" fmla="*/ 184 h 192"/>
                <a:gd name="T18" fmla="*/ 36 w 201"/>
                <a:gd name="T19" fmla="*/ 184 h 192"/>
                <a:gd name="T20" fmla="*/ 36 w 201"/>
                <a:gd name="T21" fmla="*/ 86 h 192"/>
                <a:gd name="T22" fmla="*/ 36 w 201"/>
                <a:gd name="T23" fmla="*/ 78 h 192"/>
                <a:gd name="T24" fmla="*/ 28 w 201"/>
                <a:gd name="T25" fmla="*/ 78 h 192"/>
                <a:gd name="T26" fmla="*/ 18 w 201"/>
                <a:gd name="T27" fmla="*/ 78 h 192"/>
                <a:gd name="T28" fmla="*/ 13 w 201"/>
                <a:gd name="T29" fmla="*/ 78 h 192"/>
                <a:gd name="T30" fmla="*/ 16 w 201"/>
                <a:gd name="T31" fmla="*/ 75 h 192"/>
                <a:gd name="T32" fmla="*/ 86 w 201"/>
                <a:gd name="T33" fmla="*/ 13 h 192"/>
                <a:gd name="T34" fmla="*/ 101 w 201"/>
                <a:gd name="T35" fmla="*/ 8 h 192"/>
                <a:gd name="T36" fmla="*/ 101 w 201"/>
                <a:gd name="T37" fmla="*/ 0 h 192"/>
                <a:gd name="T38" fmla="*/ 81 w 201"/>
                <a:gd name="T39" fmla="*/ 7 h 192"/>
                <a:gd name="T40" fmla="*/ 11 w 201"/>
                <a:gd name="T41" fmla="*/ 69 h 192"/>
                <a:gd name="T42" fmla="*/ 18 w 201"/>
                <a:gd name="T43" fmla="*/ 86 h 192"/>
                <a:gd name="T44" fmla="*/ 28 w 201"/>
                <a:gd name="T45" fmla="*/ 86 h 192"/>
                <a:gd name="T46" fmla="*/ 28 w 201"/>
                <a:gd name="T47" fmla="*/ 192 h 192"/>
                <a:gd name="T48" fmla="*/ 174 w 201"/>
                <a:gd name="T49" fmla="*/ 192 h 192"/>
                <a:gd name="T50" fmla="*/ 174 w 201"/>
                <a:gd name="T51" fmla="*/ 86 h 192"/>
                <a:gd name="T52" fmla="*/ 183 w 201"/>
                <a:gd name="T53" fmla="*/ 86 h 192"/>
                <a:gd name="T54" fmla="*/ 190 w 201"/>
                <a:gd name="T55" fmla="*/ 69 h 192"/>
                <a:gd name="T56" fmla="*/ 121 w 201"/>
                <a:gd name="T57" fmla="*/ 7 h 192"/>
                <a:gd name="T58" fmla="*/ 101 w 201"/>
                <a:gd name="T5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1" h="192">
                  <a:moveTo>
                    <a:pt x="101" y="8"/>
                  </a:moveTo>
                  <a:cubicBezTo>
                    <a:pt x="106" y="8"/>
                    <a:pt x="112" y="10"/>
                    <a:pt x="115" y="13"/>
                  </a:cubicBezTo>
                  <a:cubicBezTo>
                    <a:pt x="185" y="75"/>
                    <a:pt x="185" y="75"/>
                    <a:pt x="185" y="75"/>
                  </a:cubicBezTo>
                  <a:cubicBezTo>
                    <a:pt x="186" y="76"/>
                    <a:pt x="187" y="77"/>
                    <a:pt x="188" y="78"/>
                  </a:cubicBezTo>
                  <a:cubicBezTo>
                    <a:pt x="187" y="78"/>
                    <a:pt x="185" y="78"/>
                    <a:pt x="183" y="78"/>
                  </a:cubicBezTo>
                  <a:cubicBezTo>
                    <a:pt x="174" y="78"/>
                    <a:pt x="174" y="78"/>
                    <a:pt x="174" y="78"/>
                  </a:cubicBezTo>
                  <a:cubicBezTo>
                    <a:pt x="166" y="78"/>
                    <a:pt x="166" y="78"/>
                    <a:pt x="166" y="78"/>
                  </a:cubicBezTo>
                  <a:cubicBezTo>
                    <a:pt x="166" y="86"/>
                    <a:pt x="166" y="86"/>
                    <a:pt x="166" y="86"/>
                  </a:cubicBezTo>
                  <a:cubicBezTo>
                    <a:pt x="166" y="184"/>
                    <a:pt x="166" y="184"/>
                    <a:pt x="166" y="184"/>
                  </a:cubicBezTo>
                  <a:cubicBezTo>
                    <a:pt x="36" y="184"/>
                    <a:pt x="36" y="184"/>
                    <a:pt x="36" y="184"/>
                  </a:cubicBezTo>
                  <a:cubicBezTo>
                    <a:pt x="36" y="86"/>
                    <a:pt x="36" y="86"/>
                    <a:pt x="36" y="86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16" y="78"/>
                    <a:pt x="14" y="78"/>
                    <a:pt x="13" y="78"/>
                  </a:cubicBezTo>
                  <a:cubicBezTo>
                    <a:pt x="14" y="77"/>
                    <a:pt x="15" y="76"/>
                    <a:pt x="16" y="75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90" y="10"/>
                    <a:pt x="95" y="8"/>
                    <a:pt x="101" y="8"/>
                  </a:cubicBezTo>
                  <a:moveTo>
                    <a:pt x="101" y="0"/>
                  </a:moveTo>
                  <a:cubicBezTo>
                    <a:pt x="93" y="0"/>
                    <a:pt x="86" y="2"/>
                    <a:pt x="81" y="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0" y="78"/>
                    <a:pt x="3" y="86"/>
                    <a:pt x="18" y="86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28" y="192"/>
                    <a:pt x="28" y="192"/>
                    <a:pt x="28" y="192"/>
                  </a:cubicBezTo>
                  <a:cubicBezTo>
                    <a:pt x="174" y="192"/>
                    <a:pt x="174" y="192"/>
                    <a:pt x="174" y="192"/>
                  </a:cubicBezTo>
                  <a:cubicBezTo>
                    <a:pt x="174" y="86"/>
                    <a:pt x="174" y="86"/>
                    <a:pt x="174" y="86"/>
                  </a:cubicBezTo>
                  <a:cubicBezTo>
                    <a:pt x="183" y="86"/>
                    <a:pt x="183" y="86"/>
                    <a:pt x="183" y="86"/>
                  </a:cubicBezTo>
                  <a:cubicBezTo>
                    <a:pt x="198" y="86"/>
                    <a:pt x="201" y="78"/>
                    <a:pt x="190" y="69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15" y="2"/>
                    <a:pt x="108" y="0"/>
                    <a:pt x="10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2"/>
            <p:cNvSpPr>
              <a:spLocks noEditPoints="1"/>
            </p:cNvSpPr>
            <p:nvPr/>
          </p:nvSpPr>
          <p:spPr bwMode="auto">
            <a:xfrm>
              <a:off x="2476352" y="726733"/>
              <a:ext cx="65749" cy="97080"/>
            </a:xfrm>
            <a:custGeom>
              <a:avLst/>
              <a:gdLst>
                <a:gd name="T0" fmla="*/ 57 w 65"/>
                <a:gd name="T1" fmla="*/ 8 h 93"/>
                <a:gd name="T2" fmla="*/ 57 w 65"/>
                <a:gd name="T3" fmla="*/ 85 h 93"/>
                <a:gd name="T4" fmla="*/ 8 w 65"/>
                <a:gd name="T5" fmla="*/ 85 h 93"/>
                <a:gd name="T6" fmla="*/ 8 w 65"/>
                <a:gd name="T7" fmla="*/ 8 h 93"/>
                <a:gd name="T8" fmla="*/ 57 w 65"/>
                <a:gd name="T9" fmla="*/ 8 h 93"/>
                <a:gd name="T10" fmla="*/ 61 w 65"/>
                <a:gd name="T11" fmla="*/ 0 h 93"/>
                <a:gd name="T12" fmla="*/ 4 w 65"/>
                <a:gd name="T13" fmla="*/ 0 h 93"/>
                <a:gd name="T14" fmla="*/ 0 w 65"/>
                <a:gd name="T15" fmla="*/ 4 h 93"/>
                <a:gd name="T16" fmla="*/ 0 w 65"/>
                <a:gd name="T17" fmla="*/ 89 h 93"/>
                <a:gd name="T18" fmla="*/ 4 w 65"/>
                <a:gd name="T19" fmla="*/ 93 h 93"/>
                <a:gd name="T20" fmla="*/ 61 w 65"/>
                <a:gd name="T21" fmla="*/ 93 h 93"/>
                <a:gd name="T22" fmla="*/ 65 w 65"/>
                <a:gd name="T23" fmla="*/ 89 h 93"/>
                <a:gd name="T24" fmla="*/ 65 w 65"/>
                <a:gd name="T25" fmla="*/ 4 h 93"/>
                <a:gd name="T26" fmla="*/ 61 w 65"/>
                <a:gd name="T2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93">
                  <a:moveTo>
                    <a:pt x="57" y="8"/>
                  </a:moveTo>
                  <a:cubicBezTo>
                    <a:pt x="57" y="85"/>
                    <a:pt x="57" y="85"/>
                    <a:pt x="57" y="85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57" y="8"/>
                    <a:pt x="57" y="8"/>
                    <a:pt x="57" y="8"/>
                  </a:cubicBezTo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91"/>
                    <a:pt x="2" y="93"/>
                    <a:pt x="4" y="93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63" y="93"/>
                    <a:pt x="65" y="91"/>
                    <a:pt x="65" y="89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5" y="2"/>
                    <a:pt x="63" y="0"/>
                    <a:pt x="6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5" name="圓角矩形 14"/>
          <p:cNvSpPr/>
          <p:nvPr/>
        </p:nvSpPr>
        <p:spPr>
          <a:xfrm>
            <a:off x="2317750" y="1146622"/>
            <a:ext cx="2084410" cy="67640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2060" name="Picture 12" descr="日清（Nissin）元祖鸡汁鸡蛋面日本进口方便面速食泡面元祖碗装85g ...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429" b="97429" l="1143" r="98286">
                        <a14:foregroundMark x1="36000" y1="70286" x2="74286" y2="69714"/>
                        <a14:foregroundMark x1="57429" y1="56000" x2="68286" y2="56571"/>
                        <a14:foregroundMark x1="41143" y1="71714" x2="50571" y2="76286"/>
                        <a14:foregroundMark x1="20857" y1="64571" x2="48286" y2="73714"/>
                        <a14:foregroundMark x1="20000" y1="60000" x2="22571" y2="76286"/>
                        <a14:foregroundMark x1="23714" y1="69143" x2="44286" y2="77429"/>
                        <a14:foregroundMark x1="87714" y1="62571" x2="91714" y2="57143"/>
                        <a14:foregroundMark x1="81143" y1="36571" x2="82857" y2="34286"/>
                        <a14:foregroundMark x1="76857" y1="14286" x2="84286" y2="25429"/>
                        <a14:foregroundMark x1="25429" y1="17143" x2="21714" y2="23143"/>
                        <a14:foregroundMark x1="7143" y1="37429" x2="23714" y2="14286"/>
                        <a14:foregroundMark x1="4000" y1="36571" x2="20286" y2="16571"/>
                        <a14:foregroundMark x1="14857" y1="60571" x2="18286" y2="73143"/>
                        <a14:foregroundMark x1="9429" y1="55714" x2="10857" y2="58571"/>
                        <a14:foregroundMark x1="6286" y1="53143" x2="12857" y2="62571"/>
                        <a14:foregroundMark x1="93714" y1="34571" x2="89143" y2="22286"/>
                        <a14:foregroundMark x1="67714" y1="77429" x2="68286" y2="66571"/>
                        <a14:foregroundMark x1="29714" y1="77429" x2="31714" y2="67714"/>
                        <a14:foregroundMark x1="96000" y1="39143" x2="96000" y2="365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533" y="1200354"/>
            <a:ext cx="582022" cy="582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圓角矩形 94"/>
          <p:cNvSpPr/>
          <p:nvPr/>
        </p:nvSpPr>
        <p:spPr>
          <a:xfrm>
            <a:off x="2317750" y="1964538"/>
            <a:ext cx="2084410" cy="67640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8" name="Picture 10" descr="樂陶陶三明治工坊| 快點外送｜QUICKpick"/>
          <p:cNvPicPr>
            <a:picLocks noChangeAspect="1" noChangeArrowheads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2" t="17624" r="12575" b="15341"/>
          <a:stretch/>
        </p:blipFill>
        <p:spPr bwMode="auto">
          <a:xfrm>
            <a:off x="2437891" y="2048308"/>
            <a:ext cx="565664" cy="51912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圓角矩形 97"/>
          <p:cNvSpPr/>
          <p:nvPr/>
        </p:nvSpPr>
        <p:spPr>
          <a:xfrm>
            <a:off x="2317750" y="2800850"/>
            <a:ext cx="2084410" cy="67640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62" name="Picture 14" descr="鮮-最省】麥當勞台灣供應商紅龍麥克雞塊1kg/包(約50塊) | 蝦皮購物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873" y="2873407"/>
            <a:ext cx="540257" cy="54025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圓角矩形 98"/>
          <p:cNvSpPr/>
          <p:nvPr/>
        </p:nvSpPr>
        <p:spPr>
          <a:xfrm>
            <a:off x="2313487" y="3626896"/>
            <a:ext cx="2084410" cy="67640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68" name="Picture 20" descr="紅茶"/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891" y="3690558"/>
            <a:ext cx="535019" cy="62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圓角矩形 15"/>
          <p:cNvSpPr/>
          <p:nvPr/>
        </p:nvSpPr>
        <p:spPr>
          <a:xfrm>
            <a:off x="4006947" y="1330885"/>
            <a:ext cx="293571" cy="292731"/>
          </a:xfrm>
          <a:prstGeom prst="roundRect">
            <a:avLst/>
          </a:prstGeom>
          <a:solidFill>
            <a:srgbClr val="FF8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9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3959190" y="1358952"/>
            <a:ext cx="4595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>
                <a:solidFill>
                  <a:schemeClr val="bg1"/>
                </a:solidFill>
              </a:rPr>
              <a:t>點</a:t>
            </a:r>
            <a:r>
              <a:rPr lang="zh-TW" altLang="en-US" sz="900" dirty="0" smtClean="0">
                <a:solidFill>
                  <a:schemeClr val="bg1"/>
                </a:solidFill>
              </a:rPr>
              <a:t>餐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101" name="圓角矩形 100"/>
          <p:cNvSpPr/>
          <p:nvPr/>
        </p:nvSpPr>
        <p:spPr>
          <a:xfrm>
            <a:off x="4006947" y="2139022"/>
            <a:ext cx="293571" cy="292731"/>
          </a:xfrm>
          <a:prstGeom prst="roundRect">
            <a:avLst/>
          </a:prstGeom>
          <a:solidFill>
            <a:srgbClr val="FF8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900" dirty="0"/>
          </a:p>
        </p:txBody>
      </p:sp>
      <p:sp>
        <p:nvSpPr>
          <p:cNvPr id="102" name="文字方塊 101"/>
          <p:cNvSpPr txBox="1"/>
          <p:nvPr/>
        </p:nvSpPr>
        <p:spPr>
          <a:xfrm>
            <a:off x="3962333" y="2171936"/>
            <a:ext cx="4595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>
                <a:solidFill>
                  <a:schemeClr val="bg1"/>
                </a:solidFill>
              </a:rPr>
              <a:t>點</a:t>
            </a:r>
            <a:r>
              <a:rPr lang="zh-TW" altLang="en-US" sz="900" dirty="0" smtClean="0">
                <a:solidFill>
                  <a:schemeClr val="bg1"/>
                </a:solidFill>
              </a:rPr>
              <a:t>餐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103" name="圓角矩形 102"/>
          <p:cNvSpPr/>
          <p:nvPr/>
        </p:nvSpPr>
        <p:spPr>
          <a:xfrm>
            <a:off x="4006947" y="2976531"/>
            <a:ext cx="293571" cy="292731"/>
          </a:xfrm>
          <a:prstGeom prst="roundRect">
            <a:avLst/>
          </a:prstGeom>
          <a:solidFill>
            <a:srgbClr val="FF8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900" dirty="0"/>
          </a:p>
        </p:txBody>
      </p:sp>
      <p:sp>
        <p:nvSpPr>
          <p:cNvPr id="104" name="文字方塊 103"/>
          <p:cNvSpPr txBox="1"/>
          <p:nvPr/>
        </p:nvSpPr>
        <p:spPr>
          <a:xfrm>
            <a:off x="3959190" y="3018738"/>
            <a:ext cx="4595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>
                <a:solidFill>
                  <a:schemeClr val="bg1"/>
                </a:solidFill>
              </a:rPr>
              <a:t>點</a:t>
            </a:r>
            <a:r>
              <a:rPr lang="zh-TW" altLang="en-US" sz="900" dirty="0" smtClean="0">
                <a:solidFill>
                  <a:schemeClr val="bg1"/>
                </a:solidFill>
              </a:rPr>
              <a:t>餐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105" name="圓角矩形 104"/>
          <p:cNvSpPr/>
          <p:nvPr/>
        </p:nvSpPr>
        <p:spPr>
          <a:xfrm>
            <a:off x="4006947" y="3825798"/>
            <a:ext cx="293571" cy="292731"/>
          </a:xfrm>
          <a:prstGeom prst="roundRect">
            <a:avLst/>
          </a:prstGeom>
          <a:solidFill>
            <a:srgbClr val="FF8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900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3949366" y="3864369"/>
            <a:ext cx="4595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>
                <a:solidFill>
                  <a:schemeClr val="bg1"/>
                </a:solidFill>
              </a:rPr>
              <a:t>點</a:t>
            </a:r>
            <a:r>
              <a:rPr lang="zh-TW" altLang="en-US" sz="900" dirty="0" smtClean="0">
                <a:solidFill>
                  <a:schemeClr val="bg1"/>
                </a:solidFill>
              </a:rPr>
              <a:t>餐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2986547" y="1338750"/>
            <a:ext cx="1069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雞汁泡麵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$60</a:t>
            </a:r>
            <a:endParaRPr lang="zh-TW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8" name="文字方塊 107"/>
          <p:cNvSpPr txBox="1"/>
          <p:nvPr/>
        </p:nvSpPr>
        <p:spPr>
          <a:xfrm>
            <a:off x="2970796" y="2197717"/>
            <a:ext cx="11352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巧克力</a:t>
            </a:r>
            <a:r>
              <a:rPr lang="zh-TW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厚片</a:t>
            </a:r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$40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3052000" y="3016766"/>
            <a:ext cx="915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炸雞塊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$50</a:t>
            </a:r>
            <a:endParaRPr lang="zh-TW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3054884" y="3861473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紅茶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$30</a:t>
            </a:r>
            <a:endParaRPr lang="zh-TW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88834" y="2638286"/>
            <a:ext cx="1965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03 : 21</a:t>
            </a:r>
            <a:endParaRPr lang="zh-TW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pic>
        <p:nvPicPr>
          <p:cNvPr id="2078" name="Picture 30" descr="闹钟摄影工具包-猫Klock时钟刻度盘"/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67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575" y="1195837"/>
            <a:ext cx="1253445" cy="1253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文字方塊 75"/>
          <p:cNvSpPr txBox="1"/>
          <p:nvPr/>
        </p:nvSpPr>
        <p:spPr>
          <a:xfrm>
            <a:off x="4939321" y="105733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現在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時間</a:t>
            </a:r>
          </a:p>
        </p:txBody>
      </p:sp>
      <p:sp>
        <p:nvSpPr>
          <p:cNvPr id="117" name="文字方塊 116"/>
          <p:cNvSpPr txBox="1"/>
          <p:nvPr/>
        </p:nvSpPr>
        <p:spPr>
          <a:xfrm>
            <a:off x="4998665" y="245060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遊玩時間</a:t>
            </a:r>
            <a:endParaRPr lang="zh-TW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橢圓 76"/>
          <p:cNvSpPr/>
          <p:nvPr/>
        </p:nvSpPr>
        <p:spPr>
          <a:xfrm>
            <a:off x="6039044" y="179823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1" name="直線單箭頭接點 80"/>
          <p:cNvCxnSpPr>
            <a:stCxn id="77" idx="2"/>
          </p:cNvCxnSpPr>
          <p:nvPr/>
        </p:nvCxnSpPr>
        <p:spPr>
          <a:xfrm flipH="1">
            <a:off x="5798884" y="1821097"/>
            <a:ext cx="240160" cy="179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線單箭頭接點 121"/>
          <p:cNvCxnSpPr>
            <a:stCxn id="77" idx="5"/>
          </p:cNvCxnSpPr>
          <p:nvPr/>
        </p:nvCxnSpPr>
        <p:spPr>
          <a:xfrm>
            <a:off x="6078068" y="1837261"/>
            <a:ext cx="297963" cy="27637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8" name="群組 127"/>
          <p:cNvGrpSpPr/>
          <p:nvPr/>
        </p:nvGrpSpPr>
        <p:grpSpPr>
          <a:xfrm>
            <a:off x="5058977" y="588173"/>
            <a:ext cx="275104" cy="262528"/>
            <a:chOff x="2367676" y="569020"/>
            <a:chExt cx="275104" cy="262528"/>
          </a:xfrm>
        </p:grpSpPr>
        <p:sp>
          <p:nvSpPr>
            <p:cNvPr id="129" name="Freeform 11"/>
            <p:cNvSpPr>
              <a:spLocks noEditPoints="1"/>
            </p:cNvSpPr>
            <p:nvPr/>
          </p:nvSpPr>
          <p:spPr bwMode="auto">
            <a:xfrm>
              <a:off x="2367676" y="569020"/>
              <a:ext cx="275104" cy="262528"/>
            </a:xfrm>
            <a:custGeom>
              <a:avLst/>
              <a:gdLst>
                <a:gd name="T0" fmla="*/ 101 w 201"/>
                <a:gd name="T1" fmla="*/ 8 h 192"/>
                <a:gd name="T2" fmla="*/ 115 w 201"/>
                <a:gd name="T3" fmla="*/ 13 h 192"/>
                <a:gd name="T4" fmla="*/ 185 w 201"/>
                <a:gd name="T5" fmla="*/ 75 h 192"/>
                <a:gd name="T6" fmla="*/ 188 w 201"/>
                <a:gd name="T7" fmla="*/ 78 h 192"/>
                <a:gd name="T8" fmla="*/ 183 w 201"/>
                <a:gd name="T9" fmla="*/ 78 h 192"/>
                <a:gd name="T10" fmla="*/ 174 w 201"/>
                <a:gd name="T11" fmla="*/ 78 h 192"/>
                <a:gd name="T12" fmla="*/ 166 w 201"/>
                <a:gd name="T13" fmla="*/ 78 h 192"/>
                <a:gd name="T14" fmla="*/ 166 w 201"/>
                <a:gd name="T15" fmla="*/ 86 h 192"/>
                <a:gd name="T16" fmla="*/ 166 w 201"/>
                <a:gd name="T17" fmla="*/ 184 h 192"/>
                <a:gd name="T18" fmla="*/ 36 w 201"/>
                <a:gd name="T19" fmla="*/ 184 h 192"/>
                <a:gd name="T20" fmla="*/ 36 w 201"/>
                <a:gd name="T21" fmla="*/ 86 h 192"/>
                <a:gd name="T22" fmla="*/ 36 w 201"/>
                <a:gd name="T23" fmla="*/ 78 h 192"/>
                <a:gd name="T24" fmla="*/ 28 w 201"/>
                <a:gd name="T25" fmla="*/ 78 h 192"/>
                <a:gd name="T26" fmla="*/ 18 w 201"/>
                <a:gd name="T27" fmla="*/ 78 h 192"/>
                <a:gd name="T28" fmla="*/ 13 w 201"/>
                <a:gd name="T29" fmla="*/ 78 h 192"/>
                <a:gd name="T30" fmla="*/ 16 w 201"/>
                <a:gd name="T31" fmla="*/ 75 h 192"/>
                <a:gd name="T32" fmla="*/ 86 w 201"/>
                <a:gd name="T33" fmla="*/ 13 h 192"/>
                <a:gd name="T34" fmla="*/ 101 w 201"/>
                <a:gd name="T35" fmla="*/ 8 h 192"/>
                <a:gd name="T36" fmla="*/ 101 w 201"/>
                <a:gd name="T37" fmla="*/ 0 h 192"/>
                <a:gd name="T38" fmla="*/ 81 w 201"/>
                <a:gd name="T39" fmla="*/ 7 h 192"/>
                <a:gd name="T40" fmla="*/ 11 w 201"/>
                <a:gd name="T41" fmla="*/ 69 h 192"/>
                <a:gd name="T42" fmla="*/ 18 w 201"/>
                <a:gd name="T43" fmla="*/ 86 h 192"/>
                <a:gd name="T44" fmla="*/ 28 w 201"/>
                <a:gd name="T45" fmla="*/ 86 h 192"/>
                <a:gd name="T46" fmla="*/ 28 w 201"/>
                <a:gd name="T47" fmla="*/ 192 h 192"/>
                <a:gd name="T48" fmla="*/ 174 w 201"/>
                <a:gd name="T49" fmla="*/ 192 h 192"/>
                <a:gd name="T50" fmla="*/ 174 w 201"/>
                <a:gd name="T51" fmla="*/ 86 h 192"/>
                <a:gd name="T52" fmla="*/ 183 w 201"/>
                <a:gd name="T53" fmla="*/ 86 h 192"/>
                <a:gd name="T54" fmla="*/ 190 w 201"/>
                <a:gd name="T55" fmla="*/ 69 h 192"/>
                <a:gd name="T56" fmla="*/ 121 w 201"/>
                <a:gd name="T57" fmla="*/ 7 h 192"/>
                <a:gd name="T58" fmla="*/ 101 w 201"/>
                <a:gd name="T5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1" h="192">
                  <a:moveTo>
                    <a:pt x="101" y="8"/>
                  </a:moveTo>
                  <a:cubicBezTo>
                    <a:pt x="106" y="8"/>
                    <a:pt x="112" y="10"/>
                    <a:pt x="115" y="13"/>
                  </a:cubicBezTo>
                  <a:cubicBezTo>
                    <a:pt x="185" y="75"/>
                    <a:pt x="185" y="75"/>
                    <a:pt x="185" y="75"/>
                  </a:cubicBezTo>
                  <a:cubicBezTo>
                    <a:pt x="186" y="76"/>
                    <a:pt x="187" y="77"/>
                    <a:pt x="188" y="78"/>
                  </a:cubicBezTo>
                  <a:cubicBezTo>
                    <a:pt x="187" y="78"/>
                    <a:pt x="185" y="78"/>
                    <a:pt x="183" y="78"/>
                  </a:cubicBezTo>
                  <a:cubicBezTo>
                    <a:pt x="174" y="78"/>
                    <a:pt x="174" y="78"/>
                    <a:pt x="174" y="78"/>
                  </a:cubicBezTo>
                  <a:cubicBezTo>
                    <a:pt x="166" y="78"/>
                    <a:pt x="166" y="78"/>
                    <a:pt x="166" y="78"/>
                  </a:cubicBezTo>
                  <a:cubicBezTo>
                    <a:pt x="166" y="86"/>
                    <a:pt x="166" y="86"/>
                    <a:pt x="166" y="86"/>
                  </a:cubicBezTo>
                  <a:cubicBezTo>
                    <a:pt x="166" y="184"/>
                    <a:pt x="166" y="184"/>
                    <a:pt x="166" y="184"/>
                  </a:cubicBezTo>
                  <a:cubicBezTo>
                    <a:pt x="36" y="184"/>
                    <a:pt x="36" y="184"/>
                    <a:pt x="36" y="184"/>
                  </a:cubicBezTo>
                  <a:cubicBezTo>
                    <a:pt x="36" y="86"/>
                    <a:pt x="36" y="86"/>
                    <a:pt x="36" y="86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16" y="78"/>
                    <a:pt x="14" y="78"/>
                    <a:pt x="13" y="78"/>
                  </a:cubicBezTo>
                  <a:cubicBezTo>
                    <a:pt x="14" y="77"/>
                    <a:pt x="15" y="76"/>
                    <a:pt x="16" y="75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90" y="10"/>
                    <a:pt x="95" y="8"/>
                    <a:pt x="101" y="8"/>
                  </a:cubicBezTo>
                  <a:moveTo>
                    <a:pt x="101" y="0"/>
                  </a:moveTo>
                  <a:cubicBezTo>
                    <a:pt x="93" y="0"/>
                    <a:pt x="86" y="2"/>
                    <a:pt x="81" y="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0" y="78"/>
                    <a:pt x="3" y="86"/>
                    <a:pt x="18" y="86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28" y="192"/>
                    <a:pt x="28" y="192"/>
                    <a:pt x="28" y="192"/>
                  </a:cubicBezTo>
                  <a:cubicBezTo>
                    <a:pt x="174" y="192"/>
                    <a:pt x="174" y="192"/>
                    <a:pt x="174" y="192"/>
                  </a:cubicBezTo>
                  <a:cubicBezTo>
                    <a:pt x="174" y="86"/>
                    <a:pt x="174" y="86"/>
                    <a:pt x="174" y="86"/>
                  </a:cubicBezTo>
                  <a:cubicBezTo>
                    <a:pt x="183" y="86"/>
                    <a:pt x="183" y="86"/>
                    <a:pt x="183" y="86"/>
                  </a:cubicBezTo>
                  <a:cubicBezTo>
                    <a:pt x="198" y="86"/>
                    <a:pt x="201" y="78"/>
                    <a:pt x="190" y="69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15" y="2"/>
                    <a:pt x="108" y="0"/>
                    <a:pt x="10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12"/>
            <p:cNvSpPr>
              <a:spLocks noEditPoints="1"/>
            </p:cNvSpPr>
            <p:nvPr/>
          </p:nvSpPr>
          <p:spPr bwMode="auto">
            <a:xfrm>
              <a:off x="2476352" y="726733"/>
              <a:ext cx="65749" cy="97080"/>
            </a:xfrm>
            <a:custGeom>
              <a:avLst/>
              <a:gdLst>
                <a:gd name="T0" fmla="*/ 57 w 65"/>
                <a:gd name="T1" fmla="*/ 8 h 93"/>
                <a:gd name="T2" fmla="*/ 57 w 65"/>
                <a:gd name="T3" fmla="*/ 85 h 93"/>
                <a:gd name="T4" fmla="*/ 8 w 65"/>
                <a:gd name="T5" fmla="*/ 85 h 93"/>
                <a:gd name="T6" fmla="*/ 8 w 65"/>
                <a:gd name="T7" fmla="*/ 8 h 93"/>
                <a:gd name="T8" fmla="*/ 57 w 65"/>
                <a:gd name="T9" fmla="*/ 8 h 93"/>
                <a:gd name="T10" fmla="*/ 61 w 65"/>
                <a:gd name="T11" fmla="*/ 0 h 93"/>
                <a:gd name="T12" fmla="*/ 4 w 65"/>
                <a:gd name="T13" fmla="*/ 0 h 93"/>
                <a:gd name="T14" fmla="*/ 0 w 65"/>
                <a:gd name="T15" fmla="*/ 4 h 93"/>
                <a:gd name="T16" fmla="*/ 0 w 65"/>
                <a:gd name="T17" fmla="*/ 89 h 93"/>
                <a:gd name="T18" fmla="*/ 4 w 65"/>
                <a:gd name="T19" fmla="*/ 93 h 93"/>
                <a:gd name="T20" fmla="*/ 61 w 65"/>
                <a:gd name="T21" fmla="*/ 93 h 93"/>
                <a:gd name="T22" fmla="*/ 65 w 65"/>
                <a:gd name="T23" fmla="*/ 89 h 93"/>
                <a:gd name="T24" fmla="*/ 65 w 65"/>
                <a:gd name="T25" fmla="*/ 4 h 93"/>
                <a:gd name="T26" fmla="*/ 61 w 65"/>
                <a:gd name="T2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93">
                  <a:moveTo>
                    <a:pt x="57" y="8"/>
                  </a:moveTo>
                  <a:cubicBezTo>
                    <a:pt x="57" y="85"/>
                    <a:pt x="57" y="85"/>
                    <a:pt x="57" y="85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57" y="8"/>
                    <a:pt x="57" y="8"/>
                    <a:pt x="57" y="8"/>
                  </a:cubicBezTo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91"/>
                    <a:pt x="2" y="93"/>
                    <a:pt x="4" y="93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63" y="93"/>
                    <a:pt x="65" y="91"/>
                    <a:pt x="65" y="89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5" y="2"/>
                    <a:pt x="63" y="0"/>
                    <a:pt x="6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131" name="圖片 130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174" y="531480"/>
            <a:ext cx="338110" cy="36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02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349673" y="4276639"/>
            <a:ext cx="494701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使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用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者介面</a:t>
            </a:r>
            <a:endParaRPr lang="zh-TW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44" name="群組 43"/>
          <p:cNvGrpSpPr/>
          <p:nvPr/>
        </p:nvGrpSpPr>
        <p:grpSpPr>
          <a:xfrm>
            <a:off x="2214968" y="485305"/>
            <a:ext cx="2260985" cy="4125275"/>
            <a:chOff x="2119002" y="561020"/>
            <a:chExt cx="2260985" cy="4125275"/>
          </a:xfrm>
        </p:grpSpPr>
        <p:sp>
          <p:nvSpPr>
            <p:cNvPr id="3" name="矩形 2"/>
            <p:cNvSpPr/>
            <p:nvPr/>
          </p:nvSpPr>
          <p:spPr>
            <a:xfrm>
              <a:off x="2121968" y="561024"/>
              <a:ext cx="2255053" cy="4125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接點 8"/>
            <p:cNvCxnSpPr/>
            <p:nvPr/>
          </p:nvCxnSpPr>
          <p:spPr>
            <a:xfrm>
              <a:off x="2121966" y="157147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>
              <a:off x="2121968" y="3105797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>
              <a:off x="3209942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3519008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382807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>
              <a:off x="2900876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>
              <a:off x="228274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>
              <a:off x="2591810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>
              <a:off x="4137139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>
              <a:off x="2121965" y="2082913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>
              <a:off x="2121965" y="2338634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>
              <a:off x="2121967" y="131575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>
              <a:off x="2121964" y="259435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>
              <a:off x="2121963" y="2850076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>
              <a:off x="2121962" y="336151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>
              <a:off x="2121960" y="363119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>
              <a:off x="2121960" y="387296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>
              <a:off x="2124934" y="412868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2121960" y="439137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>
              <a:off x="2121962" y="1827192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2121962" y="106002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>
              <a:off x="2121961" y="80430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9" name="圖片 38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163" b="1927"/>
            <a:stretch/>
          </p:blipFill>
          <p:spPr>
            <a:xfrm>
              <a:off x="2119002" y="561020"/>
              <a:ext cx="2258011" cy="442390"/>
            </a:xfrm>
            <a:prstGeom prst="rect">
              <a:avLst/>
            </a:prstGeom>
          </p:spPr>
        </p:pic>
      </p:grpSp>
      <p:grpSp>
        <p:nvGrpSpPr>
          <p:cNvPr id="45" name="群組 44"/>
          <p:cNvGrpSpPr/>
          <p:nvPr/>
        </p:nvGrpSpPr>
        <p:grpSpPr>
          <a:xfrm>
            <a:off x="4925092" y="485305"/>
            <a:ext cx="2260985" cy="4125275"/>
            <a:chOff x="2119002" y="561020"/>
            <a:chExt cx="2260985" cy="4125275"/>
          </a:xfrm>
        </p:grpSpPr>
        <p:sp>
          <p:nvSpPr>
            <p:cNvPr id="46" name="矩形 45"/>
            <p:cNvSpPr/>
            <p:nvPr/>
          </p:nvSpPr>
          <p:spPr>
            <a:xfrm>
              <a:off x="2121968" y="561024"/>
              <a:ext cx="2255053" cy="4125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endParaRPr>
            </a:p>
          </p:txBody>
        </p:sp>
        <p:cxnSp>
          <p:nvCxnSpPr>
            <p:cNvPr id="47" name="直線接點 46"/>
            <p:cNvCxnSpPr/>
            <p:nvPr/>
          </p:nvCxnSpPr>
          <p:spPr>
            <a:xfrm>
              <a:off x="2121966" y="157147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>
              <a:off x="2121968" y="3105797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>
              <a:off x="3209942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>
              <a:off x="3519008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>
              <a:off x="382807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>
              <a:off x="2900876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/>
            <p:nvPr/>
          </p:nvCxnSpPr>
          <p:spPr>
            <a:xfrm>
              <a:off x="228274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>
              <a:off x="2591810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>
              <a:off x="4137139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/>
            <p:nvPr/>
          </p:nvCxnSpPr>
          <p:spPr>
            <a:xfrm>
              <a:off x="2121965" y="2082913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>
              <a:off x="2121965" y="2338634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/>
            <p:nvPr/>
          </p:nvCxnSpPr>
          <p:spPr>
            <a:xfrm>
              <a:off x="2121967" y="131575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/>
            <p:nvPr/>
          </p:nvCxnSpPr>
          <p:spPr>
            <a:xfrm>
              <a:off x="2121964" y="259435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/>
            <p:nvPr/>
          </p:nvCxnSpPr>
          <p:spPr>
            <a:xfrm>
              <a:off x="2121963" y="2850076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/>
            <p:nvPr/>
          </p:nvCxnSpPr>
          <p:spPr>
            <a:xfrm>
              <a:off x="2121962" y="336151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/>
            <p:nvPr/>
          </p:nvCxnSpPr>
          <p:spPr>
            <a:xfrm>
              <a:off x="2121960" y="363119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/>
            <p:nvPr/>
          </p:nvCxnSpPr>
          <p:spPr>
            <a:xfrm>
              <a:off x="2121960" y="387296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/>
            <p:nvPr/>
          </p:nvCxnSpPr>
          <p:spPr>
            <a:xfrm>
              <a:off x="2124934" y="412868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>
              <a:off x="2121960" y="439137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/>
            <p:nvPr/>
          </p:nvCxnSpPr>
          <p:spPr>
            <a:xfrm>
              <a:off x="2121962" y="1827192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/>
            <p:nvPr/>
          </p:nvCxnSpPr>
          <p:spPr>
            <a:xfrm>
              <a:off x="2121962" y="106002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>
              <a:off x="2121961" y="80430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0" name="圖片 69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163" b="1927"/>
            <a:stretch/>
          </p:blipFill>
          <p:spPr>
            <a:xfrm>
              <a:off x="2119002" y="561020"/>
              <a:ext cx="2258011" cy="442390"/>
            </a:xfrm>
            <a:prstGeom prst="rect">
              <a:avLst/>
            </a:prstGeom>
          </p:spPr>
        </p:pic>
      </p:grpSp>
      <p:pic>
        <p:nvPicPr>
          <p:cNvPr id="96" name="圖片 9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50" y="528976"/>
            <a:ext cx="338110" cy="367866"/>
          </a:xfrm>
          <a:prstGeom prst="rect">
            <a:avLst/>
          </a:prstGeom>
        </p:spPr>
      </p:pic>
      <p:grpSp>
        <p:nvGrpSpPr>
          <p:cNvPr id="113" name="群組 112"/>
          <p:cNvGrpSpPr/>
          <p:nvPr/>
        </p:nvGrpSpPr>
        <p:grpSpPr>
          <a:xfrm>
            <a:off x="2367676" y="569020"/>
            <a:ext cx="275104" cy="262528"/>
            <a:chOff x="2367676" y="569020"/>
            <a:chExt cx="275104" cy="262528"/>
          </a:xfrm>
        </p:grpSpPr>
        <p:sp>
          <p:nvSpPr>
            <p:cNvPr id="78" name="Freeform 11"/>
            <p:cNvSpPr>
              <a:spLocks noEditPoints="1"/>
            </p:cNvSpPr>
            <p:nvPr/>
          </p:nvSpPr>
          <p:spPr bwMode="auto">
            <a:xfrm>
              <a:off x="2367676" y="569020"/>
              <a:ext cx="275104" cy="262528"/>
            </a:xfrm>
            <a:custGeom>
              <a:avLst/>
              <a:gdLst>
                <a:gd name="T0" fmla="*/ 101 w 201"/>
                <a:gd name="T1" fmla="*/ 8 h 192"/>
                <a:gd name="T2" fmla="*/ 115 w 201"/>
                <a:gd name="T3" fmla="*/ 13 h 192"/>
                <a:gd name="T4" fmla="*/ 185 w 201"/>
                <a:gd name="T5" fmla="*/ 75 h 192"/>
                <a:gd name="T6" fmla="*/ 188 w 201"/>
                <a:gd name="T7" fmla="*/ 78 h 192"/>
                <a:gd name="T8" fmla="*/ 183 w 201"/>
                <a:gd name="T9" fmla="*/ 78 h 192"/>
                <a:gd name="T10" fmla="*/ 174 w 201"/>
                <a:gd name="T11" fmla="*/ 78 h 192"/>
                <a:gd name="T12" fmla="*/ 166 w 201"/>
                <a:gd name="T13" fmla="*/ 78 h 192"/>
                <a:gd name="T14" fmla="*/ 166 w 201"/>
                <a:gd name="T15" fmla="*/ 86 h 192"/>
                <a:gd name="T16" fmla="*/ 166 w 201"/>
                <a:gd name="T17" fmla="*/ 184 h 192"/>
                <a:gd name="T18" fmla="*/ 36 w 201"/>
                <a:gd name="T19" fmla="*/ 184 h 192"/>
                <a:gd name="T20" fmla="*/ 36 w 201"/>
                <a:gd name="T21" fmla="*/ 86 h 192"/>
                <a:gd name="T22" fmla="*/ 36 w 201"/>
                <a:gd name="T23" fmla="*/ 78 h 192"/>
                <a:gd name="T24" fmla="*/ 28 w 201"/>
                <a:gd name="T25" fmla="*/ 78 h 192"/>
                <a:gd name="T26" fmla="*/ 18 w 201"/>
                <a:gd name="T27" fmla="*/ 78 h 192"/>
                <a:gd name="T28" fmla="*/ 13 w 201"/>
                <a:gd name="T29" fmla="*/ 78 h 192"/>
                <a:gd name="T30" fmla="*/ 16 w 201"/>
                <a:gd name="T31" fmla="*/ 75 h 192"/>
                <a:gd name="T32" fmla="*/ 86 w 201"/>
                <a:gd name="T33" fmla="*/ 13 h 192"/>
                <a:gd name="T34" fmla="*/ 101 w 201"/>
                <a:gd name="T35" fmla="*/ 8 h 192"/>
                <a:gd name="T36" fmla="*/ 101 w 201"/>
                <a:gd name="T37" fmla="*/ 0 h 192"/>
                <a:gd name="T38" fmla="*/ 81 w 201"/>
                <a:gd name="T39" fmla="*/ 7 h 192"/>
                <a:gd name="T40" fmla="*/ 11 w 201"/>
                <a:gd name="T41" fmla="*/ 69 h 192"/>
                <a:gd name="T42" fmla="*/ 18 w 201"/>
                <a:gd name="T43" fmla="*/ 86 h 192"/>
                <a:gd name="T44" fmla="*/ 28 w 201"/>
                <a:gd name="T45" fmla="*/ 86 h 192"/>
                <a:gd name="T46" fmla="*/ 28 w 201"/>
                <a:gd name="T47" fmla="*/ 192 h 192"/>
                <a:gd name="T48" fmla="*/ 174 w 201"/>
                <a:gd name="T49" fmla="*/ 192 h 192"/>
                <a:gd name="T50" fmla="*/ 174 w 201"/>
                <a:gd name="T51" fmla="*/ 86 h 192"/>
                <a:gd name="T52" fmla="*/ 183 w 201"/>
                <a:gd name="T53" fmla="*/ 86 h 192"/>
                <a:gd name="T54" fmla="*/ 190 w 201"/>
                <a:gd name="T55" fmla="*/ 69 h 192"/>
                <a:gd name="T56" fmla="*/ 121 w 201"/>
                <a:gd name="T57" fmla="*/ 7 h 192"/>
                <a:gd name="T58" fmla="*/ 101 w 201"/>
                <a:gd name="T5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1" h="192">
                  <a:moveTo>
                    <a:pt x="101" y="8"/>
                  </a:moveTo>
                  <a:cubicBezTo>
                    <a:pt x="106" y="8"/>
                    <a:pt x="112" y="10"/>
                    <a:pt x="115" y="13"/>
                  </a:cubicBezTo>
                  <a:cubicBezTo>
                    <a:pt x="185" y="75"/>
                    <a:pt x="185" y="75"/>
                    <a:pt x="185" y="75"/>
                  </a:cubicBezTo>
                  <a:cubicBezTo>
                    <a:pt x="186" y="76"/>
                    <a:pt x="187" y="77"/>
                    <a:pt x="188" y="78"/>
                  </a:cubicBezTo>
                  <a:cubicBezTo>
                    <a:pt x="187" y="78"/>
                    <a:pt x="185" y="78"/>
                    <a:pt x="183" y="78"/>
                  </a:cubicBezTo>
                  <a:cubicBezTo>
                    <a:pt x="174" y="78"/>
                    <a:pt x="174" y="78"/>
                    <a:pt x="174" y="78"/>
                  </a:cubicBezTo>
                  <a:cubicBezTo>
                    <a:pt x="166" y="78"/>
                    <a:pt x="166" y="78"/>
                    <a:pt x="166" y="78"/>
                  </a:cubicBezTo>
                  <a:cubicBezTo>
                    <a:pt x="166" y="86"/>
                    <a:pt x="166" y="86"/>
                    <a:pt x="166" y="86"/>
                  </a:cubicBezTo>
                  <a:cubicBezTo>
                    <a:pt x="166" y="184"/>
                    <a:pt x="166" y="184"/>
                    <a:pt x="166" y="184"/>
                  </a:cubicBezTo>
                  <a:cubicBezTo>
                    <a:pt x="36" y="184"/>
                    <a:pt x="36" y="184"/>
                    <a:pt x="36" y="184"/>
                  </a:cubicBezTo>
                  <a:cubicBezTo>
                    <a:pt x="36" y="86"/>
                    <a:pt x="36" y="86"/>
                    <a:pt x="36" y="86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16" y="78"/>
                    <a:pt x="14" y="78"/>
                    <a:pt x="13" y="78"/>
                  </a:cubicBezTo>
                  <a:cubicBezTo>
                    <a:pt x="14" y="77"/>
                    <a:pt x="15" y="76"/>
                    <a:pt x="16" y="75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90" y="10"/>
                    <a:pt x="95" y="8"/>
                    <a:pt x="101" y="8"/>
                  </a:cubicBezTo>
                  <a:moveTo>
                    <a:pt x="101" y="0"/>
                  </a:moveTo>
                  <a:cubicBezTo>
                    <a:pt x="93" y="0"/>
                    <a:pt x="86" y="2"/>
                    <a:pt x="81" y="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0" y="78"/>
                    <a:pt x="3" y="86"/>
                    <a:pt x="18" y="86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28" y="192"/>
                    <a:pt x="28" y="192"/>
                    <a:pt x="28" y="192"/>
                  </a:cubicBezTo>
                  <a:cubicBezTo>
                    <a:pt x="174" y="192"/>
                    <a:pt x="174" y="192"/>
                    <a:pt x="174" y="192"/>
                  </a:cubicBezTo>
                  <a:cubicBezTo>
                    <a:pt x="174" y="86"/>
                    <a:pt x="174" y="86"/>
                    <a:pt x="174" y="86"/>
                  </a:cubicBezTo>
                  <a:cubicBezTo>
                    <a:pt x="183" y="86"/>
                    <a:pt x="183" y="86"/>
                    <a:pt x="183" y="86"/>
                  </a:cubicBezTo>
                  <a:cubicBezTo>
                    <a:pt x="198" y="86"/>
                    <a:pt x="201" y="78"/>
                    <a:pt x="190" y="69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15" y="2"/>
                    <a:pt x="108" y="0"/>
                    <a:pt x="10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2"/>
            <p:cNvSpPr>
              <a:spLocks noEditPoints="1"/>
            </p:cNvSpPr>
            <p:nvPr/>
          </p:nvSpPr>
          <p:spPr bwMode="auto">
            <a:xfrm>
              <a:off x="2476352" y="726733"/>
              <a:ext cx="65749" cy="97080"/>
            </a:xfrm>
            <a:custGeom>
              <a:avLst/>
              <a:gdLst>
                <a:gd name="T0" fmla="*/ 57 w 65"/>
                <a:gd name="T1" fmla="*/ 8 h 93"/>
                <a:gd name="T2" fmla="*/ 57 w 65"/>
                <a:gd name="T3" fmla="*/ 85 h 93"/>
                <a:gd name="T4" fmla="*/ 8 w 65"/>
                <a:gd name="T5" fmla="*/ 85 h 93"/>
                <a:gd name="T6" fmla="*/ 8 w 65"/>
                <a:gd name="T7" fmla="*/ 8 h 93"/>
                <a:gd name="T8" fmla="*/ 57 w 65"/>
                <a:gd name="T9" fmla="*/ 8 h 93"/>
                <a:gd name="T10" fmla="*/ 61 w 65"/>
                <a:gd name="T11" fmla="*/ 0 h 93"/>
                <a:gd name="T12" fmla="*/ 4 w 65"/>
                <a:gd name="T13" fmla="*/ 0 h 93"/>
                <a:gd name="T14" fmla="*/ 0 w 65"/>
                <a:gd name="T15" fmla="*/ 4 h 93"/>
                <a:gd name="T16" fmla="*/ 0 w 65"/>
                <a:gd name="T17" fmla="*/ 89 h 93"/>
                <a:gd name="T18" fmla="*/ 4 w 65"/>
                <a:gd name="T19" fmla="*/ 93 h 93"/>
                <a:gd name="T20" fmla="*/ 61 w 65"/>
                <a:gd name="T21" fmla="*/ 93 h 93"/>
                <a:gd name="T22" fmla="*/ 65 w 65"/>
                <a:gd name="T23" fmla="*/ 89 h 93"/>
                <a:gd name="T24" fmla="*/ 65 w 65"/>
                <a:gd name="T25" fmla="*/ 4 h 93"/>
                <a:gd name="T26" fmla="*/ 61 w 65"/>
                <a:gd name="T2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93">
                  <a:moveTo>
                    <a:pt x="57" y="8"/>
                  </a:moveTo>
                  <a:cubicBezTo>
                    <a:pt x="57" y="85"/>
                    <a:pt x="57" y="85"/>
                    <a:pt x="57" y="85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57" y="8"/>
                    <a:pt x="57" y="8"/>
                    <a:pt x="57" y="8"/>
                  </a:cubicBezTo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91"/>
                    <a:pt x="2" y="93"/>
                    <a:pt x="4" y="93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63" y="93"/>
                    <a:pt x="65" y="91"/>
                    <a:pt x="65" y="89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5" y="2"/>
                    <a:pt x="63" y="0"/>
                    <a:pt x="6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28" name="群組 127"/>
          <p:cNvGrpSpPr/>
          <p:nvPr/>
        </p:nvGrpSpPr>
        <p:grpSpPr>
          <a:xfrm>
            <a:off x="5058977" y="588173"/>
            <a:ext cx="275104" cy="262528"/>
            <a:chOff x="2367676" y="569020"/>
            <a:chExt cx="275104" cy="262528"/>
          </a:xfrm>
        </p:grpSpPr>
        <p:sp>
          <p:nvSpPr>
            <p:cNvPr id="129" name="Freeform 11"/>
            <p:cNvSpPr>
              <a:spLocks noEditPoints="1"/>
            </p:cNvSpPr>
            <p:nvPr/>
          </p:nvSpPr>
          <p:spPr bwMode="auto">
            <a:xfrm>
              <a:off x="2367676" y="569020"/>
              <a:ext cx="275104" cy="262528"/>
            </a:xfrm>
            <a:custGeom>
              <a:avLst/>
              <a:gdLst>
                <a:gd name="T0" fmla="*/ 101 w 201"/>
                <a:gd name="T1" fmla="*/ 8 h 192"/>
                <a:gd name="T2" fmla="*/ 115 w 201"/>
                <a:gd name="T3" fmla="*/ 13 h 192"/>
                <a:gd name="T4" fmla="*/ 185 w 201"/>
                <a:gd name="T5" fmla="*/ 75 h 192"/>
                <a:gd name="T6" fmla="*/ 188 w 201"/>
                <a:gd name="T7" fmla="*/ 78 h 192"/>
                <a:gd name="T8" fmla="*/ 183 w 201"/>
                <a:gd name="T9" fmla="*/ 78 h 192"/>
                <a:gd name="T10" fmla="*/ 174 w 201"/>
                <a:gd name="T11" fmla="*/ 78 h 192"/>
                <a:gd name="T12" fmla="*/ 166 w 201"/>
                <a:gd name="T13" fmla="*/ 78 h 192"/>
                <a:gd name="T14" fmla="*/ 166 w 201"/>
                <a:gd name="T15" fmla="*/ 86 h 192"/>
                <a:gd name="T16" fmla="*/ 166 w 201"/>
                <a:gd name="T17" fmla="*/ 184 h 192"/>
                <a:gd name="T18" fmla="*/ 36 w 201"/>
                <a:gd name="T19" fmla="*/ 184 h 192"/>
                <a:gd name="T20" fmla="*/ 36 w 201"/>
                <a:gd name="T21" fmla="*/ 86 h 192"/>
                <a:gd name="T22" fmla="*/ 36 w 201"/>
                <a:gd name="T23" fmla="*/ 78 h 192"/>
                <a:gd name="T24" fmla="*/ 28 w 201"/>
                <a:gd name="T25" fmla="*/ 78 h 192"/>
                <a:gd name="T26" fmla="*/ 18 w 201"/>
                <a:gd name="T27" fmla="*/ 78 h 192"/>
                <a:gd name="T28" fmla="*/ 13 w 201"/>
                <a:gd name="T29" fmla="*/ 78 h 192"/>
                <a:gd name="T30" fmla="*/ 16 w 201"/>
                <a:gd name="T31" fmla="*/ 75 h 192"/>
                <a:gd name="T32" fmla="*/ 86 w 201"/>
                <a:gd name="T33" fmla="*/ 13 h 192"/>
                <a:gd name="T34" fmla="*/ 101 w 201"/>
                <a:gd name="T35" fmla="*/ 8 h 192"/>
                <a:gd name="T36" fmla="*/ 101 w 201"/>
                <a:gd name="T37" fmla="*/ 0 h 192"/>
                <a:gd name="T38" fmla="*/ 81 w 201"/>
                <a:gd name="T39" fmla="*/ 7 h 192"/>
                <a:gd name="T40" fmla="*/ 11 w 201"/>
                <a:gd name="T41" fmla="*/ 69 h 192"/>
                <a:gd name="T42" fmla="*/ 18 w 201"/>
                <a:gd name="T43" fmla="*/ 86 h 192"/>
                <a:gd name="T44" fmla="*/ 28 w 201"/>
                <a:gd name="T45" fmla="*/ 86 h 192"/>
                <a:gd name="T46" fmla="*/ 28 w 201"/>
                <a:gd name="T47" fmla="*/ 192 h 192"/>
                <a:gd name="T48" fmla="*/ 174 w 201"/>
                <a:gd name="T49" fmla="*/ 192 h 192"/>
                <a:gd name="T50" fmla="*/ 174 w 201"/>
                <a:gd name="T51" fmla="*/ 86 h 192"/>
                <a:gd name="T52" fmla="*/ 183 w 201"/>
                <a:gd name="T53" fmla="*/ 86 h 192"/>
                <a:gd name="T54" fmla="*/ 190 w 201"/>
                <a:gd name="T55" fmla="*/ 69 h 192"/>
                <a:gd name="T56" fmla="*/ 121 w 201"/>
                <a:gd name="T57" fmla="*/ 7 h 192"/>
                <a:gd name="T58" fmla="*/ 101 w 201"/>
                <a:gd name="T5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1" h="192">
                  <a:moveTo>
                    <a:pt x="101" y="8"/>
                  </a:moveTo>
                  <a:cubicBezTo>
                    <a:pt x="106" y="8"/>
                    <a:pt x="112" y="10"/>
                    <a:pt x="115" y="13"/>
                  </a:cubicBezTo>
                  <a:cubicBezTo>
                    <a:pt x="185" y="75"/>
                    <a:pt x="185" y="75"/>
                    <a:pt x="185" y="75"/>
                  </a:cubicBezTo>
                  <a:cubicBezTo>
                    <a:pt x="186" y="76"/>
                    <a:pt x="187" y="77"/>
                    <a:pt x="188" y="78"/>
                  </a:cubicBezTo>
                  <a:cubicBezTo>
                    <a:pt x="187" y="78"/>
                    <a:pt x="185" y="78"/>
                    <a:pt x="183" y="78"/>
                  </a:cubicBezTo>
                  <a:cubicBezTo>
                    <a:pt x="174" y="78"/>
                    <a:pt x="174" y="78"/>
                    <a:pt x="174" y="78"/>
                  </a:cubicBezTo>
                  <a:cubicBezTo>
                    <a:pt x="166" y="78"/>
                    <a:pt x="166" y="78"/>
                    <a:pt x="166" y="78"/>
                  </a:cubicBezTo>
                  <a:cubicBezTo>
                    <a:pt x="166" y="86"/>
                    <a:pt x="166" y="86"/>
                    <a:pt x="166" y="86"/>
                  </a:cubicBezTo>
                  <a:cubicBezTo>
                    <a:pt x="166" y="184"/>
                    <a:pt x="166" y="184"/>
                    <a:pt x="166" y="184"/>
                  </a:cubicBezTo>
                  <a:cubicBezTo>
                    <a:pt x="36" y="184"/>
                    <a:pt x="36" y="184"/>
                    <a:pt x="36" y="184"/>
                  </a:cubicBezTo>
                  <a:cubicBezTo>
                    <a:pt x="36" y="86"/>
                    <a:pt x="36" y="86"/>
                    <a:pt x="36" y="86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16" y="78"/>
                    <a:pt x="14" y="78"/>
                    <a:pt x="13" y="78"/>
                  </a:cubicBezTo>
                  <a:cubicBezTo>
                    <a:pt x="14" y="77"/>
                    <a:pt x="15" y="76"/>
                    <a:pt x="16" y="75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90" y="10"/>
                    <a:pt x="95" y="8"/>
                    <a:pt x="101" y="8"/>
                  </a:cubicBezTo>
                  <a:moveTo>
                    <a:pt x="101" y="0"/>
                  </a:moveTo>
                  <a:cubicBezTo>
                    <a:pt x="93" y="0"/>
                    <a:pt x="86" y="2"/>
                    <a:pt x="81" y="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0" y="78"/>
                    <a:pt x="3" y="86"/>
                    <a:pt x="18" y="86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28" y="192"/>
                    <a:pt x="28" y="192"/>
                    <a:pt x="28" y="192"/>
                  </a:cubicBezTo>
                  <a:cubicBezTo>
                    <a:pt x="174" y="192"/>
                    <a:pt x="174" y="192"/>
                    <a:pt x="174" y="192"/>
                  </a:cubicBezTo>
                  <a:cubicBezTo>
                    <a:pt x="174" y="86"/>
                    <a:pt x="174" y="86"/>
                    <a:pt x="174" y="86"/>
                  </a:cubicBezTo>
                  <a:cubicBezTo>
                    <a:pt x="183" y="86"/>
                    <a:pt x="183" y="86"/>
                    <a:pt x="183" y="86"/>
                  </a:cubicBezTo>
                  <a:cubicBezTo>
                    <a:pt x="198" y="86"/>
                    <a:pt x="201" y="78"/>
                    <a:pt x="190" y="69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15" y="2"/>
                    <a:pt x="108" y="0"/>
                    <a:pt x="10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12"/>
            <p:cNvSpPr>
              <a:spLocks noEditPoints="1"/>
            </p:cNvSpPr>
            <p:nvPr/>
          </p:nvSpPr>
          <p:spPr bwMode="auto">
            <a:xfrm>
              <a:off x="2476352" y="726733"/>
              <a:ext cx="65749" cy="97080"/>
            </a:xfrm>
            <a:custGeom>
              <a:avLst/>
              <a:gdLst>
                <a:gd name="T0" fmla="*/ 57 w 65"/>
                <a:gd name="T1" fmla="*/ 8 h 93"/>
                <a:gd name="T2" fmla="*/ 57 w 65"/>
                <a:gd name="T3" fmla="*/ 85 h 93"/>
                <a:gd name="T4" fmla="*/ 8 w 65"/>
                <a:gd name="T5" fmla="*/ 85 h 93"/>
                <a:gd name="T6" fmla="*/ 8 w 65"/>
                <a:gd name="T7" fmla="*/ 8 h 93"/>
                <a:gd name="T8" fmla="*/ 57 w 65"/>
                <a:gd name="T9" fmla="*/ 8 h 93"/>
                <a:gd name="T10" fmla="*/ 61 w 65"/>
                <a:gd name="T11" fmla="*/ 0 h 93"/>
                <a:gd name="T12" fmla="*/ 4 w 65"/>
                <a:gd name="T13" fmla="*/ 0 h 93"/>
                <a:gd name="T14" fmla="*/ 0 w 65"/>
                <a:gd name="T15" fmla="*/ 4 h 93"/>
                <a:gd name="T16" fmla="*/ 0 w 65"/>
                <a:gd name="T17" fmla="*/ 89 h 93"/>
                <a:gd name="T18" fmla="*/ 4 w 65"/>
                <a:gd name="T19" fmla="*/ 93 h 93"/>
                <a:gd name="T20" fmla="*/ 61 w 65"/>
                <a:gd name="T21" fmla="*/ 93 h 93"/>
                <a:gd name="T22" fmla="*/ 65 w 65"/>
                <a:gd name="T23" fmla="*/ 89 h 93"/>
                <a:gd name="T24" fmla="*/ 65 w 65"/>
                <a:gd name="T25" fmla="*/ 4 h 93"/>
                <a:gd name="T26" fmla="*/ 61 w 65"/>
                <a:gd name="T2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93">
                  <a:moveTo>
                    <a:pt x="57" y="8"/>
                  </a:moveTo>
                  <a:cubicBezTo>
                    <a:pt x="57" y="85"/>
                    <a:pt x="57" y="85"/>
                    <a:pt x="57" y="85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57" y="8"/>
                    <a:pt x="57" y="8"/>
                    <a:pt x="57" y="8"/>
                  </a:cubicBezTo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91"/>
                    <a:pt x="2" y="93"/>
                    <a:pt x="4" y="93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63" y="93"/>
                    <a:pt x="65" y="91"/>
                    <a:pt x="65" y="89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5" y="2"/>
                    <a:pt x="63" y="0"/>
                    <a:pt x="6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131" name="圖片 130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174" y="531480"/>
            <a:ext cx="338110" cy="36786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869780" y="101087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E84C22"/>
                </a:solidFill>
              </a:rPr>
              <a:t>會員資料</a:t>
            </a:r>
            <a:endParaRPr lang="zh-TW" altLang="en-US" sz="1400" dirty="0">
              <a:solidFill>
                <a:srgbClr val="E84C22"/>
              </a:solidFill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3150078" y="141046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紀予欣</a:t>
            </a:r>
            <a:endParaRPr lang="zh-TW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37" t="22243" r="11482" b="5461"/>
          <a:stretch/>
        </p:blipFill>
        <p:spPr>
          <a:xfrm>
            <a:off x="2371155" y="1349214"/>
            <a:ext cx="703127" cy="699405"/>
          </a:xfrm>
          <a:prstGeom prst="ellipse">
            <a:avLst/>
          </a:prstGeom>
        </p:spPr>
      </p:pic>
      <p:sp>
        <p:nvSpPr>
          <p:cNvPr id="94" name="文字方塊 93"/>
          <p:cNvSpPr txBox="1"/>
          <p:nvPr/>
        </p:nvSpPr>
        <p:spPr>
          <a:xfrm>
            <a:off x="3113306" y="1687554"/>
            <a:ext cx="1225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帳號</a:t>
            </a:r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:0975911332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424" y="1081104"/>
            <a:ext cx="213457" cy="213457"/>
          </a:xfrm>
          <a:prstGeom prst="rect">
            <a:avLst/>
          </a:prstGeom>
        </p:spPr>
      </p:pic>
      <p:sp>
        <p:nvSpPr>
          <p:cNvPr id="111" name="文字方塊 110"/>
          <p:cNvSpPr txBox="1"/>
          <p:nvPr/>
        </p:nvSpPr>
        <p:spPr>
          <a:xfrm>
            <a:off x="3828152" y="1118159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修</a:t>
            </a:r>
            <a:r>
              <a:rPr lang="zh-TW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改</a:t>
            </a:r>
          </a:p>
        </p:txBody>
      </p:sp>
      <p:sp>
        <p:nvSpPr>
          <p:cNvPr id="112" name="文字方塊 111"/>
          <p:cNvSpPr txBox="1"/>
          <p:nvPr/>
        </p:nvSpPr>
        <p:spPr>
          <a:xfrm>
            <a:off x="2331064" y="2448541"/>
            <a:ext cx="21018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電子郵件</a:t>
            </a:r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:10646062@ntub.edu.tw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3837939" y="1449773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女</a:t>
            </a:r>
            <a:endParaRPr lang="en-US" altLang="zh-TW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3331677" y="2161009"/>
            <a:ext cx="629145" cy="238363"/>
          </a:xfrm>
          <a:prstGeom prst="flowChartAlternateProcess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修改密碼</a:t>
            </a:r>
            <a:endParaRPr lang="zh-TW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2436972" y="206618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dirty="0" smtClean="0">
                <a:solidFill>
                  <a:srgbClr val="0070C0"/>
                </a:solidFill>
              </a:rPr>
              <a:t>變更頭貼</a:t>
            </a:r>
            <a:endParaRPr lang="zh-TW" altLang="en-US" sz="800" dirty="0">
              <a:solidFill>
                <a:srgbClr val="0070C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29643" y="2950295"/>
            <a:ext cx="1904701" cy="1451385"/>
          </a:xfrm>
          <a:prstGeom prst="rect">
            <a:avLst/>
          </a:prstGeom>
          <a:solidFill>
            <a:schemeClr val="bg1"/>
          </a:solidFill>
          <a:ln>
            <a:solidFill>
              <a:srgbClr val="FF8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文字方塊 117"/>
          <p:cNvSpPr txBox="1"/>
          <p:nvPr/>
        </p:nvSpPr>
        <p:spPr>
          <a:xfrm>
            <a:off x="2365772" y="2679565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歷史紀錄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直線接點 10"/>
          <p:cNvCxnSpPr/>
          <p:nvPr/>
        </p:nvCxnSpPr>
        <p:spPr>
          <a:xfrm>
            <a:off x="2436972" y="3285803"/>
            <a:ext cx="1897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8" idx="1"/>
            <a:endCxn id="8" idx="3"/>
          </p:cNvCxnSpPr>
          <p:nvPr/>
        </p:nvCxnSpPr>
        <p:spPr>
          <a:xfrm>
            <a:off x="2429643" y="3675988"/>
            <a:ext cx="19047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>
            <a:off x="2429643" y="4052966"/>
            <a:ext cx="19047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字方塊 118"/>
          <p:cNvSpPr txBox="1"/>
          <p:nvPr/>
        </p:nvSpPr>
        <p:spPr>
          <a:xfrm>
            <a:off x="3151509" y="1901993"/>
            <a:ext cx="10615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剩餘點數</a:t>
            </a:r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en-US" altLang="zh-TW" sz="1050" b="1" dirty="0" smtClean="0">
                <a:solidFill>
                  <a:schemeClr val="accent4">
                    <a:lumMod val="75000"/>
                  </a:schemeClr>
                </a:solidFill>
              </a:rPr>
              <a:t>500</a:t>
            </a:r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0" name="文字方塊 119"/>
          <p:cNvSpPr txBox="1"/>
          <p:nvPr/>
        </p:nvSpPr>
        <p:spPr>
          <a:xfrm>
            <a:off x="2469472" y="3006078"/>
            <a:ext cx="18453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2020/05/13	21:01	300P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1" name="文字方塊 120"/>
          <p:cNvSpPr txBox="1"/>
          <p:nvPr/>
        </p:nvSpPr>
        <p:spPr>
          <a:xfrm>
            <a:off x="2476352" y="3363986"/>
            <a:ext cx="18453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2020/05/08	20:19	250P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3" name="文字方塊 122"/>
          <p:cNvSpPr txBox="1"/>
          <p:nvPr/>
        </p:nvSpPr>
        <p:spPr>
          <a:xfrm>
            <a:off x="2479112" y="3737616"/>
            <a:ext cx="18453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2020/05/01	19:22	200P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4" name="文字方塊 123"/>
          <p:cNvSpPr txBox="1"/>
          <p:nvPr/>
        </p:nvSpPr>
        <p:spPr>
          <a:xfrm>
            <a:off x="2476352" y="4083964"/>
            <a:ext cx="18453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2020/04/30	23:30	350P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5" name="文字方塊 124"/>
          <p:cNvSpPr txBox="1"/>
          <p:nvPr/>
        </p:nvSpPr>
        <p:spPr>
          <a:xfrm>
            <a:off x="5605280" y="101081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E84C22"/>
                </a:solidFill>
              </a:rPr>
              <a:t>店家資</a:t>
            </a:r>
            <a:r>
              <a:rPr lang="zh-TW" altLang="en-US" sz="1400" dirty="0">
                <a:solidFill>
                  <a:srgbClr val="E84C22"/>
                </a:solidFill>
              </a:rPr>
              <a:t>訊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4947643" y="1484733"/>
            <a:ext cx="224933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電話：</a:t>
            </a:r>
            <a:r>
              <a:rPr lang="en-US" altLang="zh-TW" sz="1100" dirty="0" smtClean="0">
                <a:solidFill>
                  <a:schemeClr val="bg2">
                    <a:lumMod val="25000"/>
                  </a:schemeClr>
                </a:solidFill>
              </a:rPr>
              <a:t>02 2507 6739</a:t>
            </a:r>
          </a:p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營業時間：</a:t>
            </a:r>
            <a:r>
              <a:rPr lang="en-US" altLang="zh-TW" sz="1100" dirty="0" smtClean="0">
                <a:solidFill>
                  <a:schemeClr val="bg2">
                    <a:lumMod val="25000"/>
                  </a:schemeClr>
                </a:solidFill>
              </a:rPr>
              <a:t>14:00-23:00</a:t>
            </a:r>
          </a:p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收費標準：</a:t>
            </a:r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一小時</a:t>
            </a:r>
            <a:r>
              <a:rPr lang="en-US" altLang="zh-TW" sz="11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$150</a:t>
            </a:r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包日</a:t>
            </a:r>
            <a:r>
              <a:rPr lang="en-US" altLang="zh-TW" sz="11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$300</a:t>
            </a:r>
          </a:p>
        </p:txBody>
      </p:sp>
      <p:sp>
        <p:nvSpPr>
          <p:cNvPr id="126" name="文字方塊 125"/>
          <p:cNvSpPr txBox="1"/>
          <p:nvPr/>
        </p:nvSpPr>
        <p:spPr>
          <a:xfrm>
            <a:off x="5007845" y="2699172"/>
            <a:ext cx="21515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台北市</a:t>
            </a:r>
            <a:r>
              <a:rPr lang="zh-TW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中山區松江路</a:t>
            </a:r>
            <a:r>
              <a:rPr lang="en-US" altLang="zh-TW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69</a:t>
            </a:r>
            <a:r>
              <a:rPr lang="zh-TW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巷</a:t>
            </a:r>
            <a:r>
              <a:rPr lang="en-US" altLang="zh-TW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16</a:t>
            </a:r>
            <a:r>
              <a:rPr lang="zh-TW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號</a:t>
            </a:r>
            <a:r>
              <a:rPr lang="en-US" altLang="zh-TW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B1</a:t>
            </a:r>
            <a:endParaRPr lang="zh-TW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9" name="圖片 68" descr="畫面剪輯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937" y="2992497"/>
            <a:ext cx="1836320" cy="144309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1" name="矩形 70"/>
          <p:cNvSpPr/>
          <p:nvPr/>
        </p:nvSpPr>
        <p:spPr>
          <a:xfrm>
            <a:off x="5176014" y="2192295"/>
            <a:ext cx="113429" cy="1134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矩形 126"/>
          <p:cNvSpPr/>
          <p:nvPr/>
        </p:nvSpPr>
        <p:spPr>
          <a:xfrm>
            <a:off x="5182262" y="2445456"/>
            <a:ext cx="113429" cy="1134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矩形 131"/>
          <p:cNvSpPr/>
          <p:nvPr/>
        </p:nvSpPr>
        <p:spPr>
          <a:xfrm>
            <a:off x="6015596" y="2192295"/>
            <a:ext cx="113429" cy="1134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矩形 132"/>
          <p:cNvSpPr/>
          <p:nvPr/>
        </p:nvSpPr>
        <p:spPr>
          <a:xfrm>
            <a:off x="6018333" y="2445456"/>
            <a:ext cx="113429" cy="1134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文字方塊 72"/>
          <p:cNvSpPr txBox="1"/>
          <p:nvPr/>
        </p:nvSpPr>
        <p:spPr>
          <a:xfrm>
            <a:off x="5320611" y="2110510"/>
            <a:ext cx="455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>
                <a:solidFill>
                  <a:schemeClr val="bg2">
                    <a:lumMod val="25000"/>
                  </a:schemeClr>
                </a:solidFill>
              </a:rPr>
              <a:t>WiFi</a:t>
            </a:r>
            <a:endParaRPr lang="zh-TW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4" name="文字方塊 133"/>
          <p:cNvSpPr txBox="1"/>
          <p:nvPr/>
        </p:nvSpPr>
        <p:spPr>
          <a:xfrm>
            <a:off x="6113983" y="236367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bg2">
                    <a:lumMod val="25000"/>
                  </a:schemeClr>
                </a:solidFill>
              </a:rPr>
              <a:t>攜帶外食</a:t>
            </a:r>
            <a:endParaRPr lang="zh-TW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5" name="文字方塊 134"/>
          <p:cNvSpPr txBox="1"/>
          <p:nvPr/>
        </p:nvSpPr>
        <p:spPr>
          <a:xfrm>
            <a:off x="5306987" y="236367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bg2">
                    <a:lumMod val="25000"/>
                  </a:schemeClr>
                </a:solidFill>
              </a:rPr>
              <a:t>供餐</a:t>
            </a:r>
            <a:endParaRPr lang="zh-TW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6" name="文字方塊 135"/>
          <p:cNvSpPr txBox="1"/>
          <p:nvPr/>
        </p:nvSpPr>
        <p:spPr>
          <a:xfrm>
            <a:off x="6119329" y="211051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chemeClr val="bg2">
                    <a:lumMod val="25000"/>
                  </a:schemeClr>
                </a:solidFill>
              </a:rPr>
              <a:t>插座</a:t>
            </a:r>
          </a:p>
        </p:txBody>
      </p:sp>
      <p:sp>
        <p:nvSpPr>
          <p:cNvPr id="74" name="矩形 73"/>
          <p:cNvSpPr/>
          <p:nvPr/>
        </p:nvSpPr>
        <p:spPr>
          <a:xfrm>
            <a:off x="5731996" y="1276230"/>
            <a:ext cx="6078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100" dirty="0">
                <a:solidFill>
                  <a:schemeClr val="bg2">
                    <a:lumMod val="25000"/>
                  </a:schemeClr>
                </a:solidFill>
              </a:rPr>
              <a:t>夢桌遊</a:t>
            </a:r>
            <a:endParaRPr lang="en-US" altLang="zh-TW" sz="105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144264" y="1619976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第</a:t>
            </a:r>
            <a:r>
              <a:rPr lang="en-US" altLang="zh-CN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5</a:t>
            </a:r>
            <a:r>
              <a:rPr lang="zh-CN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章</a:t>
            </a:r>
            <a:r>
              <a:rPr lang="zh-CN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	</a:t>
            </a:r>
            <a:endParaRPr lang="en-US" altLang="zh-CN" sz="3600" b="1" kern="100" dirty="0" smtClean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未來展</a:t>
            </a:r>
            <a:r>
              <a:rPr lang="zh-TW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望</a:t>
            </a:r>
            <a:endParaRPr lang="zh-CN" altLang="en-US" sz="3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6" name="AutoShape 59">
            <a:extLst>
              <a:ext uri="{FF2B5EF4-FFF2-40B4-BE49-F238E27FC236}">
                <a16:creationId xmlns:a16="http://schemas.microsoft.com/office/drawing/2014/main" id="{65296ADF-6826-4E74-AAC1-75AE73C7BE4D}"/>
              </a:ext>
            </a:extLst>
          </p:cNvPr>
          <p:cNvSpPr>
            <a:spLocks/>
          </p:cNvSpPr>
          <p:nvPr/>
        </p:nvSpPr>
        <p:spPr bwMode="auto">
          <a:xfrm>
            <a:off x="1518296" y="2047541"/>
            <a:ext cx="779757" cy="772764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grpSp>
        <p:nvGrpSpPr>
          <p:cNvPr id="7" name="Group 13">
            <a:extLst>
              <a:ext uri="{FF2B5EF4-FFF2-40B4-BE49-F238E27FC236}">
                <a16:creationId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14477" y="288237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5">
              <a:extLst>
                <a:ext uri="{FF2B5EF4-FFF2-40B4-BE49-F238E27FC236}">
                  <a16:creationId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3505657" y="282030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5</a:t>
            </a:r>
            <a:r>
              <a:rPr lang="en-US" altLang="zh-TW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-1 </a:t>
            </a: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	</a:t>
            </a:r>
            <a:r>
              <a:rPr lang="zh-TW" altLang="en-US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短期</a:t>
            </a:r>
            <a:endParaRPr lang="zh-CN" altLang="en-US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2" name="Group 13">
            <a:extLst>
              <a:ext uri="{FF2B5EF4-FFF2-40B4-BE49-F238E27FC236}">
                <a16:creationId xmlns:a16="http://schemas.microsoft.com/office/drawing/2014/main" id="{693906BC-7735-4725-8309-72D620A681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14477" y="3242524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5A080266-FD71-491A-94E3-45981DDCAB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06855B9F-A534-49BD-8C81-1FC504DFE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9C36F1F9-0132-4F64-A577-185FEC85B26A}"/>
              </a:ext>
            </a:extLst>
          </p:cNvPr>
          <p:cNvSpPr/>
          <p:nvPr/>
        </p:nvSpPr>
        <p:spPr>
          <a:xfrm>
            <a:off x="3505657" y="318045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5</a:t>
            </a:r>
            <a:r>
              <a:rPr lang="en-US" altLang="zh-TW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-2 </a:t>
            </a: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	</a:t>
            </a:r>
            <a:r>
              <a:rPr lang="zh-TW" altLang="en-US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長期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30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835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未來展望</a:t>
            </a:r>
            <a:r>
              <a:rPr lang="en-US" altLang="zh-TW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短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期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339667" y="4276639"/>
            <a:ext cx="504707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7" name="菱形 6"/>
          <p:cNvSpPr/>
          <p:nvPr/>
        </p:nvSpPr>
        <p:spPr>
          <a:xfrm>
            <a:off x="2067172" y="2057073"/>
            <a:ext cx="2365127" cy="2365127"/>
          </a:xfrm>
          <a:prstGeom prst="diamond">
            <a:avLst/>
          </a:prstGeom>
          <a:solidFill>
            <a:srgbClr val="537E3E">
              <a:alpha val="5725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導入</a:t>
            </a:r>
            <a:r>
              <a:rPr lang="en-US" altLang="zh-TW" dirty="0" err="1" smtClean="0"/>
              <a:t>LINEBot</a:t>
            </a:r>
            <a:endParaRPr lang="en-US" altLang="zh-TW" dirty="0" smtClean="0"/>
          </a:p>
          <a:p>
            <a:pPr algn="ctr"/>
            <a:r>
              <a:rPr lang="zh-TW" altLang="en-US" dirty="0" smtClean="0">
                <a:solidFill>
                  <a:schemeClr val="tx2"/>
                </a:solidFill>
              </a:rPr>
              <a:t>增加使用便利</a:t>
            </a:r>
            <a:r>
              <a:rPr lang="zh-TW" altLang="en-US" dirty="0">
                <a:solidFill>
                  <a:schemeClr val="tx2"/>
                </a:solidFill>
              </a:rPr>
              <a:t>性</a:t>
            </a:r>
          </a:p>
        </p:txBody>
      </p:sp>
      <p:sp>
        <p:nvSpPr>
          <p:cNvPr id="6" name="菱形 5"/>
          <p:cNvSpPr/>
          <p:nvPr/>
        </p:nvSpPr>
        <p:spPr>
          <a:xfrm>
            <a:off x="3368269" y="758418"/>
            <a:ext cx="2365127" cy="2365127"/>
          </a:xfrm>
          <a:prstGeom prst="diamond">
            <a:avLst/>
          </a:prstGeom>
          <a:solidFill>
            <a:schemeClr val="accent6">
              <a:lumMod val="60000"/>
              <a:lumOff val="40000"/>
              <a:alpha val="5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新增功能</a:t>
            </a:r>
            <a:endParaRPr lang="en-US" altLang="zh-TW" dirty="0" smtClean="0"/>
          </a:p>
          <a:p>
            <a:pPr algn="ctr"/>
            <a:r>
              <a:rPr lang="zh-TW" altLang="en-US" dirty="0" smtClean="0">
                <a:solidFill>
                  <a:schemeClr val="tx2"/>
                </a:solidFill>
              </a:rPr>
              <a:t>線上教學</a:t>
            </a:r>
            <a:endParaRPr lang="en-US" altLang="zh-TW" dirty="0" smtClean="0">
              <a:solidFill>
                <a:schemeClr val="tx2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2"/>
                </a:solidFill>
              </a:rPr>
              <a:t>預約</a:t>
            </a:r>
            <a:r>
              <a:rPr lang="zh-TW" altLang="en-US" dirty="0">
                <a:solidFill>
                  <a:schemeClr val="tx2"/>
                </a:solidFill>
              </a:rPr>
              <a:t>功能</a:t>
            </a:r>
          </a:p>
        </p:txBody>
      </p:sp>
      <p:sp>
        <p:nvSpPr>
          <p:cNvPr id="8" name="菱形 7"/>
          <p:cNvSpPr/>
          <p:nvPr/>
        </p:nvSpPr>
        <p:spPr>
          <a:xfrm>
            <a:off x="4669366" y="2057073"/>
            <a:ext cx="2365127" cy="2365127"/>
          </a:xfrm>
          <a:prstGeom prst="diamond">
            <a:avLst/>
          </a:prstGeom>
          <a:solidFill>
            <a:schemeClr val="accent2">
              <a:lumMod val="75000"/>
              <a:alpha val="5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美化網頁</a:t>
            </a:r>
            <a:endParaRPr lang="en-US" altLang="zh-TW" dirty="0" smtClean="0"/>
          </a:p>
          <a:p>
            <a:pPr algn="ctr"/>
            <a:r>
              <a:rPr lang="zh-TW" altLang="en-US" dirty="0" smtClean="0">
                <a:solidFill>
                  <a:schemeClr val="tx2"/>
                </a:solidFill>
              </a:rPr>
              <a:t>強化使用流暢度</a:t>
            </a:r>
            <a:endParaRPr lang="zh-TW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160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mph" presetSubtype="0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mph" presetSubtype="0" grpId="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6" grpId="0" animBg="1"/>
      <p:bldP spid="6" grpId="1" animBg="1"/>
      <p:bldP spid="6" grpId="2" animBg="1"/>
      <p:bldP spid="8" grpId="0" animBg="1"/>
      <p:bldP spid="8" grpId="1" animBg="1"/>
      <p:bldP spid="8" grpId="2" animBg="1"/>
      <p:bldP spid="8" grpId="3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/>
        </p:nvSpPr>
        <p:spPr>
          <a:xfrm>
            <a:off x="3395135" y="1752598"/>
            <a:ext cx="2192866" cy="1890402"/>
          </a:xfrm>
          <a:prstGeom prst="triangle">
            <a:avLst/>
          </a:pr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等腰三角形 12"/>
          <p:cNvSpPr/>
          <p:nvPr/>
        </p:nvSpPr>
        <p:spPr>
          <a:xfrm>
            <a:off x="3772429" y="2176473"/>
            <a:ext cx="1486958" cy="1281861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835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未來展望</a:t>
            </a:r>
            <a:r>
              <a:rPr lang="en-US" altLang="zh-TW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長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期</a:t>
            </a:r>
            <a:endParaRPr lang="zh-TW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331200" y="4276639"/>
            <a:ext cx="513174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7" name="橢圓 6"/>
          <p:cNvSpPr/>
          <p:nvPr/>
        </p:nvSpPr>
        <p:spPr>
          <a:xfrm>
            <a:off x="3695701" y="885417"/>
            <a:ext cx="1591733" cy="159173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4931834" y="2684906"/>
            <a:ext cx="1591733" cy="159173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2599268" y="2684905"/>
            <a:ext cx="1591733" cy="159173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954991" y="1528802"/>
            <a:ext cx="112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E84C22"/>
                </a:solidFill>
              </a:rPr>
              <a:t>店家</a:t>
            </a:r>
            <a:r>
              <a:rPr lang="zh-TW" altLang="en-US" b="1" dirty="0">
                <a:solidFill>
                  <a:srgbClr val="E84C22"/>
                </a:solidFill>
              </a:rPr>
              <a:t>合作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5207000" y="3273668"/>
            <a:ext cx="112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E84C22"/>
                </a:solidFill>
              </a:rPr>
              <a:t>揪團功能</a:t>
            </a:r>
            <a:endParaRPr lang="zh-TW" altLang="en-US" b="1" dirty="0">
              <a:solidFill>
                <a:srgbClr val="E84C22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833157" y="3293233"/>
            <a:ext cx="112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E84C22"/>
                </a:solidFill>
              </a:rPr>
              <a:t>線上桌遊</a:t>
            </a:r>
            <a:endParaRPr lang="zh-TW" altLang="en-US" b="1" dirty="0">
              <a:solidFill>
                <a:srgbClr val="E84C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85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mph" presetSubtype="0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1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43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4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4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49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5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9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61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2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64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5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67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8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9" presetClass="emph" presetSubtype="0" grpId="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7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7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mph" presetSubtype="0" grpId="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7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0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8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3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85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6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8" grpId="2" animBg="1"/>
      <p:bldP spid="8" grpId="3" animBg="1"/>
      <p:bldP spid="8" grpId="4" animBg="1"/>
      <p:bldP spid="9" grpId="0" animBg="1"/>
      <p:bldP spid="9" grpId="1" animBg="1"/>
      <p:bldP spid="9" grpId="2" animBg="1"/>
      <p:bldP spid="9" grpId="3" animBg="1"/>
      <p:bldP spid="9" grpId="4" animBg="1"/>
      <p:bldP spid="10" grpId="0"/>
      <p:bldP spid="10" grpId="1"/>
      <p:bldP spid="10" grpId="2"/>
      <p:bldP spid="10" grpId="3"/>
      <p:bldP spid="11" grpId="0"/>
      <p:bldP spid="11" grpId="1"/>
      <p:bldP spid="11" grpId="2"/>
      <p:bldP spid="11" grpId="3"/>
      <p:bldP spid="11" grpId="4"/>
      <p:bldP spid="12" grpId="0"/>
      <p:bldP spid="12" grpId="1"/>
      <p:bldP spid="12" grpId="2"/>
      <p:bldP spid="12" grpId="3"/>
      <p:bldP spid="12" grpId="4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144264" y="1619976"/>
            <a:ext cx="433965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第</a:t>
            </a:r>
            <a:r>
              <a:rPr lang="en-US" altLang="zh-TW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6</a:t>
            </a: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章</a:t>
            </a:r>
            <a:r>
              <a:rPr lang="zh-TW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	</a:t>
            </a:r>
            <a:endParaRPr lang="en-US" altLang="zh-TW" sz="3600" b="1" kern="100" dirty="0" smtClean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專案</a:t>
            </a:r>
            <a:r>
              <a:rPr lang="zh-TW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時程與組織分工</a:t>
            </a:r>
            <a:endParaRPr lang="zh-CN" altLang="en-US" sz="3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08EDB90-29AC-41EE-8404-B98F5C9941E8}"/>
              </a:ext>
            </a:extLst>
          </p:cNvPr>
          <p:cNvSpPr/>
          <p:nvPr/>
        </p:nvSpPr>
        <p:spPr>
          <a:xfrm>
            <a:off x="3144264" y="2733086"/>
            <a:ext cx="53735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Project schedule </a:t>
            </a:r>
            <a:r>
              <a:rPr lang="en-US" altLang="zh-CN" sz="2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and</a:t>
            </a:r>
            <a:r>
              <a:rPr lang="zh-TW" altLang="en-US" sz="2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work </a:t>
            </a:r>
            <a:r>
              <a:rPr lang="en-US" altLang="zh-CN" sz="2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distribution</a:t>
            </a:r>
          </a:p>
        </p:txBody>
      </p:sp>
      <p:grpSp>
        <p:nvGrpSpPr>
          <p:cNvPr id="7" name="Group 13">
            <a:extLst>
              <a:ext uri="{FF2B5EF4-FFF2-40B4-BE49-F238E27FC236}">
                <a16:creationId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63151" y="3226510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5">
              <a:extLst>
                <a:ext uri="{FF2B5EF4-FFF2-40B4-BE49-F238E27FC236}">
                  <a16:creationId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3454331" y="316444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6</a:t>
            </a:r>
            <a:r>
              <a:rPr lang="en-US" altLang="zh-TW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-1 </a:t>
            </a: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	</a:t>
            </a:r>
            <a:r>
              <a:rPr lang="zh-TW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專案時程</a:t>
            </a:r>
            <a:endParaRPr lang="zh-CN" altLang="en-US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2" name="Group 13">
            <a:extLst>
              <a:ext uri="{FF2B5EF4-FFF2-40B4-BE49-F238E27FC236}">
                <a16:creationId xmlns:a16="http://schemas.microsoft.com/office/drawing/2014/main" id="{693906BC-7735-4725-8309-72D620A681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63151" y="358666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5A080266-FD71-491A-94E3-45981DDCAB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06855B9F-A534-49BD-8C81-1FC504DFE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9C36F1F9-0132-4F64-A577-185FEC85B26A}"/>
              </a:ext>
            </a:extLst>
          </p:cNvPr>
          <p:cNvSpPr/>
          <p:nvPr/>
        </p:nvSpPr>
        <p:spPr>
          <a:xfrm>
            <a:off x="3454331" y="3524595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6</a:t>
            </a:r>
            <a:r>
              <a:rPr lang="en-US" altLang="zh-TW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-2 </a:t>
            </a: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	</a:t>
            </a:r>
            <a:r>
              <a:rPr lang="zh-TW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專案組織與</a:t>
            </a:r>
            <a:r>
              <a:rPr lang="zh-TW" altLang="en-US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分工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7" name="Oval 100"/>
          <p:cNvSpPr>
            <a:spLocks noChangeArrowheads="1"/>
          </p:cNvSpPr>
          <p:nvPr/>
        </p:nvSpPr>
        <p:spPr bwMode="auto">
          <a:xfrm>
            <a:off x="1405185" y="1941196"/>
            <a:ext cx="1063125" cy="1063125"/>
          </a:xfrm>
          <a:prstGeom prst="ellipse">
            <a:avLst/>
          </a:prstGeom>
          <a:noFill/>
          <a:ln w="4445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Line 101"/>
          <p:cNvSpPr>
            <a:spLocks noChangeShapeType="1"/>
          </p:cNvSpPr>
          <p:nvPr/>
        </p:nvSpPr>
        <p:spPr bwMode="auto">
          <a:xfrm>
            <a:off x="1936747" y="2220140"/>
            <a:ext cx="2" cy="310169"/>
          </a:xfrm>
          <a:prstGeom prst="line">
            <a:avLst/>
          </a:prstGeom>
          <a:noFill/>
          <a:ln w="4445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Line 102"/>
          <p:cNvSpPr>
            <a:spLocks noChangeShapeType="1"/>
          </p:cNvSpPr>
          <p:nvPr/>
        </p:nvSpPr>
        <p:spPr bwMode="auto">
          <a:xfrm flipH="1">
            <a:off x="1925634" y="2519831"/>
            <a:ext cx="318631" cy="2"/>
          </a:xfrm>
          <a:prstGeom prst="line">
            <a:avLst/>
          </a:prstGeom>
          <a:noFill/>
          <a:ln w="4445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5624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6401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6</a:t>
            </a:r>
            <a:r>
              <a:rPr lang="en-US" altLang="zh-CN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-1</a:t>
            </a:r>
            <a:r>
              <a:rPr lang="zh-CN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專案</a:t>
            </a: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時程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8226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Schedule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76CCE28B-FAE8-4E45-B027-9AE0F6FDD740}"/>
              </a:ext>
            </a:extLst>
          </p:cNvPr>
          <p:cNvSpPr>
            <a:spLocks/>
          </p:cNvSpPr>
          <p:nvPr/>
        </p:nvSpPr>
        <p:spPr bwMode="auto">
          <a:xfrm>
            <a:off x="880373" y="2467153"/>
            <a:ext cx="1580558" cy="517987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</a:ln>
          <a:extLst/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Freeform 12">
            <a:extLst>
              <a:ext uri="{FF2B5EF4-FFF2-40B4-BE49-F238E27FC236}">
                <a16:creationId xmlns:a16="http://schemas.microsoft.com/office/drawing/2014/main" id="{5E97AAEC-9069-437C-ADA1-E758369A72D8}"/>
              </a:ext>
            </a:extLst>
          </p:cNvPr>
          <p:cNvSpPr>
            <a:spLocks/>
          </p:cNvSpPr>
          <p:nvPr/>
        </p:nvSpPr>
        <p:spPr bwMode="auto">
          <a:xfrm>
            <a:off x="2425029" y="2556530"/>
            <a:ext cx="1513725" cy="517987"/>
          </a:xfrm>
          <a:custGeom>
            <a:avLst/>
            <a:gdLst>
              <a:gd name="T0" fmla="*/ 856 w 879"/>
              <a:gd name="T1" fmla="*/ 0 h 210"/>
              <a:gd name="T2" fmla="*/ 23 w 879"/>
              <a:gd name="T3" fmla="*/ 0 h 210"/>
              <a:gd name="T4" fmla="*/ 0 w 879"/>
              <a:gd name="T5" fmla="*/ 23 h 210"/>
              <a:gd name="T6" fmla="*/ 0 w 879"/>
              <a:gd name="T7" fmla="*/ 154 h 210"/>
              <a:gd name="T8" fmla="*/ 23 w 879"/>
              <a:gd name="T9" fmla="*/ 177 h 210"/>
              <a:gd name="T10" fmla="*/ 397 w 879"/>
              <a:gd name="T11" fmla="*/ 177 h 210"/>
              <a:gd name="T12" fmla="*/ 418 w 879"/>
              <a:gd name="T13" fmla="*/ 210 h 210"/>
              <a:gd name="T14" fmla="*/ 440 w 879"/>
              <a:gd name="T15" fmla="*/ 177 h 210"/>
              <a:gd name="T16" fmla="*/ 856 w 879"/>
              <a:gd name="T17" fmla="*/ 177 h 210"/>
              <a:gd name="T18" fmla="*/ 879 w 879"/>
              <a:gd name="T19" fmla="*/ 154 h 210"/>
              <a:gd name="T20" fmla="*/ 879 w 879"/>
              <a:gd name="T21" fmla="*/ 23 h 210"/>
              <a:gd name="T22" fmla="*/ 856 w 879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9" h="210">
                <a:moveTo>
                  <a:pt x="85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3" y="177"/>
                </a:cubicBezTo>
                <a:cubicBezTo>
                  <a:pt x="397" y="177"/>
                  <a:pt x="397" y="177"/>
                  <a:pt x="397" y="177"/>
                </a:cubicBezTo>
                <a:cubicBezTo>
                  <a:pt x="418" y="210"/>
                  <a:pt x="418" y="210"/>
                  <a:pt x="418" y="210"/>
                </a:cubicBezTo>
                <a:cubicBezTo>
                  <a:pt x="440" y="177"/>
                  <a:pt x="440" y="177"/>
                  <a:pt x="440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9" y="177"/>
                  <a:pt x="879" y="167"/>
                  <a:pt x="879" y="154"/>
                </a:cubicBezTo>
                <a:cubicBezTo>
                  <a:pt x="879" y="23"/>
                  <a:pt x="879" y="23"/>
                  <a:pt x="879" y="23"/>
                </a:cubicBezTo>
                <a:cubicBezTo>
                  <a:pt x="879" y="10"/>
                  <a:pt x="869" y="0"/>
                  <a:pt x="856" y="0"/>
                </a:cubicBezTo>
                <a:close/>
              </a:path>
            </a:pathLst>
          </a:custGeom>
          <a:solidFill>
            <a:schemeClr val="accent2"/>
          </a:solidFill>
          <a:ln w="12700">
            <a:solidFill>
              <a:schemeClr val="accent2"/>
            </a:solidFill>
          </a:ln>
          <a:extLst/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Freeform 13">
            <a:extLst>
              <a:ext uri="{FF2B5EF4-FFF2-40B4-BE49-F238E27FC236}">
                <a16:creationId xmlns:a16="http://schemas.microsoft.com/office/drawing/2014/main" id="{CE8F69A0-1FF3-485C-B278-BD033048388F}"/>
              </a:ext>
            </a:extLst>
          </p:cNvPr>
          <p:cNvSpPr>
            <a:spLocks/>
          </p:cNvSpPr>
          <p:nvPr/>
        </p:nvSpPr>
        <p:spPr bwMode="auto">
          <a:xfrm>
            <a:off x="3724906" y="2466093"/>
            <a:ext cx="1502033" cy="517987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</a:ln>
          <a:extLst/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Freeform 14">
            <a:extLst>
              <a:ext uri="{FF2B5EF4-FFF2-40B4-BE49-F238E27FC236}">
                <a16:creationId xmlns:a16="http://schemas.microsoft.com/office/drawing/2014/main" id="{C84D7587-7375-4AF9-92DE-AD9CF6E3DE57}"/>
              </a:ext>
            </a:extLst>
          </p:cNvPr>
          <p:cNvSpPr>
            <a:spLocks/>
          </p:cNvSpPr>
          <p:nvPr/>
        </p:nvSpPr>
        <p:spPr bwMode="auto">
          <a:xfrm>
            <a:off x="5164663" y="2548854"/>
            <a:ext cx="1443607" cy="517987"/>
          </a:xfrm>
          <a:custGeom>
            <a:avLst/>
            <a:gdLst>
              <a:gd name="T0" fmla="*/ 856 w 878"/>
              <a:gd name="T1" fmla="*/ 0 h 210"/>
              <a:gd name="T2" fmla="*/ 22 w 878"/>
              <a:gd name="T3" fmla="*/ 0 h 210"/>
              <a:gd name="T4" fmla="*/ 0 w 878"/>
              <a:gd name="T5" fmla="*/ 23 h 210"/>
              <a:gd name="T6" fmla="*/ 0 w 878"/>
              <a:gd name="T7" fmla="*/ 154 h 210"/>
              <a:gd name="T8" fmla="*/ 22 w 878"/>
              <a:gd name="T9" fmla="*/ 177 h 210"/>
              <a:gd name="T10" fmla="*/ 396 w 878"/>
              <a:gd name="T11" fmla="*/ 177 h 210"/>
              <a:gd name="T12" fmla="*/ 417 w 878"/>
              <a:gd name="T13" fmla="*/ 210 h 210"/>
              <a:gd name="T14" fmla="*/ 439 w 878"/>
              <a:gd name="T15" fmla="*/ 177 h 210"/>
              <a:gd name="T16" fmla="*/ 856 w 878"/>
              <a:gd name="T17" fmla="*/ 177 h 210"/>
              <a:gd name="T18" fmla="*/ 878 w 878"/>
              <a:gd name="T19" fmla="*/ 154 h 210"/>
              <a:gd name="T20" fmla="*/ 878 w 878"/>
              <a:gd name="T21" fmla="*/ 23 h 210"/>
              <a:gd name="T22" fmla="*/ 856 w 878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0"/>
                </a:move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2" y="177"/>
                </a:cubicBezTo>
                <a:cubicBezTo>
                  <a:pt x="396" y="177"/>
                  <a:pt x="396" y="177"/>
                  <a:pt x="396" y="177"/>
                </a:cubicBezTo>
                <a:cubicBezTo>
                  <a:pt x="417" y="210"/>
                  <a:pt x="417" y="210"/>
                  <a:pt x="417" y="210"/>
                </a:cubicBezTo>
                <a:cubicBezTo>
                  <a:pt x="439" y="177"/>
                  <a:pt x="439" y="177"/>
                  <a:pt x="439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8" y="177"/>
                  <a:pt x="878" y="167"/>
                  <a:pt x="878" y="154"/>
                </a:cubicBezTo>
                <a:cubicBezTo>
                  <a:pt x="878" y="23"/>
                  <a:pt x="878" y="23"/>
                  <a:pt x="878" y="23"/>
                </a:cubicBezTo>
                <a:cubicBezTo>
                  <a:pt x="878" y="10"/>
                  <a:pt x="868" y="0"/>
                  <a:pt x="856" y="0"/>
                </a:cubicBezTo>
                <a:close/>
              </a:path>
            </a:pathLst>
          </a:custGeom>
          <a:solidFill>
            <a:schemeClr val="accent2"/>
          </a:solidFill>
          <a:ln w="12700">
            <a:solidFill>
              <a:schemeClr val="accent2"/>
            </a:solidFill>
          </a:ln>
          <a:extLst/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237959A-D7AD-41A7-A218-E549BB189D7E}"/>
              </a:ext>
            </a:extLst>
          </p:cNvPr>
          <p:cNvSpPr/>
          <p:nvPr/>
        </p:nvSpPr>
        <p:spPr>
          <a:xfrm>
            <a:off x="1177384" y="2567830"/>
            <a:ext cx="10232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Step1</a:t>
            </a:r>
            <a:endParaRPr lang="zh-CN" altLang="en-US" sz="2000" b="1" kern="1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CE6AFD7-581C-4CD9-A78D-1F9FC6FE4AA5}"/>
              </a:ext>
            </a:extLst>
          </p:cNvPr>
          <p:cNvSpPr/>
          <p:nvPr/>
        </p:nvSpPr>
        <p:spPr>
          <a:xfrm>
            <a:off x="2653806" y="2548854"/>
            <a:ext cx="10266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 dirty="0">
                <a:solidFill>
                  <a:srgbClr val="222B34"/>
                </a:solidFill>
                <a:latin typeface="+mn-ea"/>
                <a:cs typeface="Times New Roman" panose="02020603050405020304" pitchFamily="18" charset="0"/>
              </a:rPr>
              <a:t>Step2</a:t>
            </a:r>
            <a:endParaRPr lang="zh-CN" altLang="en-US" sz="2000" b="1" kern="100" dirty="0">
              <a:solidFill>
                <a:srgbClr val="222B34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CB21E63-CDFF-451B-A815-DDF76A11D637}"/>
              </a:ext>
            </a:extLst>
          </p:cNvPr>
          <p:cNvSpPr/>
          <p:nvPr/>
        </p:nvSpPr>
        <p:spPr>
          <a:xfrm>
            <a:off x="3976805" y="2548074"/>
            <a:ext cx="11414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Step3</a:t>
            </a:r>
            <a:endParaRPr lang="zh-CN" altLang="en-US" sz="2000" b="1" kern="1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22B6194-A170-463B-B6FA-7DDCBE954616}"/>
              </a:ext>
            </a:extLst>
          </p:cNvPr>
          <p:cNvSpPr/>
          <p:nvPr/>
        </p:nvSpPr>
        <p:spPr>
          <a:xfrm>
            <a:off x="5409270" y="2525031"/>
            <a:ext cx="9827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 dirty="0">
                <a:solidFill>
                  <a:srgbClr val="222B34"/>
                </a:solidFill>
                <a:latin typeface="+mn-ea"/>
                <a:cs typeface="Times New Roman" panose="02020603050405020304" pitchFamily="18" charset="0"/>
              </a:rPr>
              <a:t>Step4</a:t>
            </a:r>
            <a:endParaRPr lang="zh-CN" altLang="en-US" sz="2000" b="1" kern="100" dirty="0">
              <a:solidFill>
                <a:srgbClr val="222B34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3" name="矩形 22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:a16="http://schemas.microsoft.com/office/drawing/2014/main" id="{209A3912-92EB-4CA8-8745-1148298E2830}"/>
              </a:ext>
            </a:extLst>
          </p:cNvPr>
          <p:cNvSpPr/>
          <p:nvPr/>
        </p:nvSpPr>
        <p:spPr>
          <a:xfrm>
            <a:off x="637672" y="1797779"/>
            <a:ext cx="19234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  <a:r>
              <a:rPr lang="zh-TW" altLang="en-US" sz="2400" dirty="0" smtClean="0">
                <a:solidFill>
                  <a:schemeClr val="bg2">
                    <a:lumMod val="25000"/>
                  </a:schemeClr>
                </a:solidFill>
              </a:rPr>
              <a:t>月主題構想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矩形 17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:a16="http://schemas.microsoft.com/office/drawing/2014/main" id="{209A3912-92EB-4CA8-8745-1148298E2830}"/>
              </a:ext>
            </a:extLst>
          </p:cNvPr>
          <p:cNvSpPr/>
          <p:nvPr/>
        </p:nvSpPr>
        <p:spPr>
          <a:xfrm>
            <a:off x="1955801" y="3015194"/>
            <a:ext cx="22072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  <a:r>
              <a:rPr lang="zh-TW" altLang="en-US" sz="2400" dirty="0" smtClean="0">
                <a:solidFill>
                  <a:schemeClr val="bg2">
                    <a:lumMod val="25000"/>
                  </a:schemeClr>
                </a:solidFill>
              </a:rPr>
              <a:t>月資料庫建置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矩形 26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:a16="http://schemas.microsoft.com/office/drawing/2014/main" id="{209A3912-92EB-4CA8-8745-1148298E2830}"/>
              </a:ext>
            </a:extLst>
          </p:cNvPr>
          <p:cNvSpPr/>
          <p:nvPr/>
        </p:nvSpPr>
        <p:spPr>
          <a:xfrm>
            <a:off x="3451396" y="1793506"/>
            <a:ext cx="20490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  <a:r>
              <a:rPr lang="zh-TW" altLang="en-US" sz="2400" dirty="0" smtClean="0">
                <a:solidFill>
                  <a:schemeClr val="bg2">
                    <a:lumMod val="25000"/>
                  </a:schemeClr>
                </a:solidFill>
              </a:rPr>
              <a:t>月前端網頁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Freeform 13">
            <a:extLst>
              <a:ext uri="{FF2B5EF4-FFF2-40B4-BE49-F238E27FC236}">
                <a16:creationId xmlns:a16="http://schemas.microsoft.com/office/drawing/2014/main" id="{CE8F69A0-1FF3-485C-B278-BD033048388F}"/>
              </a:ext>
            </a:extLst>
          </p:cNvPr>
          <p:cNvSpPr>
            <a:spLocks/>
          </p:cNvSpPr>
          <p:nvPr/>
        </p:nvSpPr>
        <p:spPr bwMode="auto">
          <a:xfrm>
            <a:off x="6565589" y="2466093"/>
            <a:ext cx="1442508" cy="517987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</a:ln>
          <a:extLst/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CB21E63-CDFF-451B-A815-DDF76A11D637}"/>
              </a:ext>
            </a:extLst>
          </p:cNvPr>
          <p:cNvSpPr/>
          <p:nvPr/>
        </p:nvSpPr>
        <p:spPr>
          <a:xfrm>
            <a:off x="6782928" y="2548074"/>
            <a:ext cx="9150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 dirty="0" smtClean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Step5</a:t>
            </a:r>
            <a:endParaRPr lang="zh-CN" altLang="en-US" sz="2000" b="1" kern="1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1" name="矩形 30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:a16="http://schemas.microsoft.com/office/drawing/2014/main" id="{209A3912-92EB-4CA8-8745-1148298E2830}"/>
              </a:ext>
            </a:extLst>
          </p:cNvPr>
          <p:cNvSpPr/>
          <p:nvPr/>
        </p:nvSpPr>
        <p:spPr>
          <a:xfrm>
            <a:off x="5021201" y="3030165"/>
            <a:ext cx="17305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400" dirty="0">
                <a:solidFill>
                  <a:schemeClr val="bg2">
                    <a:lumMod val="25000"/>
                  </a:schemeClr>
                </a:solidFill>
              </a:rPr>
              <a:t>後</a:t>
            </a:r>
            <a:r>
              <a:rPr lang="zh-TW" altLang="en-US" sz="2400" dirty="0" smtClean="0">
                <a:solidFill>
                  <a:schemeClr val="bg2">
                    <a:lumMod val="25000"/>
                  </a:schemeClr>
                </a:solidFill>
              </a:rPr>
              <a:t>端網頁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矩形 31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:a16="http://schemas.microsoft.com/office/drawing/2014/main" id="{209A3912-92EB-4CA8-8745-1148298E2830}"/>
              </a:ext>
            </a:extLst>
          </p:cNvPr>
          <p:cNvSpPr/>
          <p:nvPr/>
        </p:nvSpPr>
        <p:spPr>
          <a:xfrm>
            <a:off x="6277568" y="1826188"/>
            <a:ext cx="1888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400" dirty="0" smtClean="0">
                <a:solidFill>
                  <a:schemeClr val="bg2">
                    <a:lumMod val="25000"/>
                  </a:schemeClr>
                </a:solidFill>
              </a:rPr>
              <a:t>導入</a:t>
            </a:r>
            <a:r>
              <a:rPr lang="en-US" altLang="zh-TW" sz="2400" dirty="0" err="1" smtClean="0">
                <a:solidFill>
                  <a:schemeClr val="bg2">
                    <a:lumMod val="25000"/>
                  </a:schemeClr>
                </a:solidFill>
              </a:rPr>
              <a:t>LINEBot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081680" y="3931783"/>
            <a:ext cx="1879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</a:rPr>
              <a:t>5</a:t>
            </a:r>
            <a:r>
              <a:rPr lang="zh-TW" altLang="en-US" sz="2400" dirty="0">
                <a:solidFill>
                  <a:schemeClr val="bg2">
                    <a:lumMod val="25000"/>
                  </a:schemeClr>
                </a:solidFill>
              </a:rPr>
              <a:t>月文件製作</a:t>
            </a:r>
          </a:p>
        </p:txBody>
      </p:sp>
      <p:cxnSp>
        <p:nvCxnSpPr>
          <p:cNvPr id="8" name="直線接點 7"/>
          <p:cNvCxnSpPr>
            <a:stCxn id="17" idx="4"/>
            <a:endCxn id="6" idx="0"/>
          </p:cNvCxnSpPr>
          <p:nvPr/>
        </p:nvCxnSpPr>
        <p:spPr>
          <a:xfrm flipH="1">
            <a:off x="5021201" y="2985443"/>
            <a:ext cx="179634" cy="94634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>
          <a:xfrm>
            <a:off x="8348133" y="4276639"/>
            <a:ext cx="496241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47601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20" grpId="0"/>
      <p:bldP spid="21" grpId="0"/>
      <p:bldP spid="22" grpId="0"/>
      <p:bldP spid="23" grpId="0"/>
      <p:bldP spid="18" grpId="0"/>
      <p:bldP spid="27" grpId="0"/>
      <p:bldP spid="29" grpId="0" animBg="1"/>
      <p:bldP spid="30" grpId="0"/>
      <p:bldP spid="31" grpId="0"/>
      <p:bldP spid="32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085528" y="1319332"/>
            <a:ext cx="249299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第</a:t>
            </a:r>
            <a:r>
              <a:rPr lang="en-US" altLang="zh-TW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1</a:t>
            </a: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章</a:t>
            </a:r>
            <a:endParaRPr lang="en-US" altLang="zh-CN" sz="3600" b="1" kern="100" dirty="0" smtClean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背景</a:t>
            </a:r>
            <a:r>
              <a:rPr lang="zh-CN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與動機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08EDB90-29AC-41EE-8404-B98F5C9941E8}"/>
              </a:ext>
            </a:extLst>
          </p:cNvPr>
          <p:cNvSpPr/>
          <p:nvPr/>
        </p:nvSpPr>
        <p:spPr>
          <a:xfrm>
            <a:off x="3085528" y="2431161"/>
            <a:ext cx="31454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Purpose Of Research</a:t>
            </a:r>
          </a:p>
        </p:txBody>
      </p:sp>
      <p:grpSp>
        <p:nvGrpSpPr>
          <p:cNvPr id="31" name="Group 13">
            <a:extLst>
              <a:ext uri="{FF2B5EF4-FFF2-40B4-BE49-F238E27FC236}">
                <a16:creationId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414962" y="3008850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4612760" y="2933390"/>
            <a:ext cx="1707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1-2</a:t>
            </a:r>
            <a:r>
              <a:rPr lang="zh-CN" altLang="en-US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問題</a:t>
            </a:r>
            <a:r>
              <a:rPr lang="zh-CN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與機會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35" name="Group 13">
            <a:extLst>
              <a:ext uri="{FF2B5EF4-FFF2-40B4-BE49-F238E27FC236}">
                <a16:creationId xmlns:a16="http://schemas.microsoft.com/office/drawing/2014/main" id="{693906BC-7735-4725-8309-72D620A681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75579" y="2996348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5A080266-FD71-491A-94E3-45981DDCAB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id="{06855B9F-A534-49BD-8C81-1FC504DFE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9C36F1F9-0132-4F64-A577-185FEC85B26A}"/>
              </a:ext>
            </a:extLst>
          </p:cNvPr>
          <p:cNvSpPr/>
          <p:nvPr/>
        </p:nvSpPr>
        <p:spPr>
          <a:xfrm>
            <a:off x="6466759" y="2934281"/>
            <a:ext cx="1938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1-3</a:t>
            </a:r>
            <a:r>
              <a:rPr lang="zh-TW" altLang="en-US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相關</a:t>
            </a:r>
            <a:r>
              <a:rPr lang="zh-TW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系統探討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ED84EDF-6D20-40CB-82F4-D0D8A54B63CC}"/>
              </a:ext>
            </a:extLst>
          </p:cNvPr>
          <p:cNvGrpSpPr/>
          <p:nvPr/>
        </p:nvGrpSpPr>
        <p:grpSpPr>
          <a:xfrm>
            <a:off x="1392603" y="1961831"/>
            <a:ext cx="1115661" cy="1115661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16" name="AutoShape 126">
              <a:extLst>
                <a:ext uri="{FF2B5EF4-FFF2-40B4-BE49-F238E27FC236}">
                  <a16:creationId xmlns:a16="http://schemas.microsoft.com/office/drawing/2014/main" id="{47CF404B-B45D-4987-B666-AF99E1CE0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7" name="AutoShape 127">
              <a:extLst>
                <a:ext uri="{FF2B5EF4-FFF2-40B4-BE49-F238E27FC236}">
                  <a16:creationId xmlns:a16="http://schemas.microsoft.com/office/drawing/2014/main" id="{C365FB4B-28E1-46C2-A223-FEF89539A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18" name="Group 13">
            <a:extLst>
              <a:ext uri="{FF2B5EF4-FFF2-40B4-BE49-F238E27FC236}">
                <a16:creationId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16309" y="2995457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3407489" y="2933390"/>
            <a:ext cx="1015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1-1</a:t>
            </a:r>
            <a:r>
              <a:rPr lang="zh-TW" altLang="en-US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簡介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70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24865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6</a:t>
            </a:r>
            <a:r>
              <a:rPr lang="en-US" altLang="zh-TW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-2 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專案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組織與分工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>
          <a:xfrm>
            <a:off x="8348133" y="4276639"/>
            <a:ext cx="496241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cxnSp>
        <p:nvCxnSpPr>
          <p:cNvPr id="10" name="直線接點 9"/>
          <p:cNvCxnSpPr/>
          <p:nvPr/>
        </p:nvCxnSpPr>
        <p:spPr>
          <a:xfrm>
            <a:off x="1024466" y="2650066"/>
            <a:ext cx="6942667" cy="4233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>
            <a:off x="2419511" y="1549399"/>
            <a:ext cx="21474" cy="250873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flipH="1">
            <a:off x="3785356" y="1549399"/>
            <a:ext cx="21474" cy="250873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H="1">
            <a:off x="5151201" y="1549399"/>
            <a:ext cx="21474" cy="250873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 flipH="1">
            <a:off x="6517047" y="1549399"/>
            <a:ext cx="21474" cy="250873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1354734" y="188643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陳采潔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2691309" y="19860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周</a:t>
            </a:r>
            <a:r>
              <a:rPr lang="zh-TW" altLang="en-US" dirty="0"/>
              <a:t>育德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4070807" y="19860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林琪容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448399" y="19860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葉芝秀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788845" y="19860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關宇辰</a:t>
            </a:r>
            <a:endParaRPr lang="zh-TW" altLang="en-US" dirty="0"/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608" y="2829856"/>
            <a:ext cx="971364" cy="971364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846" y="2790504"/>
            <a:ext cx="1010716" cy="1010716"/>
          </a:xfrm>
          <a:prstGeom prst="rect">
            <a:avLst/>
          </a:prstGeom>
        </p:spPr>
      </p:pic>
      <p:sp>
        <p:nvSpPr>
          <p:cNvPr id="26" name="文字方塊 25"/>
          <p:cNvSpPr txBox="1"/>
          <p:nvPr/>
        </p:nvSpPr>
        <p:spPr>
          <a:xfrm>
            <a:off x="1414695" y="38734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美術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129643" y="39073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前端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470333" y="38768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文件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2785272" y="39073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後端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6929661" y="38768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支</a:t>
            </a:r>
            <a:r>
              <a:rPr lang="zh-TW" altLang="en-US" dirty="0"/>
              <a:t>援</a:t>
            </a:r>
          </a:p>
        </p:txBody>
      </p:sp>
      <p:grpSp>
        <p:nvGrpSpPr>
          <p:cNvPr id="31" name="组合 246"/>
          <p:cNvGrpSpPr/>
          <p:nvPr/>
        </p:nvGrpSpPr>
        <p:grpSpPr>
          <a:xfrm>
            <a:off x="4053578" y="2920355"/>
            <a:ext cx="850874" cy="797520"/>
            <a:chOff x="6538913" y="2306638"/>
            <a:chExt cx="962025" cy="901701"/>
          </a:xfrm>
        </p:grpSpPr>
        <p:sp>
          <p:nvSpPr>
            <p:cNvPr id="32" name="Freeform 87"/>
            <p:cNvSpPr>
              <a:spLocks/>
            </p:cNvSpPr>
            <p:nvPr/>
          </p:nvSpPr>
          <p:spPr bwMode="auto">
            <a:xfrm>
              <a:off x="6870701" y="2998788"/>
              <a:ext cx="300038" cy="179388"/>
            </a:xfrm>
            <a:custGeom>
              <a:avLst/>
              <a:gdLst>
                <a:gd name="T0" fmla="*/ 170 w 189"/>
                <a:gd name="T1" fmla="*/ 0 h 113"/>
                <a:gd name="T2" fmla="*/ 18 w 189"/>
                <a:gd name="T3" fmla="*/ 0 h 113"/>
                <a:gd name="T4" fmla="*/ 0 w 189"/>
                <a:gd name="T5" fmla="*/ 113 h 113"/>
                <a:gd name="T6" fmla="*/ 189 w 189"/>
                <a:gd name="T7" fmla="*/ 113 h 113"/>
                <a:gd name="T8" fmla="*/ 170 w 189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13">
                  <a:moveTo>
                    <a:pt x="170" y="0"/>
                  </a:moveTo>
                  <a:lnTo>
                    <a:pt x="18" y="0"/>
                  </a:lnTo>
                  <a:lnTo>
                    <a:pt x="0" y="113"/>
                  </a:lnTo>
                  <a:lnTo>
                    <a:pt x="189" y="113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EBF0F2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88"/>
            <p:cNvSpPr>
              <a:spLocks/>
            </p:cNvSpPr>
            <p:nvPr/>
          </p:nvSpPr>
          <p:spPr bwMode="auto">
            <a:xfrm>
              <a:off x="6538913" y="2878138"/>
              <a:ext cx="962025" cy="120650"/>
            </a:xfrm>
            <a:custGeom>
              <a:avLst/>
              <a:gdLst>
                <a:gd name="T0" fmla="*/ 0 w 256"/>
                <a:gd name="T1" fmla="*/ 0 h 32"/>
                <a:gd name="T2" fmla="*/ 0 w 256"/>
                <a:gd name="T3" fmla="*/ 16 h 32"/>
                <a:gd name="T4" fmla="*/ 16 w 256"/>
                <a:gd name="T5" fmla="*/ 32 h 32"/>
                <a:gd name="T6" fmla="*/ 240 w 256"/>
                <a:gd name="T7" fmla="*/ 32 h 32"/>
                <a:gd name="T8" fmla="*/ 256 w 256"/>
                <a:gd name="T9" fmla="*/ 16 h 32"/>
                <a:gd name="T10" fmla="*/ 256 w 256"/>
                <a:gd name="T11" fmla="*/ 0 h 32"/>
                <a:gd name="T12" fmla="*/ 0 w 256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" h="32">
                  <a:moveTo>
                    <a:pt x="0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240" y="32"/>
                    <a:pt x="240" y="32"/>
                    <a:pt x="240" y="32"/>
                  </a:cubicBezTo>
                  <a:cubicBezTo>
                    <a:pt x="249" y="32"/>
                    <a:pt x="256" y="25"/>
                    <a:pt x="256" y="16"/>
                  </a:cubicBezTo>
                  <a:cubicBezTo>
                    <a:pt x="256" y="0"/>
                    <a:pt x="256" y="0"/>
                    <a:pt x="2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3D7D9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89"/>
            <p:cNvSpPr>
              <a:spLocks/>
            </p:cNvSpPr>
            <p:nvPr/>
          </p:nvSpPr>
          <p:spPr bwMode="auto">
            <a:xfrm>
              <a:off x="6538913" y="2306638"/>
              <a:ext cx="962025" cy="571500"/>
            </a:xfrm>
            <a:custGeom>
              <a:avLst/>
              <a:gdLst>
                <a:gd name="T0" fmla="*/ 240 w 256"/>
                <a:gd name="T1" fmla="*/ 0 h 152"/>
                <a:gd name="T2" fmla="*/ 16 w 256"/>
                <a:gd name="T3" fmla="*/ 0 h 152"/>
                <a:gd name="T4" fmla="*/ 0 w 256"/>
                <a:gd name="T5" fmla="*/ 16 h 152"/>
                <a:gd name="T6" fmla="*/ 0 w 256"/>
                <a:gd name="T7" fmla="*/ 152 h 152"/>
                <a:gd name="T8" fmla="*/ 256 w 256"/>
                <a:gd name="T9" fmla="*/ 152 h 152"/>
                <a:gd name="T10" fmla="*/ 256 w 256"/>
                <a:gd name="T11" fmla="*/ 16 h 152"/>
                <a:gd name="T12" fmla="*/ 240 w 256"/>
                <a:gd name="T13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" h="152">
                  <a:moveTo>
                    <a:pt x="240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256" y="152"/>
                    <a:pt x="256" y="152"/>
                    <a:pt x="256" y="152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56" y="7"/>
                    <a:pt x="249" y="0"/>
                    <a:pt x="240" y="0"/>
                  </a:cubicBezTo>
                  <a:close/>
                </a:path>
              </a:pathLst>
            </a:custGeom>
            <a:solidFill>
              <a:srgbClr val="464748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90"/>
            <p:cNvSpPr>
              <a:spLocks noChangeArrowheads="1"/>
            </p:cNvSpPr>
            <p:nvPr/>
          </p:nvSpPr>
          <p:spPr bwMode="auto">
            <a:xfrm>
              <a:off x="6599238" y="2366963"/>
              <a:ext cx="841375" cy="450850"/>
            </a:xfrm>
            <a:prstGeom prst="rect">
              <a:avLst/>
            </a:prstGeom>
            <a:solidFill>
              <a:srgbClr val="EBF0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91"/>
            <p:cNvSpPr>
              <a:spLocks/>
            </p:cNvSpPr>
            <p:nvPr/>
          </p:nvSpPr>
          <p:spPr bwMode="auto">
            <a:xfrm>
              <a:off x="6824663" y="3178176"/>
              <a:ext cx="390525" cy="30163"/>
            </a:xfrm>
            <a:custGeom>
              <a:avLst/>
              <a:gdLst>
                <a:gd name="T0" fmla="*/ 237 w 246"/>
                <a:gd name="T1" fmla="*/ 0 h 19"/>
                <a:gd name="T2" fmla="*/ 10 w 246"/>
                <a:gd name="T3" fmla="*/ 0 h 19"/>
                <a:gd name="T4" fmla="*/ 0 w 246"/>
                <a:gd name="T5" fmla="*/ 19 h 19"/>
                <a:gd name="T6" fmla="*/ 246 w 246"/>
                <a:gd name="T7" fmla="*/ 19 h 19"/>
                <a:gd name="T8" fmla="*/ 237 w 246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19">
                  <a:moveTo>
                    <a:pt x="237" y="0"/>
                  </a:moveTo>
                  <a:lnTo>
                    <a:pt x="10" y="0"/>
                  </a:lnTo>
                  <a:lnTo>
                    <a:pt x="0" y="19"/>
                  </a:lnTo>
                  <a:lnTo>
                    <a:pt x="246" y="19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D3D7D9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92"/>
            <p:cNvSpPr>
              <a:spLocks noChangeArrowheads="1"/>
            </p:cNvSpPr>
            <p:nvPr/>
          </p:nvSpPr>
          <p:spPr bwMode="auto">
            <a:xfrm>
              <a:off x="6629401" y="2397126"/>
              <a:ext cx="376238" cy="390525"/>
            </a:xfrm>
            <a:prstGeom prst="rect">
              <a:avLst/>
            </a:prstGeom>
            <a:solidFill>
              <a:srgbClr val="FFBF5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93"/>
            <p:cNvSpPr>
              <a:spLocks noChangeArrowheads="1"/>
            </p:cNvSpPr>
            <p:nvPr/>
          </p:nvSpPr>
          <p:spPr bwMode="auto">
            <a:xfrm>
              <a:off x="7035801" y="2397126"/>
              <a:ext cx="374650" cy="74613"/>
            </a:xfrm>
            <a:prstGeom prst="rect">
              <a:avLst/>
            </a:prstGeom>
            <a:solidFill>
              <a:srgbClr val="F05F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Rectangle 94"/>
            <p:cNvSpPr>
              <a:spLocks noChangeArrowheads="1"/>
            </p:cNvSpPr>
            <p:nvPr/>
          </p:nvSpPr>
          <p:spPr bwMode="auto">
            <a:xfrm>
              <a:off x="7035801" y="2501901"/>
              <a:ext cx="374650" cy="76200"/>
            </a:xfrm>
            <a:prstGeom prst="rect">
              <a:avLst/>
            </a:prstGeom>
            <a:solidFill>
              <a:srgbClr val="F05F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Rectangle 95"/>
            <p:cNvSpPr>
              <a:spLocks noChangeArrowheads="1"/>
            </p:cNvSpPr>
            <p:nvPr/>
          </p:nvSpPr>
          <p:spPr bwMode="auto">
            <a:xfrm>
              <a:off x="7035801" y="2608263"/>
              <a:ext cx="374650" cy="179388"/>
            </a:xfrm>
            <a:prstGeom prst="rect">
              <a:avLst/>
            </a:prstGeom>
            <a:solidFill>
              <a:srgbClr val="F05F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1" name="组合 236"/>
          <p:cNvGrpSpPr/>
          <p:nvPr/>
        </p:nvGrpSpPr>
        <p:grpSpPr>
          <a:xfrm>
            <a:off x="2759883" y="2952092"/>
            <a:ext cx="733425" cy="787400"/>
            <a:chOff x="8604250" y="5745163"/>
            <a:chExt cx="733425" cy="787400"/>
          </a:xfrm>
        </p:grpSpPr>
        <p:sp>
          <p:nvSpPr>
            <p:cNvPr id="42" name="Rectangle 50343"/>
            <p:cNvSpPr>
              <a:spLocks noChangeArrowheads="1"/>
            </p:cNvSpPr>
            <p:nvPr/>
          </p:nvSpPr>
          <p:spPr bwMode="auto">
            <a:xfrm>
              <a:off x="8604250" y="5854700"/>
              <a:ext cx="733425" cy="623888"/>
            </a:xfrm>
            <a:prstGeom prst="rect">
              <a:avLst/>
            </a:prstGeom>
            <a:solidFill>
              <a:srgbClr val="E1E6E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Rectangle 50344"/>
            <p:cNvSpPr>
              <a:spLocks noChangeArrowheads="1"/>
            </p:cNvSpPr>
            <p:nvPr/>
          </p:nvSpPr>
          <p:spPr bwMode="auto">
            <a:xfrm>
              <a:off x="8658225" y="5908675"/>
              <a:ext cx="625475" cy="5159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50345"/>
            <p:cNvSpPr>
              <a:spLocks/>
            </p:cNvSpPr>
            <p:nvPr/>
          </p:nvSpPr>
          <p:spPr bwMode="auto">
            <a:xfrm>
              <a:off x="8604250" y="5745163"/>
              <a:ext cx="733425" cy="109538"/>
            </a:xfrm>
            <a:custGeom>
              <a:avLst/>
              <a:gdLst>
                <a:gd name="T0" fmla="*/ 216 w 216"/>
                <a:gd name="T1" fmla="*/ 8 h 32"/>
                <a:gd name="T2" fmla="*/ 208 w 216"/>
                <a:gd name="T3" fmla="*/ 0 h 32"/>
                <a:gd name="T4" fmla="*/ 8 w 216"/>
                <a:gd name="T5" fmla="*/ 0 h 32"/>
                <a:gd name="T6" fmla="*/ 0 w 216"/>
                <a:gd name="T7" fmla="*/ 8 h 32"/>
                <a:gd name="T8" fmla="*/ 0 w 216"/>
                <a:gd name="T9" fmla="*/ 32 h 32"/>
                <a:gd name="T10" fmla="*/ 216 w 216"/>
                <a:gd name="T11" fmla="*/ 32 h 32"/>
                <a:gd name="T12" fmla="*/ 216 w 216"/>
                <a:gd name="T13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32">
                  <a:moveTo>
                    <a:pt x="216" y="8"/>
                  </a:moveTo>
                  <a:cubicBezTo>
                    <a:pt x="216" y="4"/>
                    <a:pt x="212" y="0"/>
                    <a:pt x="20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6" y="32"/>
                    <a:pt x="216" y="32"/>
                    <a:pt x="216" y="32"/>
                  </a:cubicBezTo>
                  <a:lnTo>
                    <a:pt x="216" y="8"/>
                  </a:lnTo>
                  <a:close/>
                </a:path>
              </a:pathLst>
            </a:custGeom>
            <a:solidFill>
              <a:srgbClr val="EBF0F2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50346"/>
            <p:cNvSpPr>
              <a:spLocks/>
            </p:cNvSpPr>
            <p:nvPr/>
          </p:nvSpPr>
          <p:spPr bwMode="auto">
            <a:xfrm>
              <a:off x="8604250" y="6478588"/>
              <a:ext cx="733425" cy="53975"/>
            </a:xfrm>
            <a:custGeom>
              <a:avLst/>
              <a:gdLst>
                <a:gd name="T0" fmla="*/ 0 w 216"/>
                <a:gd name="T1" fmla="*/ 8 h 16"/>
                <a:gd name="T2" fmla="*/ 8 w 216"/>
                <a:gd name="T3" fmla="*/ 16 h 16"/>
                <a:gd name="T4" fmla="*/ 208 w 216"/>
                <a:gd name="T5" fmla="*/ 16 h 16"/>
                <a:gd name="T6" fmla="*/ 216 w 216"/>
                <a:gd name="T7" fmla="*/ 8 h 16"/>
                <a:gd name="T8" fmla="*/ 216 w 216"/>
                <a:gd name="T9" fmla="*/ 0 h 16"/>
                <a:gd name="T10" fmla="*/ 0 w 216"/>
                <a:gd name="T11" fmla="*/ 0 h 16"/>
                <a:gd name="T12" fmla="*/ 0 w 21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16">
                  <a:moveTo>
                    <a:pt x="0" y="8"/>
                  </a:moveTo>
                  <a:cubicBezTo>
                    <a:pt x="0" y="12"/>
                    <a:pt x="4" y="16"/>
                    <a:pt x="8" y="16"/>
                  </a:cubicBezTo>
                  <a:cubicBezTo>
                    <a:pt x="208" y="16"/>
                    <a:pt x="208" y="16"/>
                    <a:pt x="208" y="16"/>
                  </a:cubicBezTo>
                  <a:cubicBezTo>
                    <a:pt x="212" y="16"/>
                    <a:pt x="216" y="12"/>
                    <a:pt x="216" y="8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D3D7D9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Oval 50347"/>
            <p:cNvSpPr>
              <a:spLocks noChangeArrowheads="1"/>
            </p:cNvSpPr>
            <p:nvPr/>
          </p:nvSpPr>
          <p:spPr bwMode="auto">
            <a:xfrm>
              <a:off x="8658225" y="5772150"/>
              <a:ext cx="55562" cy="53975"/>
            </a:xfrm>
            <a:prstGeom prst="ellipse">
              <a:avLst/>
            </a:prstGeom>
            <a:solidFill>
              <a:srgbClr val="F05F50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Oval 50348"/>
            <p:cNvSpPr>
              <a:spLocks noChangeArrowheads="1"/>
            </p:cNvSpPr>
            <p:nvPr/>
          </p:nvSpPr>
          <p:spPr bwMode="auto">
            <a:xfrm>
              <a:off x="8740775" y="5772150"/>
              <a:ext cx="53975" cy="53975"/>
            </a:xfrm>
            <a:prstGeom prst="ellipse">
              <a:avLst/>
            </a:prstGeom>
            <a:solidFill>
              <a:srgbClr val="FFBF5C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Oval 50349"/>
            <p:cNvSpPr>
              <a:spLocks noChangeArrowheads="1"/>
            </p:cNvSpPr>
            <p:nvPr/>
          </p:nvSpPr>
          <p:spPr bwMode="auto">
            <a:xfrm>
              <a:off x="8821738" y="5772150"/>
              <a:ext cx="53975" cy="53975"/>
            </a:xfrm>
            <a:prstGeom prst="ellipse">
              <a:avLst/>
            </a:prstGeom>
            <a:solidFill>
              <a:srgbClr val="41C19D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Rectangle 50350"/>
            <p:cNvSpPr>
              <a:spLocks noChangeArrowheads="1"/>
            </p:cNvSpPr>
            <p:nvPr/>
          </p:nvSpPr>
          <p:spPr bwMode="auto">
            <a:xfrm>
              <a:off x="8713788" y="5962650"/>
              <a:ext cx="515937" cy="407988"/>
            </a:xfrm>
            <a:prstGeom prst="rect">
              <a:avLst/>
            </a:prstGeom>
            <a:solidFill>
              <a:srgbClr val="27A2D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Rectangle 50351"/>
            <p:cNvSpPr>
              <a:spLocks noChangeArrowheads="1"/>
            </p:cNvSpPr>
            <p:nvPr/>
          </p:nvSpPr>
          <p:spPr bwMode="auto">
            <a:xfrm>
              <a:off x="8767763" y="6016625"/>
              <a:ext cx="393700" cy="809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Rectangle 50352"/>
            <p:cNvSpPr>
              <a:spLocks noChangeArrowheads="1"/>
            </p:cNvSpPr>
            <p:nvPr/>
          </p:nvSpPr>
          <p:spPr bwMode="auto">
            <a:xfrm>
              <a:off x="8767763" y="6126163"/>
              <a:ext cx="393700" cy="809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Rectangle 50353"/>
            <p:cNvSpPr>
              <a:spLocks noChangeArrowheads="1"/>
            </p:cNvSpPr>
            <p:nvPr/>
          </p:nvSpPr>
          <p:spPr bwMode="auto">
            <a:xfrm>
              <a:off x="8767763" y="6234113"/>
              <a:ext cx="176212" cy="80963"/>
            </a:xfrm>
            <a:prstGeom prst="rect">
              <a:avLst/>
            </a:prstGeom>
            <a:solidFill>
              <a:srgbClr val="FFBF5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Rectangle 50354"/>
            <p:cNvSpPr>
              <a:spLocks noChangeArrowheads="1"/>
            </p:cNvSpPr>
            <p:nvPr/>
          </p:nvSpPr>
          <p:spPr bwMode="auto">
            <a:xfrm>
              <a:off x="8902700" y="6043613"/>
              <a:ext cx="28575" cy="26988"/>
            </a:xfrm>
            <a:prstGeom prst="rect">
              <a:avLst/>
            </a:prstGeom>
            <a:solidFill>
              <a:srgbClr val="82858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Rectangle 50355"/>
            <p:cNvSpPr>
              <a:spLocks noChangeArrowheads="1"/>
            </p:cNvSpPr>
            <p:nvPr/>
          </p:nvSpPr>
          <p:spPr bwMode="auto">
            <a:xfrm>
              <a:off x="8848725" y="6043613"/>
              <a:ext cx="26987" cy="26988"/>
            </a:xfrm>
            <a:prstGeom prst="rect">
              <a:avLst/>
            </a:prstGeom>
            <a:solidFill>
              <a:srgbClr val="82858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Rectangle 50356"/>
            <p:cNvSpPr>
              <a:spLocks noChangeArrowheads="1"/>
            </p:cNvSpPr>
            <p:nvPr/>
          </p:nvSpPr>
          <p:spPr bwMode="auto">
            <a:xfrm>
              <a:off x="8794750" y="6043613"/>
              <a:ext cx="26987" cy="26988"/>
            </a:xfrm>
            <a:prstGeom prst="rect">
              <a:avLst/>
            </a:prstGeom>
            <a:solidFill>
              <a:srgbClr val="82858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Rectangle 50357"/>
            <p:cNvSpPr>
              <a:spLocks noChangeArrowheads="1"/>
            </p:cNvSpPr>
            <p:nvPr/>
          </p:nvSpPr>
          <p:spPr bwMode="auto">
            <a:xfrm>
              <a:off x="8958263" y="6043613"/>
              <a:ext cx="26987" cy="26988"/>
            </a:xfrm>
            <a:prstGeom prst="rect">
              <a:avLst/>
            </a:prstGeom>
            <a:solidFill>
              <a:srgbClr val="82858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Rectangle 50358"/>
            <p:cNvSpPr>
              <a:spLocks noChangeArrowheads="1"/>
            </p:cNvSpPr>
            <p:nvPr/>
          </p:nvSpPr>
          <p:spPr bwMode="auto">
            <a:xfrm>
              <a:off x="8902700" y="6153150"/>
              <a:ext cx="28575" cy="26988"/>
            </a:xfrm>
            <a:prstGeom prst="rect">
              <a:avLst/>
            </a:prstGeom>
            <a:solidFill>
              <a:srgbClr val="82858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Rectangle 50359"/>
            <p:cNvSpPr>
              <a:spLocks noChangeArrowheads="1"/>
            </p:cNvSpPr>
            <p:nvPr/>
          </p:nvSpPr>
          <p:spPr bwMode="auto">
            <a:xfrm>
              <a:off x="8848725" y="6153150"/>
              <a:ext cx="26987" cy="26988"/>
            </a:xfrm>
            <a:prstGeom prst="rect">
              <a:avLst/>
            </a:prstGeom>
            <a:solidFill>
              <a:srgbClr val="82858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Rectangle 50360"/>
            <p:cNvSpPr>
              <a:spLocks noChangeArrowheads="1"/>
            </p:cNvSpPr>
            <p:nvPr/>
          </p:nvSpPr>
          <p:spPr bwMode="auto">
            <a:xfrm>
              <a:off x="8794750" y="6153150"/>
              <a:ext cx="26987" cy="26988"/>
            </a:xfrm>
            <a:prstGeom prst="rect">
              <a:avLst/>
            </a:prstGeom>
            <a:solidFill>
              <a:srgbClr val="82858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Rectangle 50361"/>
            <p:cNvSpPr>
              <a:spLocks noChangeArrowheads="1"/>
            </p:cNvSpPr>
            <p:nvPr/>
          </p:nvSpPr>
          <p:spPr bwMode="auto">
            <a:xfrm>
              <a:off x="9012238" y="6153150"/>
              <a:ext cx="26987" cy="26988"/>
            </a:xfrm>
            <a:prstGeom prst="rect">
              <a:avLst/>
            </a:prstGeom>
            <a:solidFill>
              <a:srgbClr val="82858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Rectangle 50362"/>
            <p:cNvSpPr>
              <a:spLocks noChangeArrowheads="1"/>
            </p:cNvSpPr>
            <p:nvPr/>
          </p:nvSpPr>
          <p:spPr bwMode="auto">
            <a:xfrm>
              <a:off x="8958263" y="6153150"/>
              <a:ext cx="26987" cy="26988"/>
            </a:xfrm>
            <a:prstGeom prst="rect">
              <a:avLst/>
            </a:prstGeom>
            <a:solidFill>
              <a:srgbClr val="82858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Rectangle 50363"/>
            <p:cNvSpPr>
              <a:spLocks noChangeArrowheads="1"/>
            </p:cNvSpPr>
            <p:nvPr/>
          </p:nvSpPr>
          <p:spPr bwMode="auto">
            <a:xfrm>
              <a:off x="8794750" y="6261100"/>
              <a:ext cx="122237" cy="26988"/>
            </a:xfrm>
            <a:prstGeom prst="rect">
              <a:avLst/>
            </a:prstGeom>
            <a:solidFill>
              <a:srgbClr val="82858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63" name="圖片 6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845" y="2800959"/>
            <a:ext cx="948648" cy="948648"/>
          </a:xfrm>
          <a:prstGeom prst="rect">
            <a:avLst/>
          </a:prstGeom>
        </p:spPr>
      </p:pic>
      <p:sp>
        <p:nvSpPr>
          <p:cNvPr id="64" name="文字方塊 63"/>
          <p:cNvSpPr txBox="1"/>
          <p:nvPr/>
        </p:nvSpPr>
        <p:spPr>
          <a:xfrm>
            <a:off x="1459412" y="2225096"/>
            <a:ext cx="667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2">
                    <a:lumMod val="25000"/>
                  </a:schemeClr>
                </a:solidFill>
              </a:rPr>
              <a:t>組長</a:t>
            </a:r>
            <a:endParaRPr lang="zh-TW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4394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308687F-5083-4900-B884-1ED108CE6C82}"/>
              </a:ext>
            </a:extLst>
          </p:cNvPr>
          <p:cNvSpPr txBox="1"/>
          <p:nvPr/>
        </p:nvSpPr>
        <p:spPr>
          <a:xfrm>
            <a:off x="2478172" y="2356172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TW" altLang="en-US" sz="4000" dirty="0" smtClean="0">
                <a:solidFill>
                  <a:srgbClr val="222B3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感謝各位評審老師</a:t>
            </a:r>
            <a:endParaRPr lang="zh-CN" altLang="en-US" sz="4000" dirty="0">
              <a:solidFill>
                <a:srgbClr val="222B3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F3A8B31-6E44-4C33-990E-9C86ACE33E11}"/>
              </a:ext>
            </a:extLst>
          </p:cNvPr>
          <p:cNvCxnSpPr/>
          <p:nvPr/>
        </p:nvCxnSpPr>
        <p:spPr>
          <a:xfrm>
            <a:off x="4441372" y="3536738"/>
            <a:ext cx="26125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E44EA276-324F-46D1-84EF-132808518A55}"/>
              </a:ext>
            </a:extLst>
          </p:cNvPr>
          <p:cNvSpPr txBox="1"/>
          <p:nvPr/>
        </p:nvSpPr>
        <p:spPr>
          <a:xfrm>
            <a:off x="2165058" y="3044295"/>
            <a:ext cx="479182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2600" dirty="0">
                <a:solidFill>
                  <a:srgbClr val="222B3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 FOR WATCHING</a:t>
            </a:r>
          </a:p>
        </p:txBody>
      </p:sp>
      <p:sp>
        <p:nvSpPr>
          <p:cNvPr id="40" name="文本框 19">
            <a:extLst>
              <a:ext uri="{FF2B5EF4-FFF2-40B4-BE49-F238E27FC236}">
                <a16:creationId xmlns:a16="http://schemas.microsoft.com/office/drawing/2014/main" id="{81315CB3-1490-479A-880F-0D1C623254E2}"/>
              </a:ext>
            </a:extLst>
          </p:cNvPr>
          <p:cNvSpPr txBox="1"/>
          <p:nvPr/>
        </p:nvSpPr>
        <p:spPr>
          <a:xfrm>
            <a:off x="3248414" y="3986641"/>
            <a:ext cx="2908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accent1"/>
                </a:solidFill>
              </a:rPr>
              <a:t>組別：</a:t>
            </a:r>
            <a:r>
              <a:rPr lang="en-US" altLang="zh-TW" sz="1400" dirty="0" smtClean="0">
                <a:solidFill>
                  <a:schemeClr val="accent1"/>
                </a:solidFill>
              </a:rPr>
              <a:t>109408</a:t>
            </a:r>
            <a:r>
              <a:rPr lang="zh-TW" altLang="en-US" sz="1400" dirty="0" smtClean="0">
                <a:solidFill>
                  <a:schemeClr val="accent1"/>
                </a:solidFill>
              </a:rPr>
              <a:t>     指導老</a:t>
            </a:r>
            <a:r>
              <a:rPr lang="zh-TW" altLang="en-US" sz="1400" dirty="0">
                <a:solidFill>
                  <a:schemeClr val="accent1"/>
                </a:solidFill>
              </a:rPr>
              <a:t>師</a:t>
            </a:r>
            <a:r>
              <a:rPr lang="zh-CN" altLang="en-US" sz="1400" dirty="0" smtClean="0">
                <a:solidFill>
                  <a:schemeClr val="accent1"/>
                </a:solidFill>
              </a:rPr>
              <a:t>：</a:t>
            </a:r>
            <a:r>
              <a:rPr lang="zh-TW" altLang="en-US" sz="1400" dirty="0" smtClean="0">
                <a:solidFill>
                  <a:schemeClr val="accent1"/>
                </a:solidFill>
              </a:rPr>
              <a:t>林宏仁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41" name="文本框 21">
            <a:extLst>
              <a:ext uri="{FF2B5EF4-FFF2-40B4-BE49-F238E27FC236}">
                <a16:creationId xmlns:a16="http://schemas.microsoft.com/office/drawing/2014/main" id="{695E45D2-4F7B-4220-B1CA-9BBB51D684F4}"/>
              </a:ext>
            </a:extLst>
          </p:cNvPr>
          <p:cNvSpPr txBox="1"/>
          <p:nvPr/>
        </p:nvSpPr>
        <p:spPr>
          <a:xfrm>
            <a:off x="2963881" y="3659570"/>
            <a:ext cx="3316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accent1"/>
                </a:solidFill>
              </a:rPr>
              <a:t>國立台北商業大學 資訊管理系 三年甲班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pic>
        <p:nvPicPr>
          <p:cNvPr id="27" name="圖片 2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599" y="734709"/>
            <a:ext cx="1566801" cy="170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1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2" y="491042"/>
            <a:ext cx="1127232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1-1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簡介</a:t>
            </a:r>
            <a:endParaRPr lang="zh-TW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49" name="群組 48"/>
          <p:cNvGrpSpPr/>
          <p:nvPr/>
        </p:nvGrpSpPr>
        <p:grpSpPr>
          <a:xfrm>
            <a:off x="1452666" y="1710623"/>
            <a:ext cx="1461392" cy="1830737"/>
            <a:chOff x="1023303" y="2035487"/>
            <a:chExt cx="1461392" cy="1830737"/>
          </a:xfrm>
        </p:grpSpPr>
        <p:sp>
          <p:nvSpPr>
            <p:cNvPr id="35" name="文字方塊 34"/>
            <p:cNvSpPr txBox="1"/>
            <p:nvPr/>
          </p:nvSpPr>
          <p:spPr>
            <a:xfrm>
              <a:off x="1438193" y="3457601"/>
              <a:ext cx="683835" cy="40862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solidFill>
                    <a:schemeClr val="bg2">
                      <a:lumMod val="25000"/>
                    </a:schemeClr>
                  </a:solidFill>
                </a:rPr>
                <a:t>桌遊</a:t>
              </a:r>
              <a:endParaRPr lang="zh-TW" alt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grpSp>
          <p:nvGrpSpPr>
            <p:cNvPr id="48" name="群組 47"/>
            <p:cNvGrpSpPr/>
            <p:nvPr/>
          </p:nvGrpSpPr>
          <p:grpSpPr>
            <a:xfrm>
              <a:off x="1023303" y="2035487"/>
              <a:ext cx="1461392" cy="1304804"/>
              <a:chOff x="1023303" y="2035487"/>
              <a:chExt cx="1461392" cy="1304804"/>
            </a:xfrm>
          </p:grpSpPr>
          <p:pic>
            <p:nvPicPr>
              <p:cNvPr id="1026" name="Picture 2" descr="Board game icons in hand drawn cartoon style. Dice and play pieces, markers and cards. Vector clip art illustration. Stock Vector - 114514516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556" b="90000" l="2889" r="97556">
                            <a14:foregroundMark x1="18444" y1="33556" x2="10667" y2="22667"/>
                            <a14:foregroundMark x1="43778" y1="28444" x2="40222" y2="20667"/>
                            <a14:foregroundMark x1="64667" y1="31111" x2="69778" y2="23111"/>
                            <a14:foregroundMark x1="90222" y1="30000" x2="85333" y2="21333"/>
                            <a14:foregroundMark x1="85778" y1="48889" x2="85778" y2="55111"/>
                            <a14:foregroundMark x1="61111" y1="47556" x2="62889" y2="50889"/>
                            <a14:foregroundMark x1="38667" y1="55111" x2="39778" y2="47556"/>
                            <a14:foregroundMark x1="15778" y1="53333" x2="15556" y2="45111"/>
                            <a14:foregroundMark x1="18000" y1="77556" x2="18000" y2="71556"/>
                            <a14:foregroundMark x1="38222" y1="75333" x2="42889" y2="71333"/>
                            <a14:foregroundMark x1="85333" y1="73778" x2="86444" y2="6911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863" t="16325" r="48082" b="64011"/>
              <a:stretch/>
            </p:blipFill>
            <p:spPr bwMode="auto">
              <a:xfrm>
                <a:off x="1200868" y="2160642"/>
                <a:ext cx="474650" cy="4048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7" name="Picture 2" descr="Board game icons in hand drawn cartoon style. Dice and play pieces, markers and cards. Vector clip art illustration. Stock Vector - 114514516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556" b="90000" l="2889" r="97556">
                            <a14:foregroundMark x1="18444" y1="33556" x2="10667" y2="22667"/>
                            <a14:foregroundMark x1="43778" y1="28444" x2="40222" y2="20667"/>
                            <a14:foregroundMark x1="64667" y1="31111" x2="69778" y2="23111"/>
                            <a14:foregroundMark x1="90222" y1="30000" x2="85333" y2="21333"/>
                            <a14:foregroundMark x1="85778" y1="48889" x2="85778" y2="55111"/>
                            <a14:foregroundMark x1="61111" y1="47556" x2="62889" y2="50889"/>
                            <a14:foregroundMark x1="38667" y1="55111" x2="39778" y2="47556"/>
                            <a14:foregroundMark x1="15778" y1="53333" x2="15556" y2="45111"/>
                            <a14:foregroundMark x1="18000" y1="77556" x2="18000" y2="71556"/>
                            <a14:foregroundMark x1="38222" y1="75333" x2="42889" y2="71333"/>
                            <a14:foregroundMark x1="85333" y1="73778" x2="86444" y2="6911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215" t="36372" r="26053" b="39556"/>
              <a:stretch/>
            </p:blipFill>
            <p:spPr bwMode="auto">
              <a:xfrm>
                <a:off x="1996084" y="2397833"/>
                <a:ext cx="488611" cy="4955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" name="Picture 2" descr="Board game icons in hand drawn cartoon style. Dice and play pieces, markers and cards. Vector clip art illustration. Stock Vector - 114514516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556" b="90000" l="2889" r="97556">
                            <a14:foregroundMark x1="18444" y1="33556" x2="10667" y2="22667"/>
                            <a14:foregroundMark x1="43778" y1="28444" x2="40222" y2="20667"/>
                            <a14:foregroundMark x1="64667" y1="31111" x2="69778" y2="23111"/>
                            <a14:foregroundMark x1="90222" y1="30000" x2="85333" y2="21333"/>
                            <a14:foregroundMark x1="85778" y1="48889" x2="85778" y2="55111"/>
                            <a14:foregroundMark x1="61111" y1="47556" x2="62889" y2="50889"/>
                            <a14:foregroundMark x1="38667" y1="55111" x2="39778" y2="47556"/>
                            <a14:foregroundMark x1="15778" y1="53333" x2="15556" y2="45111"/>
                            <a14:foregroundMark x1="18000" y1="77556" x2="18000" y2="71556"/>
                            <a14:foregroundMark x1="38222" y1="75333" x2="42889" y2="71333"/>
                            <a14:foregroundMark x1="85333" y1="73778" x2="86444" y2="6911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905" t="37834" b="38773"/>
              <a:stretch/>
            </p:blipFill>
            <p:spPr bwMode="auto">
              <a:xfrm>
                <a:off x="1743826" y="2833868"/>
                <a:ext cx="557832" cy="4816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2" descr="Board game icons in hand drawn cartoon style. Dice and play pieces, markers and cards. Vector clip art illustration. Stock Vector - 114514516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556" b="90000" l="2889" r="97556">
                            <a14:foregroundMark x1="18444" y1="33556" x2="10667" y2="22667"/>
                            <a14:foregroundMark x1="43778" y1="28444" x2="40222" y2="20667"/>
                            <a14:foregroundMark x1="64667" y1="31111" x2="69778" y2="23111"/>
                            <a14:foregroundMark x1="90222" y1="30000" x2="85333" y2="21333"/>
                            <a14:foregroundMark x1="85778" y1="48889" x2="85778" y2="55111"/>
                            <a14:foregroundMark x1="61111" y1="47556" x2="62889" y2="50889"/>
                            <a14:foregroundMark x1="38667" y1="55111" x2="39778" y2="47556"/>
                            <a14:foregroundMark x1="15778" y1="53333" x2="15556" y2="45111"/>
                            <a14:foregroundMark x1="18000" y1="77556" x2="18000" y2="71556"/>
                            <a14:foregroundMark x1="38222" y1="75333" x2="42889" y2="71333"/>
                            <a14:foregroundMark x1="85333" y1="73778" x2="86444" y2="6911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326" t="63610" b="12657"/>
              <a:stretch/>
            </p:blipFill>
            <p:spPr bwMode="auto">
              <a:xfrm rot="20822633">
                <a:off x="1023303" y="2506604"/>
                <a:ext cx="1043292" cy="4886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2" descr="Board game icons in hand drawn cartoon style. Dice and play pieces, markers and cards. Vector clip art illustration. Stock Vector - 114514516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556" b="90000" l="2889" r="97556">
                            <a14:foregroundMark x1="18444" y1="33556" x2="10667" y2="22667"/>
                            <a14:foregroundMark x1="43778" y1="28444" x2="40222" y2="20667"/>
                            <a14:foregroundMark x1="64667" y1="31111" x2="69778" y2="23111"/>
                            <a14:foregroundMark x1="90222" y1="30000" x2="85333" y2="21333"/>
                            <a14:foregroundMark x1="85778" y1="48889" x2="85778" y2="55111"/>
                            <a14:foregroundMark x1="61111" y1="47556" x2="62889" y2="50889"/>
                            <a14:foregroundMark x1="38667" y1="55111" x2="39778" y2="47556"/>
                            <a14:foregroundMark x1="15778" y1="53333" x2="15556" y2="45111"/>
                            <a14:foregroundMark x1="18000" y1="77556" x2="18000" y2="71556"/>
                            <a14:foregroundMark x1="38222" y1="75333" x2="42889" y2="71333"/>
                            <a14:foregroundMark x1="85333" y1="73778" x2="86444" y2="6911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2607" r="71882" b="15694"/>
              <a:stretch/>
            </p:blipFill>
            <p:spPr bwMode="auto">
              <a:xfrm>
                <a:off x="1629007" y="2035487"/>
                <a:ext cx="578905" cy="4467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2" descr="Board game icons in hand drawn cartoon style. Dice and play pieces, markers and cards. Vector clip art illustration. Stock Vector - 114514516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556" b="90000" l="2889" r="97556">
                            <a14:foregroundMark x1="18444" y1="33556" x2="10667" y2="22667"/>
                            <a14:foregroundMark x1="43778" y1="28444" x2="40222" y2="20667"/>
                            <a14:foregroundMark x1="64667" y1="31111" x2="69778" y2="23111"/>
                            <a14:foregroundMark x1="90222" y1="30000" x2="85333" y2="21333"/>
                            <a14:foregroundMark x1="85778" y1="48889" x2="85778" y2="55111"/>
                            <a14:foregroundMark x1="61111" y1="47556" x2="62889" y2="50889"/>
                            <a14:foregroundMark x1="38667" y1="55111" x2="39778" y2="47556"/>
                            <a14:foregroundMark x1="15778" y1="53333" x2="15556" y2="45111"/>
                            <a14:foregroundMark x1="18000" y1="77556" x2="18000" y2="71556"/>
                            <a14:foregroundMark x1="38222" y1="75333" x2="42889" y2="71333"/>
                            <a14:foregroundMark x1="85333" y1="73778" x2="86444" y2="6911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468" t="16325" r="26851" b="65873"/>
              <a:stretch/>
            </p:blipFill>
            <p:spPr bwMode="auto">
              <a:xfrm>
                <a:off x="1225299" y="2973790"/>
                <a:ext cx="425789" cy="3665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4" name="群組 43"/>
          <p:cNvGrpSpPr/>
          <p:nvPr/>
        </p:nvGrpSpPr>
        <p:grpSpPr>
          <a:xfrm>
            <a:off x="3820922" y="2092788"/>
            <a:ext cx="1140143" cy="1251109"/>
            <a:chOff x="3319360" y="1113844"/>
            <a:chExt cx="1140143" cy="1251109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2008" y="1113844"/>
              <a:ext cx="825133" cy="825133"/>
            </a:xfrm>
            <a:prstGeom prst="rect">
              <a:avLst/>
            </a:prstGeom>
          </p:spPr>
        </p:pic>
        <p:sp>
          <p:nvSpPr>
            <p:cNvPr id="42" name="文字方塊 41"/>
            <p:cNvSpPr txBox="1"/>
            <p:nvPr/>
          </p:nvSpPr>
          <p:spPr>
            <a:xfrm>
              <a:off x="3319360" y="1956330"/>
              <a:ext cx="1140143" cy="408623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計算時間</a:t>
              </a:r>
              <a:endPara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6" name="群組 45"/>
          <p:cNvGrpSpPr/>
          <p:nvPr/>
        </p:nvGrpSpPr>
        <p:grpSpPr>
          <a:xfrm>
            <a:off x="3778116" y="660479"/>
            <a:ext cx="1225754" cy="1383668"/>
            <a:chOff x="4880297" y="981285"/>
            <a:chExt cx="1225754" cy="1383668"/>
          </a:xfrm>
        </p:grpSpPr>
        <p:sp>
          <p:nvSpPr>
            <p:cNvPr id="43" name="文字方塊 42"/>
            <p:cNvSpPr txBox="1"/>
            <p:nvPr/>
          </p:nvSpPr>
          <p:spPr>
            <a:xfrm>
              <a:off x="5119603" y="1956330"/>
              <a:ext cx="683835" cy="408623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點餐</a:t>
              </a:r>
              <a:endPara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36" name="群組 35"/>
            <p:cNvGrpSpPr/>
            <p:nvPr/>
          </p:nvGrpSpPr>
          <p:grpSpPr>
            <a:xfrm>
              <a:off x="4880297" y="981285"/>
              <a:ext cx="1225754" cy="1007871"/>
              <a:chOff x="4880297" y="981285"/>
              <a:chExt cx="1225754" cy="1007871"/>
            </a:xfrm>
          </p:grpSpPr>
          <p:pic>
            <p:nvPicPr>
              <p:cNvPr id="4" name="圖片 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80297" y="981285"/>
                <a:ext cx="781153" cy="781153"/>
              </a:xfrm>
              <a:prstGeom prst="rect">
                <a:avLst/>
              </a:prstGeom>
            </p:spPr>
          </p:pic>
          <p:pic>
            <p:nvPicPr>
              <p:cNvPr id="5" name="圖片 4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43364" y="1226469"/>
                <a:ext cx="762687" cy="762687"/>
              </a:xfrm>
              <a:prstGeom prst="rect">
                <a:avLst/>
              </a:prstGeom>
            </p:spPr>
          </p:pic>
        </p:grpSp>
      </p:grpSp>
      <p:grpSp>
        <p:nvGrpSpPr>
          <p:cNvPr id="47" name="群組 46"/>
          <p:cNvGrpSpPr/>
          <p:nvPr/>
        </p:nvGrpSpPr>
        <p:grpSpPr>
          <a:xfrm>
            <a:off x="3322170" y="3482980"/>
            <a:ext cx="2327139" cy="1282311"/>
            <a:chOff x="3594033" y="3574192"/>
            <a:chExt cx="2327139" cy="1282311"/>
          </a:xfrm>
        </p:grpSpPr>
        <p:grpSp>
          <p:nvGrpSpPr>
            <p:cNvPr id="33" name="群組 32"/>
            <p:cNvGrpSpPr/>
            <p:nvPr/>
          </p:nvGrpSpPr>
          <p:grpSpPr>
            <a:xfrm>
              <a:off x="3594033" y="3574192"/>
              <a:ext cx="2327139" cy="846348"/>
              <a:chOff x="1052935" y="2818626"/>
              <a:chExt cx="4936851" cy="1795464"/>
            </a:xfrm>
            <a:solidFill>
              <a:srgbClr val="F85A5A"/>
            </a:solidFill>
          </p:grpSpPr>
          <p:sp>
            <p:nvSpPr>
              <p:cNvPr id="8" name="Freeform 24"/>
              <p:cNvSpPr>
                <a:spLocks/>
              </p:cNvSpPr>
              <p:nvPr/>
            </p:nvSpPr>
            <p:spPr bwMode="auto">
              <a:xfrm>
                <a:off x="1335510" y="2842439"/>
                <a:ext cx="350837" cy="350838"/>
              </a:xfrm>
              <a:custGeom>
                <a:avLst/>
                <a:gdLst>
                  <a:gd name="T0" fmla="*/ 272 w 443"/>
                  <a:gd name="T1" fmla="*/ 6 h 443"/>
                  <a:gd name="T2" fmla="*/ 227 w 443"/>
                  <a:gd name="T3" fmla="*/ 0 h 443"/>
                  <a:gd name="T4" fmla="*/ 183 w 443"/>
                  <a:gd name="T5" fmla="*/ 3 h 443"/>
                  <a:gd name="T6" fmla="*/ 143 w 443"/>
                  <a:gd name="T7" fmla="*/ 16 h 443"/>
                  <a:gd name="T8" fmla="*/ 105 w 443"/>
                  <a:gd name="T9" fmla="*/ 34 h 443"/>
                  <a:gd name="T10" fmla="*/ 71 w 443"/>
                  <a:gd name="T11" fmla="*/ 60 h 443"/>
                  <a:gd name="T12" fmla="*/ 42 w 443"/>
                  <a:gd name="T13" fmla="*/ 91 h 443"/>
                  <a:gd name="T14" fmla="*/ 20 w 443"/>
                  <a:gd name="T15" fmla="*/ 129 h 443"/>
                  <a:gd name="T16" fmla="*/ 6 w 443"/>
                  <a:gd name="T17" fmla="*/ 171 h 443"/>
                  <a:gd name="T18" fmla="*/ 2 w 443"/>
                  <a:gd name="T19" fmla="*/ 194 h 443"/>
                  <a:gd name="T20" fmla="*/ 0 w 443"/>
                  <a:gd name="T21" fmla="*/ 238 h 443"/>
                  <a:gd name="T22" fmla="*/ 8 w 443"/>
                  <a:gd name="T23" fmla="*/ 280 h 443"/>
                  <a:gd name="T24" fmla="*/ 23 w 443"/>
                  <a:gd name="T25" fmla="*/ 320 h 443"/>
                  <a:gd name="T26" fmla="*/ 46 w 443"/>
                  <a:gd name="T27" fmla="*/ 357 h 443"/>
                  <a:gd name="T28" fmla="*/ 74 w 443"/>
                  <a:gd name="T29" fmla="*/ 387 h 443"/>
                  <a:gd name="T30" fmla="*/ 109 w 443"/>
                  <a:gd name="T31" fmla="*/ 412 h 443"/>
                  <a:gd name="T32" fmla="*/ 149 w 443"/>
                  <a:gd name="T33" fmla="*/ 431 h 443"/>
                  <a:gd name="T34" fmla="*/ 171 w 443"/>
                  <a:gd name="T35" fmla="*/ 437 h 443"/>
                  <a:gd name="T36" fmla="*/ 215 w 443"/>
                  <a:gd name="T37" fmla="*/ 443 h 443"/>
                  <a:gd name="T38" fmla="*/ 258 w 443"/>
                  <a:gd name="T39" fmla="*/ 440 h 443"/>
                  <a:gd name="T40" fmla="*/ 300 w 443"/>
                  <a:gd name="T41" fmla="*/ 429 h 443"/>
                  <a:gd name="T42" fmla="*/ 338 w 443"/>
                  <a:gd name="T43" fmla="*/ 409 h 443"/>
                  <a:gd name="T44" fmla="*/ 372 w 443"/>
                  <a:gd name="T45" fmla="*/ 384 h 443"/>
                  <a:gd name="T46" fmla="*/ 400 w 443"/>
                  <a:gd name="T47" fmla="*/ 352 h 443"/>
                  <a:gd name="T48" fmla="*/ 423 w 443"/>
                  <a:gd name="T49" fmla="*/ 314 h 443"/>
                  <a:gd name="T50" fmla="*/ 437 w 443"/>
                  <a:gd name="T51" fmla="*/ 272 h 443"/>
                  <a:gd name="T52" fmla="*/ 441 w 443"/>
                  <a:gd name="T53" fmla="*/ 249 h 443"/>
                  <a:gd name="T54" fmla="*/ 443 w 443"/>
                  <a:gd name="T55" fmla="*/ 206 h 443"/>
                  <a:gd name="T56" fmla="*/ 435 w 443"/>
                  <a:gd name="T57" fmla="*/ 163 h 443"/>
                  <a:gd name="T58" fmla="*/ 420 w 443"/>
                  <a:gd name="T59" fmla="*/ 123 h 443"/>
                  <a:gd name="T60" fmla="*/ 397 w 443"/>
                  <a:gd name="T61" fmla="*/ 88 h 443"/>
                  <a:gd name="T62" fmla="*/ 367 w 443"/>
                  <a:gd name="T63" fmla="*/ 55 h 443"/>
                  <a:gd name="T64" fmla="*/ 334 w 443"/>
                  <a:gd name="T65" fmla="*/ 31 h 443"/>
                  <a:gd name="T66" fmla="*/ 294 w 443"/>
                  <a:gd name="T67" fmla="*/ 12 h 443"/>
                  <a:gd name="T68" fmla="*/ 272 w 443"/>
                  <a:gd name="T69" fmla="*/ 6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3" h="443">
                    <a:moveTo>
                      <a:pt x="272" y="6"/>
                    </a:moveTo>
                    <a:lnTo>
                      <a:pt x="272" y="6"/>
                    </a:lnTo>
                    <a:lnTo>
                      <a:pt x="249" y="2"/>
                    </a:lnTo>
                    <a:lnTo>
                      <a:pt x="227" y="0"/>
                    </a:lnTo>
                    <a:lnTo>
                      <a:pt x="204" y="0"/>
                    </a:lnTo>
                    <a:lnTo>
                      <a:pt x="183" y="3"/>
                    </a:lnTo>
                    <a:lnTo>
                      <a:pt x="163" y="8"/>
                    </a:lnTo>
                    <a:lnTo>
                      <a:pt x="143" y="16"/>
                    </a:lnTo>
                    <a:lnTo>
                      <a:pt x="123" y="23"/>
                    </a:lnTo>
                    <a:lnTo>
                      <a:pt x="105" y="34"/>
                    </a:lnTo>
                    <a:lnTo>
                      <a:pt x="88" y="46"/>
                    </a:lnTo>
                    <a:lnTo>
                      <a:pt x="71" y="60"/>
                    </a:lnTo>
                    <a:lnTo>
                      <a:pt x="55" y="75"/>
                    </a:lnTo>
                    <a:lnTo>
                      <a:pt x="42" y="91"/>
                    </a:lnTo>
                    <a:lnTo>
                      <a:pt x="31" y="109"/>
                    </a:lnTo>
                    <a:lnTo>
                      <a:pt x="20" y="129"/>
                    </a:lnTo>
                    <a:lnTo>
                      <a:pt x="12" y="149"/>
                    </a:lnTo>
                    <a:lnTo>
                      <a:pt x="6" y="171"/>
                    </a:lnTo>
                    <a:lnTo>
                      <a:pt x="6" y="171"/>
                    </a:lnTo>
                    <a:lnTo>
                      <a:pt x="2" y="194"/>
                    </a:lnTo>
                    <a:lnTo>
                      <a:pt x="0" y="215"/>
                    </a:lnTo>
                    <a:lnTo>
                      <a:pt x="0" y="238"/>
                    </a:lnTo>
                    <a:lnTo>
                      <a:pt x="3" y="260"/>
                    </a:lnTo>
                    <a:lnTo>
                      <a:pt x="8" y="280"/>
                    </a:lnTo>
                    <a:lnTo>
                      <a:pt x="14" y="300"/>
                    </a:lnTo>
                    <a:lnTo>
                      <a:pt x="23" y="320"/>
                    </a:lnTo>
                    <a:lnTo>
                      <a:pt x="34" y="338"/>
                    </a:lnTo>
                    <a:lnTo>
                      <a:pt x="46" y="357"/>
                    </a:lnTo>
                    <a:lnTo>
                      <a:pt x="58" y="372"/>
                    </a:lnTo>
                    <a:lnTo>
                      <a:pt x="74" y="387"/>
                    </a:lnTo>
                    <a:lnTo>
                      <a:pt x="91" y="401"/>
                    </a:lnTo>
                    <a:lnTo>
                      <a:pt x="109" y="412"/>
                    </a:lnTo>
                    <a:lnTo>
                      <a:pt x="129" y="423"/>
                    </a:lnTo>
                    <a:lnTo>
                      <a:pt x="149" y="431"/>
                    </a:lnTo>
                    <a:lnTo>
                      <a:pt x="171" y="437"/>
                    </a:lnTo>
                    <a:lnTo>
                      <a:pt x="171" y="437"/>
                    </a:lnTo>
                    <a:lnTo>
                      <a:pt x="194" y="441"/>
                    </a:lnTo>
                    <a:lnTo>
                      <a:pt x="215" y="443"/>
                    </a:lnTo>
                    <a:lnTo>
                      <a:pt x="237" y="443"/>
                    </a:lnTo>
                    <a:lnTo>
                      <a:pt x="258" y="440"/>
                    </a:lnTo>
                    <a:lnTo>
                      <a:pt x="280" y="435"/>
                    </a:lnTo>
                    <a:lnTo>
                      <a:pt x="300" y="429"/>
                    </a:lnTo>
                    <a:lnTo>
                      <a:pt x="320" y="420"/>
                    </a:lnTo>
                    <a:lnTo>
                      <a:pt x="338" y="409"/>
                    </a:lnTo>
                    <a:lnTo>
                      <a:pt x="355" y="397"/>
                    </a:lnTo>
                    <a:lnTo>
                      <a:pt x="372" y="384"/>
                    </a:lnTo>
                    <a:lnTo>
                      <a:pt x="387" y="369"/>
                    </a:lnTo>
                    <a:lnTo>
                      <a:pt x="400" y="352"/>
                    </a:lnTo>
                    <a:lnTo>
                      <a:pt x="412" y="334"/>
                    </a:lnTo>
                    <a:lnTo>
                      <a:pt x="423" y="314"/>
                    </a:lnTo>
                    <a:lnTo>
                      <a:pt x="430" y="294"/>
                    </a:lnTo>
                    <a:lnTo>
                      <a:pt x="437" y="272"/>
                    </a:lnTo>
                    <a:lnTo>
                      <a:pt x="437" y="272"/>
                    </a:lnTo>
                    <a:lnTo>
                      <a:pt x="441" y="249"/>
                    </a:lnTo>
                    <a:lnTo>
                      <a:pt x="443" y="228"/>
                    </a:lnTo>
                    <a:lnTo>
                      <a:pt x="443" y="206"/>
                    </a:lnTo>
                    <a:lnTo>
                      <a:pt x="440" y="185"/>
                    </a:lnTo>
                    <a:lnTo>
                      <a:pt x="435" y="163"/>
                    </a:lnTo>
                    <a:lnTo>
                      <a:pt x="427" y="143"/>
                    </a:lnTo>
                    <a:lnTo>
                      <a:pt x="420" y="123"/>
                    </a:lnTo>
                    <a:lnTo>
                      <a:pt x="409" y="105"/>
                    </a:lnTo>
                    <a:lnTo>
                      <a:pt x="397" y="88"/>
                    </a:lnTo>
                    <a:lnTo>
                      <a:pt x="383" y="71"/>
                    </a:lnTo>
                    <a:lnTo>
                      <a:pt x="367" y="55"/>
                    </a:lnTo>
                    <a:lnTo>
                      <a:pt x="352" y="43"/>
                    </a:lnTo>
                    <a:lnTo>
                      <a:pt x="334" y="31"/>
                    </a:lnTo>
                    <a:lnTo>
                      <a:pt x="314" y="20"/>
                    </a:lnTo>
                    <a:lnTo>
                      <a:pt x="294" y="12"/>
                    </a:lnTo>
                    <a:lnTo>
                      <a:pt x="272" y="6"/>
                    </a:lnTo>
                    <a:lnTo>
                      <a:pt x="272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Freeform 25"/>
              <p:cNvSpPr>
                <a:spLocks/>
              </p:cNvSpPr>
              <p:nvPr/>
            </p:nvSpPr>
            <p:spPr bwMode="auto">
              <a:xfrm>
                <a:off x="1297410" y="3264714"/>
                <a:ext cx="500062" cy="439738"/>
              </a:xfrm>
              <a:custGeom>
                <a:avLst/>
                <a:gdLst>
                  <a:gd name="T0" fmla="*/ 163 w 629"/>
                  <a:gd name="T1" fmla="*/ 95 h 555"/>
                  <a:gd name="T2" fmla="*/ 158 w 629"/>
                  <a:gd name="T3" fmla="*/ 74 h 555"/>
                  <a:gd name="T4" fmla="*/ 157 w 629"/>
                  <a:gd name="T5" fmla="*/ 69 h 555"/>
                  <a:gd name="T6" fmla="*/ 157 w 629"/>
                  <a:gd name="T7" fmla="*/ 68 h 555"/>
                  <a:gd name="T8" fmla="*/ 146 w 629"/>
                  <a:gd name="T9" fmla="*/ 38 h 555"/>
                  <a:gd name="T10" fmla="*/ 126 w 629"/>
                  <a:gd name="T11" fmla="*/ 15 h 555"/>
                  <a:gd name="T12" fmla="*/ 98 w 629"/>
                  <a:gd name="T13" fmla="*/ 3 h 555"/>
                  <a:gd name="T14" fmla="*/ 68 w 629"/>
                  <a:gd name="T15" fmla="*/ 2 h 555"/>
                  <a:gd name="T16" fmla="*/ 52 w 629"/>
                  <a:gd name="T17" fmla="*/ 5 h 555"/>
                  <a:gd name="T18" fmla="*/ 26 w 629"/>
                  <a:gd name="T19" fmla="*/ 20 h 555"/>
                  <a:gd name="T20" fmla="*/ 8 w 629"/>
                  <a:gd name="T21" fmla="*/ 45 h 555"/>
                  <a:gd name="T22" fmla="*/ 0 w 629"/>
                  <a:gd name="T23" fmla="*/ 74 h 555"/>
                  <a:gd name="T24" fmla="*/ 1 w 629"/>
                  <a:gd name="T25" fmla="*/ 89 h 555"/>
                  <a:gd name="T26" fmla="*/ 11 w 629"/>
                  <a:gd name="T27" fmla="*/ 135 h 555"/>
                  <a:gd name="T28" fmla="*/ 31 w 629"/>
                  <a:gd name="T29" fmla="*/ 198 h 555"/>
                  <a:gd name="T30" fmla="*/ 66 w 629"/>
                  <a:gd name="T31" fmla="*/ 277 h 555"/>
                  <a:gd name="T32" fmla="*/ 91 w 629"/>
                  <a:gd name="T33" fmla="*/ 320 h 555"/>
                  <a:gd name="T34" fmla="*/ 111 w 629"/>
                  <a:gd name="T35" fmla="*/ 349 h 555"/>
                  <a:gd name="T36" fmla="*/ 160 w 629"/>
                  <a:gd name="T37" fmla="*/ 407 h 555"/>
                  <a:gd name="T38" fmla="*/ 189 w 629"/>
                  <a:gd name="T39" fmla="*/ 435 h 555"/>
                  <a:gd name="T40" fmla="*/ 235 w 629"/>
                  <a:gd name="T41" fmla="*/ 470 h 555"/>
                  <a:gd name="T42" fmla="*/ 252 w 629"/>
                  <a:gd name="T43" fmla="*/ 481 h 555"/>
                  <a:gd name="T44" fmla="*/ 310 w 629"/>
                  <a:gd name="T45" fmla="*/ 512 h 555"/>
                  <a:gd name="T46" fmla="*/ 376 w 629"/>
                  <a:gd name="T47" fmla="*/ 535 h 555"/>
                  <a:gd name="T48" fmla="*/ 450 w 629"/>
                  <a:gd name="T49" fmla="*/ 550 h 555"/>
                  <a:gd name="T50" fmla="*/ 530 w 629"/>
                  <a:gd name="T51" fmla="*/ 555 h 555"/>
                  <a:gd name="T52" fmla="*/ 532 w 629"/>
                  <a:gd name="T53" fmla="*/ 555 h 555"/>
                  <a:gd name="T54" fmla="*/ 553 w 629"/>
                  <a:gd name="T55" fmla="*/ 555 h 555"/>
                  <a:gd name="T56" fmla="*/ 569 w 629"/>
                  <a:gd name="T57" fmla="*/ 552 h 555"/>
                  <a:gd name="T58" fmla="*/ 596 w 629"/>
                  <a:gd name="T59" fmla="*/ 539 h 555"/>
                  <a:gd name="T60" fmla="*/ 616 w 629"/>
                  <a:gd name="T61" fmla="*/ 518 h 555"/>
                  <a:gd name="T62" fmla="*/ 627 w 629"/>
                  <a:gd name="T63" fmla="*/ 490 h 555"/>
                  <a:gd name="T64" fmla="*/ 629 w 629"/>
                  <a:gd name="T65" fmla="*/ 473 h 555"/>
                  <a:gd name="T66" fmla="*/ 622 w 629"/>
                  <a:gd name="T67" fmla="*/ 443 h 555"/>
                  <a:gd name="T68" fmla="*/ 604 w 629"/>
                  <a:gd name="T69" fmla="*/ 418 h 555"/>
                  <a:gd name="T70" fmla="*/ 579 w 629"/>
                  <a:gd name="T71" fmla="*/ 403 h 555"/>
                  <a:gd name="T72" fmla="*/ 549 w 629"/>
                  <a:gd name="T73" fmla="*/ 397 h 555"/>
                  <a:gd name="T74" fmla="*/ 532 w 629"/>
                  <a:gd name="T75" fmla="*/ 398 h 555"/>
                  <a:gd name="T76" fmla="*/ 499 w 629"/>
                  <a:gd name="T77" fmla="*/ 397 h 555"/>
                  <a:gd name="T78" fmla="*/ 444 w 629"/>
                  <a:gd name="T79" fmla="*/ 389 h 555"/>
                  <a:gd name="T80" fmla="*/ 395 w 629"/>
                  <a:gd name="T81" fmla="*/ 377 h 555"/>
                  <a:gd name="T82" fmla="*/ 353 w 629"/>
                  <a:gd name="T83" fmla="*/ 358 h 555"/>
                  <a:gd name="T84" fmla="*/ 335 w 629"/>
                  <a:gd name="T85" fmla="*/ 347 h 555"/>
                  <a:gd name="T86" fmla="*/ 300 w 629"/>
                  <a:gd name="T87" fmla="*/ 323 h 555"/>
                  <a:gd name="T88" fmla="*/ 270 w 629"/>
                  <a:gd name="T89" fmla="*/ 295 h 555"/>
                  <a:gd name="T90" fmla="*/ 244 w 629"/>
                  <a:gd name="T91" fmla="*/ 266 h 555"/>
                  <a:gd name="T92" fmla="*/ 223 w 629"/>
                  <a:gd name="T93" fmla="*/ 235 h 555"/>
                  <a:gd name="T94" fmla="*/ 204 w 629"/>
                  <a:gd name="T95" fmla="*/ 203 h 555"/>
                  <a:gd name="T96" fmla="*/ 189 w 629"/>
                  <a:gd name="T97" fmla="*/ 172 h 555"/>
                  <a:gd name="T98" fmla="*/ 174 w 629"/>
                  <a:gd name="T99" fmla="*/ 131 h 555"/>
                  <a:gd name="T100" fmla="*/ 163 w 629"/>
                  <a:gd name="T101" fmla="*/ 95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29" h="555">
                    <a:moveTo>
                      <a:pt x="163" y="95"/>
                    </a:moveTo>
                    <a:lnTo>
                      <a:pt x="163" y="95"/>
                    </a:lnTo>
                    <a:lnTo>
                      <a:pt x="158" y="74"/>
                    </a:lnTo>
                    <a:lnTo>
                      <a:pt x="158" y="74"/>
                    </a:lnTo>
                    <a:lnTo>
                      <a:pt x="157" y="69"/>
                    </a:lnTo>
                    <a:lnTo>
                      <a:pt x="157" y="69"/>
                    </a:lnTo>
                    <a:lnTo>
                      <a:pt x="157" y="68"/>
                    </a:lnTo>
                    <a:lnTo>
                      <a:pt x="157" y="68"/>
                    </a:lnTo>
                    <a:lnTo>
                      <a:pt x="154" y="52"/>
                    </a:lnTo>
                    <a:lnTo>
                      <a:pt x="146" y="38"/>
                    </a:lnTo>
                    <a:lnTo>
                      <a:pt x="137" y="26"/>
                    </a:lnTo>
                    <a:lnTo>
                      <a:pt x="126" y="15"/>
                    </a:lnTo>
                    <a:lnTo>
                      <a:pt x="114" y="8"/>
                    </a:lnTo>
                    <a:lnTo>
                      <a:pt x="98" y="3"/>
                    </a:lnTo>
                    <a:lnTo>
                      <a:pt x="84" y="0"/>
                    </a:lnTo>
                    <a:lnTo>
                      <a:pt x="68" y="2"/>
                    </a:lnTo>
                    <a:lnTo>
                      <a:pt x="68" y="2"/>
                    </a:lnTo>
                    <a:lnTo>
                      <a:pt x="52" y="5"/>
                    </a:lnTo>
                    <a:lnTo>
                      <a:pt x="38" y="11"/>
                    </a:lnTo>
                    <a:lnTo>
                      <a:pt x="26" y="20"/>
                    </a:lnTo>
                    <a:lnTo>
                      <a:pt x="15" y="32"/>
                    </a:lnTo>
                    <a:lnTo>
                      <a:pt x="8" y="45"/>
                    </a:lnTo>
                    <a:lnTo>
                      <a:pt x="3" y="58"/>
                    </a:lnTo>
                    <a:lnTo>
                      <a:pt x="0" y="74"/>
                    </a:lnTo>
                    <a:lnTo>
                      <a:pt x="1" y="89"/>
                    </a:lnTo>
                    <a:lnTo>
                      <a:pt x="1" y="89"/>
                    </a:lnTo>
                    <a:lnTo>
                      <a:pt x="5" y="112"/>
                    </a:lnTo>
                    <a:lnTo>
                      <a:pt x="11" y="135"/>
                    </a:lnTo>
                    <a:lnTo>
                      <a:pt x="18" y="164"/>
                    </a:lnTo>
                    <a:lnTo>
                      <a:pt x="31" y="198"/>
                    </a:lnTo>
                    <a:lnTo>
                      <a:pt x="46" y="237"/>
                    </a:lnTo>
                    <a:lnTo>
                      <a:pt x="66" y="277"/>
                    </a:lnTo>
                    <a:lnTo>
                      <a:pt x="77" y="298"/>
                    </a:lnTo>
                    <a:lnTo>
                      <a:pt x="91" y="320"/>
                    </a:lnTo>
                    <a:lnTo>
                      <a:pt x="91" y="320"/>
                    </a:lnTo>
                    <a:lnTo>
                      <a:pt x="111" y="349"/>
                    </a:lnTo>
                    <a:lnTo>
                      <a:pt x="134" y="378"/>
                    </a:lnTo>
                    <a:lnTo>
                      <a:pt x="160" y="407"/>
                    </a:lnTo>
                    <a:lnTo>
                      <a:pt x="189" y="435"/>
                    </a:lnTo>
                    <a:lnTo>
                      <a:pt x="189" y="435"/>
                    </a:lnTo>
                    <a:lnTo>
                      <a:pt x="220" y="458"/>
                    </a:lnTo>
                    <a:lnTo>
                      <a:pt x="235" y="470"/>
                    </a:lnTo>
                    <a:lnTo>
                      <a:pt x="252" y="481"/>
                    </a:lnTo>
                    <a:lnTo>
                      <a:pt x="252" y="481"/>
                    </a:lnTo>
                    <a:lnTo>
                      <a:pt x="281" y="496"/>
                    </a:lnTo>
                    <a:lnTo>
                      <a:pt x="310" y="512"/>
                    </a:lnTo>
                    <a:lnTo>
                      <a:pt x="343" y="524"/>
                    </a:lnTo>
                    <a:lnTo>
                      <a:pt x="376" y="535"/>
                    </a:lnTo>
                    <a:lnTo>
                      <a:pt x="412" y="543"/>
                    </a:lnTo>
                    <a:lnTo>
                      <a:pt x="450" y="550"/>
                    </a:lnTo>
                    <a:lnTo>
                      <a:pt x="489" y="553"/>
                    </a:lnTo>
                    <a:lnTo>
                      <a:pt x="530" y="555"/>
                    </a:lnTo>
                    <a:lnTo>
                      <a:pt x="530" y="555"/>
                    </a:lnTo>
                    <a:lnTo>
                      <a:pt x="532" y="555"/>
                    </a:lnTo>
                    <a:lnTo>
                      <a:pt x="532" y="555"/>
                    </a:lnTo>
                    <a:lnTo>
                      <a:pt x="553" y="555"/>
                    </a:lnTo>
                    <a:lnTo>
                      <a:pt x="553" y="555"/>
                    </a:lnTo>
                    <a:lnTo>
                      <a:pt x="569" y="552"/>
                    </a:lnTo>
                    <a:lnTo>
                      <a:pt x="582" y="547"/>
                    </a:lnTo>
                    <a:lnTo>
                      <a:pt x="596" y="539"/>
                    </a:lnTo>
                    <a:lnTo>
                      <a:pt x="607" y="530"/>
                    </a:lnTo>
                    <a:lnTo>
                      <a:pt x="616" y="518"/>
                    </a:lnTo>
                    <a:lnTo>
                      <a:pt x="624" y="504"/>
                    </a:lnTo>
                    <a:lnTo>
                      <a:pt x="627" y="490"/>
                    </a:lnTo>
                    <a:lnTo>
                      <a:pt x="629" y="473"/>
                    </a:lnTo>
                    <a:lnTo>
                      <a:pt x="629" y="473"/>
                    </a:lnTo>
                    <a:lnTo>
                      <a:pt x="627" y="458"/>
                    </a:lnTo>
                    <a:lnTo>
                      <a:pt x="622" y="443"/>
                    </a:lnTo>
                    <a:lnTo>
                      <a:pt x="615" y="430"/>
                    </a:lnTo>
                    <a:lnTo>
                      <a:pt x="604" y="418"/>
                    </a:lnTo>
                    <a:lnTo>
                      <a:pt x="592" y="409"/>
                    </a:lnTo>
                    <a:lnTo>
                      <a:pt x="579" y="403"/>
                    </a:lnTo>
                    <a:lnTo>
                      <a:pt x="564" y="398"/>
                    </a:lnTo>
                    <a:lnTo>
                      <a:pt x="549" y="397"/>
                    </a:lnTo>
                    <a:lnTo>
                      <a:pt x="549" y="397"/>
                    </a:lnTo>
                    <a:lnTo>
                      <a:pt x="532" y="398"/>
                    </a:lnTo>
                    <a:lnTo>
                      <a:pt x="532" y="398"/>
                    </a:lnTo>
                    <a:lnTo>
                      <a:pt x="499" y="397"/>
                    </a:lnTo>
                    <a:lnTo>
                      <a:pt x="470" y="393"/>
                    </a:lnTo>
                    <a:lnTo>
                      <a:pt x="444" y="389"/>
                    </a:lnTo>
                    <a:lnTo>
                      <a:pt x="420" y="383"/>
                    </a:lnTo>
                    <a:lnTo>
                      <a:pt x="395" y="377"/>
                    </a:lnTo>
                    <a:lnTo>
                      <a:pt x="373" y="367"/>
                    </a:lnTo>
                    <a:lnTo>
                      <a:pt x="353" y="358"/>
                    </a:lnTo>
                    <a:lnTo>
                      <a:pt x="335" y="347"/>
                    </a:lnTo>
                    <a:lnTo>
                      <a:pt x="335" y="347"/>
                    </a:lnTo>
                    <a:lnTo>
                      <a:pt x="317" y="335"/>
                    </a:lnTo>
                    <a:lnTo>
                      <a:pt x="300" y="323"/>
                    </a:lnTo>
                    <a:lnTo>
                      <a:pt x="284" y="309"/>
                    </a:lnTo>
                    <a:lnTo>
                      <a:pt x="270" y="295"/>
                    </a:lnTo>
                    <a:lnTo>
                      <a:pt x="257" y="281"/>
                    </a:lnTo>
                    <a:lnTo>
                      <a:pt x="244" y="266"/>
                    </a:lnTo>
                    <a:lnTo>
                      <a:pt x="234" y="251"/>
                    </a:lnTo>
                    <a:lnTo>
                      <a:pt x="223" y="235"/>
                    </a:lnTo>
                    <a:lnTo>
                      <a:pt x="223" y="235"/>
                    </a:lnTo>
                    <a:lnTo>
                      <a:pt x="204" y="203"/>
                    </a:lnTo>
                    <a:lnTo>
                      <a:pt x="189" y="172"/>
                    </a:lnTo>
                    <a:lnTo>
                      <a:pt x="189" y="172"/>
                    </a:lnTo>
                    <a:lnTo>
                      <a:pt x="181" y="151"/>
                    </a:lnTo>
                    <a:lnTo>
                      <a:pt x="174" y="131"/>
                    </a:lnTo>
                    <a:lnTo>
                      <a:pt x="163" y="95"/>
                    </a:lnTo>
                    <a:lnTo>
                      <a:pt x="163" y="9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26"/>
              <p:cNvSpPr>
                <a:spLocks/>
              </p:cNvSpPr>
              <p:nvPr/>
            </p:nvSpPr>
            <p:spPr bwMode="auto">
              <a:xfrm>
                <a:off x="1052935" y="3198039"/>
                <a:ext cx="1319212" cy="1416050"/>
              </a:xfrm>
              <a:custGeom>
                <a:avLst/>
                <a:gdLst>
                  <a:gd name="T0" fmla="*/ 564 w 1663"/>
                  <a:gd name="T1" fmla="*/ 1114 h 1783"/>
                  <a:gd name="T2" fmla="*/ 547 w 1663"/>
                  <a:gd name="T3" fmla="*/ 947 h 1783"/>
                  <a:gd name="T4" fmla="*/ 518 w 1663"/>
                  <a:gd name="T5" fmla="*/ 815 h 1783"/>
                  <a:gd name="T6" fmla="*/ 495 w 1663"/>
                  <a:gd name="T7" fmla="*/ 745 h 1783"/>
                  <a:gd name="T8" fmla="*/ 492 w 1663"/>
                  <a:gd name="T9" fmla="*/ 719 h 1783"/>
                  <a:gd name="T10" fmla="*/ 490 w 1663"/>
                  <a:gd name="T11" fmla="*/ 593 h 1783"/>
                  <a:gd name="T12" fmla="*/ 464 w 1663"/>
                  <a:gd name="T13" fmla="*/ 513 h 1783"/>
                  <a:gd name="T14" fmla="*/ 383 w 1663"/>
                  <a:gd name="T15" fmla="*/ 413 h 1783"/>
                  <a:gd name="T16" fmla="*/ 343 w 1663"/>
                  <a:gd name="T17" fmla="*/ 340 h 1783"/>
                  <a:gd name="T18" fmla="*/ 306 w 1663"/>
                  <a:gd name="T19" fmla="*/ 241 h 1783"/>
                  <a:gd name="T20" fmla="*/ 290 w 1663"/>
                  <a:gd name="T21" fmla="*/ 177 h 1783"/>
                  <a:gd name="T22" fmla="*/ 290 w 1663"/>
                  <a:gd name="T23" fmla="*/ 157 h 1783"/>
                  <a:gd name="T24" fmla="*/ 295 w 1663"/>
                  <a:gd name="T25" fmla="*/ 128 h 1783"/>
                  <a:gd name="T26" fmla="*/ 309 w 1663"/>
                  <a:gd name="T27" fmla="*/ 103 h 1783"/>
                  <a:gd name="T28" fmla="*/ 323 w 1663"/>
                  <a:gd name="T29" fmla="*/ 88 h 1783"/>
                  <a:gd name="T30" fmla="*/ 346 w 1663"/>
                  <a:gd name="T31" fmla="*/ 72 h 1783"/>
                  <a:gd name="T32" fmla="*/ 373 w 1663"/>
                  <a:gd name="T33" fmla="*/ 65 h 1783"/>
                  <a:gd name="T34" fmla="*/ 387 w 1663"/>
                  <a:gd name="T35" fmla="*/ 63 h 1783"/>
                  <a:gd name="T36" fmla="*/ 438 w 1663"/>
                  <a:gd name="T37" fmla="*/ 77 h 1783"/>
                  <a:gd name="T38" fmla="*/ 473 w 1663"/>
                  <a:gd name="T39" fmla="*/ 114 h 1783"/>
                  <a:gd name="T40" fmla="*/ 486 w 1663"/>
                  <a:gd name="T41" fmla="*/ 148 h 1783"/>
                  <a:gd name="T42" fmla="*/ 490 w 1663"/>
                  <a:gd name="T43" fmla="*/ 174 h 1783"/>
                  <a:gd name="T44" fmla="*/ 507 w 1663"/>
                  <a:gd name="T45" fmla="*/ 226 h 1783"/>
                  <a:gd name="T46" fmla="*/ 526 w 1663"/>
                  <a:gd name="T47" fmla="*/ 267 h 1783"/>
                  <a:gd name="T48" fmla="*/ 547 w 1663"/>
                  <a:gd name="T49" fmla="*/ 240 h 1783"/>
                  <a:gd name="T50" fmla="*/ 555 w 1663"/>
                  <a:gd name="T51" fmla="*/ 203 h 1783"/>
                  <a:gd name="T52" fmla="*/ 555 w 1663"/>
                  <a:gd name="T53" fmla="*/ 146 h 1783"/>
                  <a:gd name="T54" fmla="*/ 543 w 1663"/>
                  <a:gd name="T55" fmla="*/ 94 h 1783"/>
                  <a:gd name="T56" fmla="*/ 519 w 1663"/>
                  <a:gd name="T57" fmla="*/ 48 h 1783"/>
                  <a:gd name="T58" fmla="*/ 484 w 1663"/>
                  <a:gd name="T59" fmla="*/ 15 h 1783"/>
                  <a:gd name="T60" fmla="*/ 455 w 1663"/>
                  <a:gd name="T61" fmla="*/ 5 h 1783"/>
                  <a:gd name="T62" fmla="*/ 404 w 1663"/>
                  <a:gd name="T63" fmla="*/ 0 h 1783"/>
                  <a:gd name="T64" fmla="*/ 350 w 1663"/>
                  <a:gd name="T65" fmla="*/ 11 h 1783"/>
                  <a:gd name="T66" fmla="*/ 297 w 1663"/>
                  <a:gd name="T67" fmla="*/ 37 h 1783"/>
                  <a:gd name="T68" fmla="*/ 249 w 1663"/>
                  <a:gd name="T69" fmla="*/ 83 h 1783"/>
                  <a:gd name="T70" fmla="*/ 209 w 1663"/>
                  <a:gd name="T71" fmla="*/ 148 h 1783"/>
                  <a:gd name="T72" fmla="*/ 177 w 1663"/>
                  <a:gd name="T73" fmla="*/ 244 h 1783"/>
                  <a:gd name="T74" fmla="*/ 146 w 1663"/>
                  <a:gd name="T75" fmla="*/ 375 h 1783"/>
                  <a:gd name="T76" fmla="*/ 134 w 1663"/>
                  <a:gd name="T77" fmla="*/ 470 h 1783"/>
                  <a:gd name="T78" fmla="*/ 132 w 1663"/>
                  <a:gd name="T79" fmla="*/ 569 h 1783"/>
                  <a:gd name="T80" fmla="*/ 143 w 1663"/>
                  <a:gd name="T81" fmla="*/ 719 h 1783"/>
                  <a:gd name="T82" fmla="*/ 152 w 1663"/>
                  <a:gd name="T83" fmla="*/ 756 h 1783"/>
                  <a:gd name="T84" fmla="*/ 172 w 1663"/>
                  <a:gd name="T85" fmla="*/ 801 h 1783"/>
                  <a:gd name="T86" fmla="*/ 197 w 1663"/>
                  <a:gd name="T87" fmla="*/ 835 h 1783"/>
                  <a:gd name="T88" fmla="*/ 226 w 1663"/>
                  <a:gd name="T89" fmla="*/ 859 h 1783"/>
                  <a:gd name="T90" fmla="*/ 281 w 1663"/>
                  <a:gd name="T91" fmla="*/ 884 h 1783"/>
                  <a:gd name="T92" fmla="*/ 304 w 1663"/>
                  <a:gd name="T93" fmla="*/ 985 h 1783"/>
                  <a:gd name="T94" fmla="*/ 315 w 1663"/>
                  <a:gd name="T95" fmla="*/ 1081 h 1783"/>
                  <a:gd name="T96" fmla="*/ 0 w 1663"/>
                  <a:gd name="T97" fmla="*/ 1783 h 1783"/>
                  <a:gd name="T98" fmla="*/ 1663 w 1663"/>
                  <a:gd name="T99" fmla="*/ 1783 h 1783"/>
                  <a:gd name="T100" fmla="*/ 964 w 1663"/>
                  <a:gd name="T101" fmla="*/ 1114 h 17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663" h="1783">
                    <a:moveTo>
                      <a:pt x="964" y="1114"/>
                    </a:moveTo>
                    <a:lnTo>
                      <a:pt x="564" y="1114"/>
                    </a:lnTo>
                    <a:lnTo>
                      <a:pt x="564" y="1114"/>
                    </a:lnTo>
                    <a:lnTo>
                      <a:pt x="559" y="1056"/>
                    </a:lnTo>
                    <a:lnTo>
                      <a:pt x="555" y="999"/>
                    </a:lnTo>
                    <a:lnTo>
                      <a:pt x="547" y="947"/>
                    </a:lnTo>
                    <a:lnTo>
                      <a:pt x="538" y="899"/>
                    </a:lnTo>
                    <a:lnTo>
                      <a:pt x="529" y="855"/>
                    </a:lnTo>
                    <a:lnTo>
                      <a:pt x="518" y="815"/>
                    </a:lnTo>
                    <a:lnTo>
                      <a:pt x="506" y="778"/>
                    </a:lnTo>
                    <a:lnTo>
                      <a:pt x="495" y="745"/>
                    </a:lnTo>
                    <a:lnTo>
                      <a:pt x="495" y="745"/>
                    </a:lnTo>
                    <a:lnTo>
                      <a:pt x="495" y="744"/>
                    </a:lnTo>
                    <a:lnTo>
                      <a:pt x="495" y="744"/>
                    </a:lnTo>
                    <a:lnTo>
                      <a:pt x="492" y="719"/>
                    </a:lnTo>
                    <a:lnTo>
                      <a:pt x="490" y="695"/>
                    </a:lnTo>
                    <a:lnTo>
                      <a:pt x="489" y="644"/>
                    </a:lnTo>
                    <a:lnTo>
                      <a:pt x="490" y="593"/>
                    </a:lnTo>
                    <a:lnTo>
                      <a:pt x="495" y="541"/>
                    </a:lnTo>
                    <a:lnTo>
                      <a:pt x="495" y="541"/>
                    </a:lnTo>
                    <a:lnTo>
                      <a:pt x="464" y="513"/>
                    </a:lnTo>
                    <a:lnTo>
                      <a:pt x="435" y="483"/>
                    </a:lnTo>
                    <a:lnTo>
                      <a:pt x="407" y="449"/>
                    </a:lnTo>
                    <a:lnTo>
                      <a:pt x="383" y="413"/>
                    </a:lnTo>
                    <a:lnTo>
                      <a:pt x="383" y="413"/>
                    </a:lnTo>
                    <a:lnTo>
                      <a:pt x="361" y="375"/>
                    </a:lnTo>
                    <a:lnTo>
                      <a:pt x="343" y="340"/>
                    </a:lnTo>
                    <a:lnTo>
                      <a:pt x="327" y="304"/>
                    </a:lnTo>
                    <a:lnTo>
                      <a:pt x="315" y="272"/>
                    </a:lnTo>
                    <a:lnTo>
                      <a:pt x="306" y="241"/>
                    </a:lnTo>
                    <a:lnTo>
                      <a:pt x="298" y="217"/>
                    </a:lnTo>
                    <a:lnTo>
                      <a:pt x="290" y="178"/>
                    </a:lnTo>
                    <a:lnTo>
                      <a:pt x="290" y="177"/>
                    </a:lnTo>
                    <a:lnTo>
                      <a:pt x="290" y="177"/>
                    </a:lnTo>
                    <a:lnTo>
                      <a:pt x="290" y="166"/>
                    </a:lnTo>
                    <a:lnTo>
                      <a:pt x="290" y="157"/>
                    </a:lnTo>
                    <a:lnTo>
                      <a:pt x="290" y="148"/>
                    </a:lnTo>
                    <a:lnTo>
                      <a:pt x="292" y="137"/>
                    </a:lnTo>
                    <a:lnTo>
                      <a:pt x="295" y="128"/>
                    </a:lnTo>
                    <a:lnTo>
                      <a:pt x="300" y="120"/>
                    </a:lnTo>
                    <a:lnTo>
                      <a:pt x="304" y="111"/>
                    </a:lnTo>
                    <a:lnTo>
                      <a:pt x="309" y="103"/>
                    </a:lnTo>
                    <a:lnTo>
                      <a:pt x="309" y="103"/>
                    </a:lnTo>
                    <a:lnTo>
                      <a:pt x="315" y="95"/>
                    </a:lnTo>
                    <a:lnTo>
                      <a:pt x="323" y="88"/>
                    </a:lnTo>
                    <a:lnTo>
                      <a:pt x="330" y="83"/>
                    </a:lnTo>
                    <a:lnTo>
                      <a:pt x="338" y="77"/>
                    </a:lnTo>
                    <a:lnTo>
                      <a:pt x="346" y="72"/>
                    </a:lnTo>
                    <a:lnTo>
                      <a:pt x="355" y="69"/>
                    </a:lnTo>
                    <a:lnTo>
                      <a:pt x="364" y="66"/>
                    </a:lnTo>
                    <a:lnTo>
                      <a:pt x="373" y="65"/>
                    </a:lnTo>
                    <a:lnTo>
                      <a:pt x="373" y="65"/>
                    </a:lnTo>
                    <a:lnTo>
                      <a:pt x="387" y="63"/>
                    </a:lnTo>
                    <a:lnTo>
                      <a:pt x="387" y="63"/>
                    </a:lnTo>
                    <a:lnTo>
                      <a:pt x="406" y="65"/>
                    </a:lnTo>
                    <a:lnTo>
                      <a:pt x="423" y="69"/>
                    </a:lnTo>
                    <a:lnTo>
                      <a:pt x="438" y="77"/>
                    </a:lnTo>
                    <a:lnTo>
                      <a:pt x="452" y="88"/>
                    </a:lnTo>
                    <a:lnTo>
                      <a:pt x="464" y="100"/>
                    </a:lnTo>
                    <a:lnTo>
                      <a:pt x="473" y="114"/>
                    </a:lnTo>
                    <a:lnTo>
                      <a:pt x="481" y="131"/>
                    </a:lnTo>
                    <a:lnTo>
                      <a:pt x="486" y="148"/>
                    </a:lnTo>
                    <a:lnTo>
                      <a:pt x="486" y="148"/>
                    </a:lnTo>
                    <a:lnTo>
                      <a:pt x="486" y="154"/>
                    </a:lnTo>
                    <a:lnTo>
                      <a:pt x="486" y="154"/>
                    </a:lnTo>
                    <a:lnTo>
                      <a:pt x="490" y="174"/>
                    </a:lnTo>
                    <a:lnTo>
                      <a:pt x="490" y="174"/>
                    </a:lnTo>
                    <a:lnTo>
                      <a:pt x="501" y="206"/>
                    </a:lnTo>
                    <a:lnTo>
                      <a:pt x="507" y="226"/>
                    </a:lnTo>
                    <a:lnTo>
                      <a:pt x="516" y="247"/>
                    </a:lnTo>
                    <a:lnTo>
                      <a:pt x="516" y="247"/>
                    </a:lnTo>
                    <a:lnTo>
                      <a:pt x="526" y="267"/>
                    </a:lnTo>
                    <a:lnTo>
                      <a:pt x="538" y="289"/>
                    </a:lnTo>
                    <a:lnTo>
                      <a:pt x="538" y="289"/>
                    </a:lnTo>
                    <a:lnTo>
                      <a:pt x="547" y="240"/>
                    </a:lnTo>
                    <a:lnTo>
                      <a:pt x="547" y="240"/>
                    </a:lnTo>
                    <a:lnTo>
                      <a:pt x="552" y="221"/>
                    </a:lnTo>
                    <a:lnTo>
                      <a:pt x="555" y="203"/>
                    </a:lnTo>
                    <a:lnTo>
                      <a:pt x="556" y="183"/>
                    </a:lnTo>
                    <a:lnTo>
                      <a:pt x="556" y="164"/>
                    </a:lnTo>
                    <a:lnTo>
                      <a:pt x="555" y="146"/>
                    </a:lnTo>
                    <a:lnTo>
                      <a:pt x="552" y="128"/>
                    </a:lnTo>
                    <a:lnTo>
                      <a:pt x="549" y="111"/>
                    </a:lnTo>
                    <a:lnTo>
                      <a:pt x="543" y="94"/>
                    </a:lnTo>
                    <a:lnTo>
                      <a:pt x="536" y="77"/>
                    </a:lnTo>
                    <a:lnTo>
                      <a:pt x="529" y="61"/>
                    </a:lnTo>
                    <a:lnTo>
                      <a:pt x="519" y="48"/>
                    </a:lnTo>
                    <a:lnTo>
                      <a:pt x="509" y="35"/>
                    </a:lnTo>
                    <a:lnTo>
                      <a:pt x="496" y="25"/>
                    </a:lnTo>
                    <a:lnTo>
                      <a:pt x="484" y="15"/>
                    </a:lnTo>
                    <a:lnTo>
                      <a:pt x="470" y="9"/>
                    </a:lnTo>
                    <a:lnTo>
                      <a:pt x="455" y="5"/>
                    </a:lnTo>
                    <a:lnTo>
                      <a:pt x="455" y="5"/>
                    </a:lnTo>
                    <a:lnTo>
                      <a:pt x="438" y="2"/>
                    </a:lnTo>
                    <a:lnTo>
                      <a:pt x="421" y="0"/>
                    </a:lnTo>
                    <a:lnTo>
                      <a:pt x="404" y="0"/>
                    </a:lnTo>
                    <a:lnTo>
                      <a:pt x="386" y="2"/>
                    </a:lnTo>
                    <a:lnTo>
                      <a:pt x="369" y="5"/>
                    </a:lnTo>
                    <a:lnTo>
                      <a:pt x="350" y="11"/>
                    </a:lnTo>
                    <a:lnTo>
                      <a:pt x="332" y="17"/>
                    </a:lnTo>
                    <a:lnTo>
                      <a:pt x="314" y="26"/>
                    </a:lnTo>
                    <a:lnTo>
                      <a:pt x="297" y="37"/>
                    </a:lnTo>
                    <a:lnTo>
                      <a:pt x="280" y="51"/>
                    </a:lnTo>
                    <a:lnTo>
                      <a:pt x="264" y="66"/>
                    </a:lnTo>
                    <a:lnTo>
                      <a:pt x="249" y="83"/>
                    </a:lnTo>
                    <a:lnTo>
                      <a:pt x="234" y="101"/>
                    </a:lnTo>
                    <a:lnTo>
                      <a:pt x="221" y="123"/>
                    </a:lnTo>
                    <a:lnTo>
                      <a:pt x="209" y="148"/>
                    </a:lnTo>
                    <a:lnTo>
                      <a:pt x="200" y="172"/>
                    </a:lnTo>
                    <a:lnTo>
                      <a:pt x="200" y="172"/>
                    </a:lnTo>
                    <a:lnTo>
                      <a:pt x="177" y="244"/>
                    </a:lnTo>
                    <a:lnTo>
                      <a:pt x="158" y="310"/>
                    </a:lnTo>
                    <a:lnTo>
                      <a:pt x="152" y="343"/>
                    </a:lnTo>
                    <a:lnTo>
                      <a:pt x="146" y="375"/>
                    </a:lnTo>
                    <a:lnTo>
                      <a:pt x="141" y="407"/>
                    </a:lnTo>
                    <a:lnTo>
                      <a:pt x="137" y="438"/>
                    </a:lnTo>
                    <a:lnTo>
                      <a:pt x="134" y="470"/>
                    </a:lnTo>
                    <a:lnTo>
                      <a:pt x="132" y="503"/>
                    </a:lnTo>
                    <a:lnTo>
                      <a:pt x="132" y="535"/>
                    </a:lnTo>
                    <a:lnTo>
                      <a:pt x="132" y="569"/>
                    </a:lnTo>
                    <a:lnTo>
                      <a:pt x="134" y="604"/>
                    </a:lnTo>
                    <a:lnTo>
                      <a:pt x="135" y="641"/>
                    </a:lnTo>
                    <a:lnTo>
                      <a:pt x="143" y="719"/>
                    </a:lnTo>
                    <a:lnTo>
                      <a:pt x="143" y="719"/>
                    </a:lnTo>
                    <a:lnTo>
                      <a:pt x="148" y="738"/>
                    </a:lnTo>
                    <a:lnTo>
                      <a:pt x="152" y="756"/>
                    </a:lnTo>
                    <a:lnTo>
                      <a:pt x="158" y="772"/>
                    </a:lnTo>
                    <a:lnTo>
                      <a:pt x="164" y="787"/>
                    </a:lnTo>
                    <a:lnTo>
                      <a:pt x="172" y="801"/>
                    </a:lnTo>
                    <a:lnTo>
                      <a:pt x="180" y="813"/>
                    </a:lnTo>
                    <a:lnTo>
                      <a:pt x="188" y="825"/>
                    </a:lnTo>
                    <a:lnTo>
                      <a:pt x="197" y="835"/>
                    </a:lnTo>
                    <a:lnTo>
                      <a:pt x="206" y="844"/>
                    </a:lnTo>
                    <a:lnTo>
                      <a:pt x="217" y="852"/>
                    </a:lnTo>
                    <a:lnTo>
                      <a:pt x="226" y="859"/>
                    </a:lnTo>
                    <a:lnTo>
                      <a:pt x="237" y="865"/>
                    </a:lnTo>
                    <a:lnTo>
                      <a:pt x="258" y="876"/>
                    </a:lnTo>
                    <a:lnTo>
                      <a:pt x="281" y="884"/>
                    </a:lnTo>
                    <a:lnTo>
                      <a:pt x="281" y="884"/>
                    </a:lnTo>
                    <a:lnTo>
                      <a:pt x="294" y="931"/>
                    </a:lnTo>
                    <a:lnTo>
                      <a:pt x="304" y="985"/>
                    </a:lnTo>
                    <a:lnTo>
                      <a:pt x="309" y="1016"/>
                    </a:lnTo>
                    <a:lnTo>
                      <a:pt x="312" y="1047"/>
                    </a:lnTo>
                    <a:lnTo>
                      <a:pt x="315" y="1081"/>
                    </a:lnTo>
                    <a:lnTo>
                      <a:pt x="317" y="1114"/>
                    </a:lnTo>
                    <a:lnTo>
                      <a:pt x="0" y="1114"/>
                    </a:lnTo>
                    <a:lnTo>
                      <a:pt x="0" y="1783"/>
                    </a:lnTo>
                    <a:lnTo>
                      <a:pt x="964" y="1783"/>
                    </a:lnTo>
                    <a:lnTo>
                      <a:pt x="1219" y="1783"/>
                    </a:lnTo>
                    <a:lnTo>
                      <a:pt x="1663" y="1783"/>
                    </a:lnTo>
                    <a:lnTo>
                      <a:pt x="1663" y="666"/>
                    </a:lnTo>
                    <a:lnTo>
                      <a:pt x="964" y="666"/>
                    </a:lnTo>
                    <a:lnTo>
                      <a:pt x="964" y="11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27"/>
              <p:cNvSpPr>
                <a:spLocks/>
              </p:cNvSpPr>
              <p:nvPr/>
            </p:nvSpPr>
            <p:spPr bwMode="auto">
              <a:xfrm>
                <a:off x="1973685" y="3245664"/>
                <a:ext cx="373062" cy="469900"/>
              </a:xfrm>
              <a:custGeom>
                <a:avLst/>
                <a:gdLst>
                  <a:gd name="T0" fmla="*/ 70 w 469"/>
                  <a:gd name="T1" fmla="*/ 546 h 594"/>
                  <a:gd name="T2" fmla="*/ 70 w 469"/>
                  <a:gd name="T3" fmla="*/ 594 h 594"/>
                  <a:gd name="T4" fmla="*/ 469 w 469"/>
                  <a:gd name="T5" fmla="*/ 594 h 594"/>
                  <a:gd name="T6" fmla="*/ 469 w 469"/>
                  <a:gd name="T7" fmla="*/ 546 h 594"/>
                  <a:gd name="T8" fmla="*/ 340 w 469"/>
                  <a:gd name="T9" fmla="*/ 546 h 594"/>
                  <a:gd name="T10" fmla="*/ 340 w 469"/>
                  <a:gd name="T11" fmla="*/ 395 h 594"/>
                  <a:gd name="T12" fmla="*/ 465 w 469"/>
                  <a:gd name="T13" fmla="*/ 365 h 594"/>
                  <a:gd name="T14" fmla="*/ 465 w 469"/>
                  <a:gd name="T15" fmla="*/ 122 h 594"/>
                  <a:gd name="T16" fmla="*/ 165 w 469"/>
                  <a:gd name="T17" fmla="*/ 48 h 594"/>
                  <a:gd name="T18" fmla="*/ 165 w 469"/>
                  <a:gd name="T19" fmla="*/ 0 h 594"/>
                  <a:gd name="T20" fmla="*/ 0 w 469"/>
                  <a:gd name="T21" fmla="*/ 0 h 594"/>
                  <a:gd name="T22" fmla="*/ 0 w 469"/>
                  <a:gd name="T23" fmla="*/ 488 h 594"/>
                  <a:gd name="T24" fmla="*/ 165 w 469"/>
                  <a:gd name="T25" fmla="*/ 488 h 594"/>
                  <a:gd name="T26" fmla="*/ 165 w 469"/>
                  <a:gd name="T27" fmla="*/ 438 h 594"/>
                  <a:gd name="T28" fmla="*/ 199 w 469"/>
                  <a:gd name="T29" fmla="*/ 429 h 594"/>
                  <a:gd name="T30" fmla="*/ 199 w 469"/>
                  <a:gd name="T31" fmla="*/ 546 h 594"/>
                  <a:gd name="T32" fmla="*/ 70 w 469"/>
                  <a:gd name="T33" fmla="*/ 546 h 5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69" h="594">
                    <a:moveTo>
                      <a:pt x="70" y="546"/>
                    </a:moveTo>
                    <a:lnTo>
                      <a:pt x="70" y="594"/>
                    </a:lnTo>
                    <a:lnTo>
                      <a:pt x="469" y="594"/>
                    </a:lnTo>
                    <a:lnTo>
                      <a:pt x="469" y="546"/>
                    </a:lnTo>
                    <a:lnTo>
                      <a:pt x="340" y="546"/>
                    </a:lnTo>
                    <a:lnTo>
                      <a:pt x="340" y="395"/>
                    </a:lnTo>
                    <a:lnTo>
                      <a:pt x="465" y="365"/>
                    </a:lnTo>
                    <a:lnTo>
                      <a:pt x="465" y="122"/>
                    </a:lnTo>
                    <a:lnTo>
                      <a:pt x="165" y="48"/>
                    </a:lnTo>
                    <a:lnTo>
                      <a:pt x="165" y="0"/>
                    </a:lnTo>
                    <a:lnTo>
                      <a:pt x="0" y="0"/>
                    </a:lnTo>
                    <a:lnTo>
                      <a:pt x="0" y="488"/>
                    </a:lnTo>
                    <a:lnTo>
                      <a:pt x="165" y="488"/>
                    </a:lnTo>
                    <a:lnTo>
                      <a:pt x="165" y="438"/>
                    </a:lnTo>
                    <a:lnTo>
                      <a:pt x="199" y="429"/>
                    </a:lnTo>
                    <a:lnTo>
                      <a:pt x="199" y="546"/>
                    </a:lnTo>
                    <a:lnTo>
                      <a:pt x="70" y="54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28"/>
              <p:cNvSpPr>
                <a:spLocks/>
              </p:cNvSpPr>
              <p:nvPr/>
            </p:nvSpPr>
            <p:spPr bwMode="auto">
              <a:xfrm>
                <a:off x="2640435" y="2855139"/>
                <a:ext cx="350837" cy="350838"/>
              </a:xfrm>
              <a:custGeom>
                <a:avLst/>
                <a:gdLst>
                  <a:gd name="T0" fmla="*/ 272 w 442"/>
                  <a:gd name="T1" fmla="*/ 436 h 442"/>
                  <a:gd name="T2" fmla="*/ 315 w 442"/>
                  <a:gd name="T3" fmla="*/ 422 h 442"/>
                  <a:gd name="T4" fmla="*/ 352 w 442"/>
                  <a:gd name="T5" fmla="*/ 399 h 442"/>
                  <a:gd name="T6" fmla="*/ 384 w 442"/>
                  <a:gd name="T7" fmla="*/ 371 h 442"/>
                  <a:gd name="T8" fmla="*/ 410 w 442"/>
                  <a:gd name="T9" fmla="*/ 338 h 442"/>
                  <a:gd name="T10" fmla="*/ 428 w 442"/>
                  <a:gd name="T11" fmla="*/ 299 h 442"/>
                  <a:gd name="T12" fmla="*/ 439 w 442"/>
                  <a:gd name="T13" fmla="*/ 258 h 442"/>
                  <a:gd name="T14" fmla="*/ 442 w 442"/>
                  <a:gd name="T15" fmla="*/ 215 h 442"/>
                  <a:gd name="T16" fmla="*/ 436 w 442"/>
                  <a:gd name="T17" fmla="*/ 170 h 442"/>
                  <a:gd name="T18" fmla="*/ 430 w 442"/>
                  <a:gd name="T19" fmla="*/ 149 h 442"/>
                  <a:gd name="T20" fmla="*/ 411 w 442"/>
                  <a:gd name="T21" fmla="*/ 109 h 442"/>
                  <a:gd name="T22" fmla="*/ 387 w 442"/>
                  <a:gd name="T23" fmla="*/ 73 h 442"/>
                  <a:gd name="T24" fmla="*/ 356 w 442"/>
                  <a:gd name="T25" fmla="*/ 44 h 442"/>
                  <a:gd name="T26" fmla="*/ 319 w 442"/>
                  <a:gd name="T27" fmla="*/ 23 h 442"/>
                  <a:gd name="T28" fmla="*/ 279 w 442"/>
                  <a:gd name="T29" fmla="*/ 7 h 442"/>
                  <a:gd name="T30" fmla="*/ 238 w 442"/>
                  <a:gd name="T31" fmla="*/ 0 h 442"/>
                  <a:gd name="T32" fmla="*/ 193 w 442"/>
                  <a:gd name="T33" fmla="*/ 1 h 442"/>
                  <a:gd name="T34" fmla="*/ 172 w 442"/>
                  <a:gd name="T35" fmla="*/ 6 h 442"/>
                  <a:gd name="T36" fmla="*/ 129 w 442"/>
                  <a:gd name="T37" fmla="*/ 19 h 442"/>
                  <a:gd name="T38" fmla="*/ 92 w 442"/>
                  <a:gd name="T39" fmla="*/ 41 h 442"/>
                  <a:gd name="T40" fmla="*/ 59 w 442"/>
                  <a:gd name="T41" fmla="*/ 70 h 442"/>
                  <a:gd name="T42" fmla="*/ 33 w 442"/>
                  <a:gd name="T43" fmla="*/ 104 h 442"/>
                  <a:gd name="T44" fmla="*/ 15 w 442"/>
                  <a:gd name="T45" fmla="*/ 142 h 442"/>
                  <a:gd name="T46" fmla="*/ 3 w 442"/>
                  <a:gd name="T47" fmla="*/ 182 h 442"/>
                  <a:gd name="T48" fmla="*/ 0 w 442"/>
                  <a:gd name="T49" fmla="*/ 227 h 442"/>
                  <a:gd name="T50" fmla="*/ 6 w 442"/>
                  <a:gd name="T51" fmla="*/ 270 h 442"/>
                  <a:gd name="T52" fmla="*/ 12 w 442"/>
                  <a:gd name="T53" fmla="*/ 293 h 442"/>
                  <a:gd name="T54" fmla="*/ 30 w 442"/>
                  <a:gd name="T55" fmla="*/ 333 h 442"/>
                  <a:gd name="T56" fmla="*/ 56 w 442"/>
                  <a:gd name="T57" fmla="*/ 367 h 442"/>
                  <a:gd name="T58" fmla="*/ 87 w 442"/>
                  <a:gd name="T59" fmla="*/ 396 h 442"/>
                  <a:gd name="T60" fmla="*/ 123 w 442"/>
                  <a:gd name="T61" fmla="*/ 419 h 442"/>
                  <a:gd name="T62" fmla="*/ 162 w 442"/>
                  <a:gd name="T63" fmla="*/ 435 h 442"/>
                  <a:gd name="T64" fmla="*/ 206 w 442"/>
                  <a:gd name="T65" fmla="*/ 441 h 442"/>
                  <a:gd name="T66" fmla="*/ 249 w 442"/>
                  <a:gd name="T67" fmla="*/ 441 h 442"/>
                  <a:gd name="T68" fmla="*/ 272 w 442"/>
                  <a:gd name="T69" fmla="*/ 436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2" h="442">
                    <a:moveTo>
                      <a:pt x="272" y="436"/>
                    </a:moveTo>
                    <a:lnTo>
                      <a:pt x="272" y="436"/>
                    </a:lnTo>
                    <a:lnTo>
                      <a:pt x="293" y="430"/>
                    </a:lnTo>
                    <a:lnTo>
                      <a:pt x="315" y="422"/>
                    </a:lnTo>
                    <a:lnTo>
                      <a:pt x="333" y="411"/>
                    </a:lnTo>
                    <a:lnTo>
                      <a:pt x="352" y="399"/>
                    </a:lnTo>
                    <a:lnTo>
                      <a:pt x="368" y="387"/>
                    </a:lnTo>
                    <a:lnTo>
                      <a:pt x="384" y="371"/>
                    </a:lnTo>
                    <a:lnTo>
                      <a:pt x="398" y="355"/>
                    </a:lnTo>
                    <a:lnTo>
                      <a:pt x="410" y="338"/>
                    </a:lnTo>
                    <a:lnTo>
                      <a:pt x="419" y="319"/>
                    </a:lnTo>
                    <a:lnTo>
                      <a:pt x="428" y="299"/>
                    </a:lnTo>
                    <a:lnTo>
                      <a:pt x="435" y="279"/>
                    </a:lnTo>
                    <a:lnTo>
                      <a:pt x="439" y="258"/>
                    </a:lnTo>
                    <a:lnTo>
                      <a:pt x="442" y="236"/>
                    </a:lnTo>
                    <a:lnTo>
                      <a:pt x="442" y="215"/>
                    </a:lnTo>
                    <a:lnTo>
                      <a:pt x="441" y="193"/>
                    </a:lnTo>
                    <a:lnTo>
                      <a:pt x="436" y="170"/>
                    </a:lnTo>
                    <a:lnTo>
                      <a:pt x="436" y="170"/>
                    </a:lnTo>
                    <a:lnTo>
                      <a:pt x="430" y="149"/>
                    </a:lnTo>
                    <a:lnTo>
                      <a:pt x="422" y="129"/>
                    </a:lnTo>
                    <a:lnTo>
                      <a:pt x="411" y="109"/>
                    </a:lnTo>
                    <a:lnTo>
                      <a:pt x="401" y="90"/>
                    </a:lnTo>
                    <a:lnTo>
                      <a:pt x="387" y="73"/>
                    </a:lnTo>
                    <a:lnTo>
                      <a:pt x="371" y="58"/>
                    </a:lnTo>
                    <a:lnTo>
                      <a:pt x="356" y="44"/>
                    </a:lnTo>
                    <a:lnTo>
                      <a:pt x="338" y="33"/>
                    </a:lnTo>
                    <a:lnTo>
                      <a:pt x="319" y="23"/>
                    </a:lnTo>
                    <a:lnTo>
                      <a:pt x="301" y="13"/>
                    </a:lnTo>
                    <a:lnTo>
                      <a:pt x="279" y="7"/>
                    </a:lnTo>
                    <a:lnTo>
                      <a:pt x="259" y="3"/>
                    </a:lnTo>
                    <a:lnTo>
                      <a:pt x="238" y="0"/>
                    </a:lnTo>
                    <a:lnTo>
                      <a:pt x="216" y="0"/>
                    </a:lnTo>
                    <a:lnTo>
                      <a:pt x="193" y="1"/>
                    </a:lnTo>
                    <a:lnTo>
                      <a:pt x="172" y="6"/>
                    </a:lnTo>
                    <a:lnTo>
                      <a:pt x="172" y="6"/>
                    </a:lnTo>
                    <a:lnTo>
                      <a:pt x="149" y="12"/>
                    </a:lnTo>
                    <a:lnTo>
                      <a:pt x="129" y="19"/>
                    </a:lnTo>
                    <a:lnTo>
                      <a:pt x="109" y="30"/>
                    </a:lnTo>
                    <a:lnTo>
                      <a:pt x="92" y="41"/>
                    </a:lnTo>
                    <a:lnTo>
                      <a:pt x="75" y="55"/>
                    </a:lnTo>
                    <a:lnTo>
                      <a:pt x="59" y="70"/>
                    </a:lnTo>
                    <a:lnTo>
                      <a:pt x="46" y="86"/>
                    </a:lnTo>
                    <a:lnTo>
                      <a:pt x="33" y="104"/>
                    </a:lnTo>
                    <a:lnTo>
                      <a:pt x="23" y="122"/>
                    </a:lnTo>
                    <a:lnTo>
                      <a:pt x="15" y="142"/>
                    </a:lnTo>
                    <a:lnTo>
                      <a:pt x="7" y="162"/>
                    </a:lnTo>
                    <a:lnTo>
                      <a:pt x="3" y="182"/>
                    </a:lnTo>
                    <a:lnTo>
                      <a:pt x="1" y="204"/>
                    </a:lnTo>
                    <a:lnTo>
                      <a:pt x="0" y="227"/>
                    </a:lnTo>
                    <a:lnTo>
                      <a:pt x="1" y="249"/>
                    </a:lnTo>
                    <a:lnTo>
                      <a:pt x="6" y="270"/>
                    </a:lnTo>
                    <a:lnTo>
                      <a:pt x="6" y="270"/>
                    </a:lnTo>
                    <a:lnTo>
                      <a:pt x="12" y="293"/>
                    </a:lnTo>
                    <a:lnTo>
                      <a:pt x="20" y="313"/>
                    </a:lnTo>
                    <a:lnTo>
                      <a:pt x="30" y="333"/>
                    </a:lnTo>
                    <a:lnTo>
                      <a:pt x="43" y="352"/>
                    </a:lnTo>
                    <a:lnTo>
                      <a:pt x="56" y="367"/>
                    </a:lnTo>
                    <a:lnTo>
                      <a:pt x="70" y="382"/>
                    </a:lnTo>
                    <a:lnTo>
                      <a:pt x="87" y="396"/>
                    </a:lnTo>
                    <a:lnTo>
                      <a:pt x="104" y="408"/>
                    </a:lnTo>
                    <a:lnTo>
                      <a:pt x="123" y="419"/>
                    </a:lnTo>
                    <a:lnTo>
                      <a:pt x="142" y="427"/>
                    </a:lnTo>
                    <a:lnTo>
                      <a:pt x="162" y="435"/>
                    </a:lnTo>
                    <a:lnTo>
                      <a:pt x="184" y="439"/>
                    </a:lnTo>
                    <a:lnTo>
                      <a:pt x="206" y="441"/>
                    </a:lnTo>
                    <a:lnTo>
                      <a:pt x="227" y="442"/>
                    </a:lnTo>
                    <a:lnTo>
                      <a:pt x="249" y="441"/>
                    </a:lnTo>
                    <a:lnTo>
                      <a:pt x="272" y="436"/>
                    </a:lnTo>
                    <a:lnTo>
                      <a:pt x="272" y="43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29"/>
              <p:cNvSpPr>
                <a:spLocks/>
              </p:cNvSpPr>
              <p:nvPr/>
            </p:nvSpPr>
            <p:spPr bwMode="auto">
              <a:xfrm>
                <a:off x="2446760" y="3209152"/>
                <a:ext cx="722312" cy="1404938"/>
              </a:xfrm>
              <a:custGeom>
                <a:avLst/>
                <a:gdLst>
                  <a:gd name="T0" fmla="*/ 558 w 912"/>
                  <a:gd name="T1" fmla="*/ 17 h 1769"/>
                  <a:gd name="T2" fmla="*/ 515 w 912"/>
                  <a:gd name="T3" fmla="*/ 63 h 1769"/>
                  <a:gd name="T4" fmla="*/ 490 w 912"/>
                  <a:gd name="T5" fmla="*/ 129 h 1769"/>
                  <a:gd name="T6" fmla="*/ 487 w 912"/>
                  <a:gd name="T7" fmla="*/ 204 h 1769"/>
                  <a:gd name="T8" fmla="*/ 498 w 912"/>
                  <a:gd name="T9" fmla="*/ 258 h 1769"/>
                  <a:gd name="T10" fmla="*/ 475 w 912"/>
                  <a:gd name="T11" fmla="*/ 286 h 1769"/>
                  <a:gd name="T12" fmla="*/ 411 w 912"/>
                  <a:gd name="T13" fmla="*/ 321 h 1769"/>
                  <a:gd name="T14" fmla="*/ 331 w 912"/>
                  <a:gd name="T15" fmla="*/ 333 h 1769"/>
                  <a:gd name="T16" fmla="*/ 223 w 912"/>
                  <a:gd name="T17" fmla="*/ 320 h 1769"/>
                  <a:gd name="T18" fmla="*/ 117 w 912"/>
                  <a:gd name="T19" fmla="*/ 487 h 1769"/>
                  <a:gd name="T20" fmla="*/ 162 w 912"/>
                  <a:gd name="T21" fmla="*/ 464 h 1769"/>
                  <a:gd name="T22" fmla="*/ 186 w 912"/>
                  <a:gd name="T23" fmla="*/ 461 h 1769"/>
                  <a:gd name="T24" fmla="*/ 203 w 912"/>
                  <a:gd name="T25" fmla="*/ 462 h 1769"/>
                  <a:gd name="T26" fmla="*/ 303 w 912"/>
                  <a:gd name="T27" fmla="*/ 450 h 1769"/>
                  <a:gd name="T28" fmla="*/ 366 w 912"/>
                  <a:gd name="T29" fmla="*/ 427 h 1769"/>
                  <a:gd name="T30" fmla="*/ 414 w 912"/>
                  <a:gd name="T31" fmla="*/ 396 h 1769"/>
                  <a:gd name="T32" fmla="*/ 466 w 912"/>
                  <a:gd name="T33" fmla="*/ 346 h 1769"/>
                  <a:gd name="T34" fmla="*/ 506 w 912"/>
                  <a:gd name="T35" fmla="*/ 290 h 1769"/>
                  <a:gd name="T36" fmla="*/ 540 w 912"/>
                  <a:gd name="T37" fmla="*/ 215 h 1769"/>
                  <a:gd name="T38" fmla="*/ 557 w 912"/>
                  <a:gd name="T39" fmla="*/ 149 h 1769"/>
                  <a:gd name="T40" fmla="*/ 569 w 912"/>
                  <a:gd name="T41" fmla="*/ 115 h 1769"/>
                  <a:gd name="T42" fmla="*/ 612 w 912"/>
                  <a:gd name="T43" fmla="*/ 75 h 1769"/>
                  <a:gd name="T44" fmla="*/ 655 w 912"/>
                  <a:gd name="T45" fmla="*/ 64 h 1769"/>
                  <a:gd name="T46" fmla="*/ 687 w 912"/>
                  <a:gd name="T47" fmla="*/ 71 h 1769"/>
                  <a:gd name="T48" fmla="*/ 721 w 912"/>
                  <a:gd name="T49" fmla="*/ 89 h 1769"/>
                  <a:gd name="T50" fmla="*/ 750 w 912"/>
                  <a:gd name="T51" fmla="*/ 138 h 1769"/>
                  <a:gd name="T52" fmla="*/ 752 w 912"/>
                  <a:gd name="T53" fmla="*/ 177 h 1769"/>
                  <a:gd name="T54" fmla="*/ 727 w 912"/>
                  <a:gd name="T55" fmla="*/ 276 h 1769"/>
                  <a:gd name="T56" fmla="*/ 690 w 912"/>
                  <a:gd name="T57" fmla="*/ 361 h 1769"/>
                  <a:gd name="T58" fmla="*/ 616 w 912"/>
                  <a:gd name="T59" fmla="*/ 473 h 1769"/>
                  <a:gd name="T60" fmla="*/ 547 w 912"/>
                  <a:gd name="T61" fmla="*/ 542 h 1769"/>
                  <a:gd name="T62" fmla="*/ 550 w 912"/>
                  <a:gd name="T63" fmla="*/ 721 h 1769"/>
                  <a:gd name="T64" fmla="*/ 547 w 912"/>
                  <a:gd name="T65" fmla="*/ 796 h 1769"/>
                  <a:gd name="T66" fmla="*/ 524 w 912"/>
                  <a:gd name="T67" fmla="*/ 948 h 1769"/>
                  <a:gd name="T68" fmla="*/ 514 w 912"/>
                  <a:gd name="T69" fmla="*/ 1153 h 1769"/>
                  <a:gd name="T70" fmla="*/ 520 w 912"/>
                  <a:gd name="T71" fmla="*/ 1328 h 1769"/>
                  <a:gd name="T72" fmla="*/ 555 w 912"/>
                  <a:gd name="T73" fmla="*/ 1597 h 1769"/>
                  <a:gd name="T74" fmla="*/ 575 w 912"/>
                  <a:gd name="T75" fmla="*/ 1692 h 1769"/>
                  <a:gd name="T76" fmla="*/ 612 w 912"/>
                  <a:gd name="T77" fmla="*/ 1743 h 1769"/>
                  <a:gd name="T78" fmla="*/ 678 w 912"/>
                  <a:gd name="T79" fmla="*/ 1769 h 1769"/>
                  <a:gd name="T80" fmla="*/ 713 w 912"/>
                  <a:gd name="T81" fmla="*/ 1767 h 1769"/>
                  <a:gd name="T82" fmla="*/ 749 w 912"/>
                  <a:gd name="T83" fmla="*/ 1754 h 1769"/>
                  <a:gd name="T84" fmla="*/ 784 w 912"/>
                  <a:gd name="T85" fmla="*/ 1724 h 1769"/>
                  <a:gd name="T86" fmla="*/ 807 w 912"/>
                  <a:gd name="T87" fmla="*/ 1683 h 1769"/>
                  <a:gd name="T88" fmla="*/ 812 w 912"/>
                  <a:gd name="T89" fmla="*/ 1635 h 1769"/>
                  <a:gd name="T90" fmla="*/ 786 w 912"/>
                  <a:gd name="T91" fmla="*/ 1489 h 1769"/>
                  <a:gd name="T92" fmla="*/ 762 w 912"/>
                  <a:gd name="T93" fmla="*/ 1254 h 1769"/>
                  <a:gd name="T94" fmla="*/ 759 w 912"/>
                  <a:gd name="T95" fmla="*/ 1111 h 1769"/>
                  <a:gd name="T96" fmla="*/ 782 w 912"/>
                  <a:gd name="T97" fmla="*/ 877 h 1769"/>
                  <a:gd name="T98" fmla="*/ 838 w 912"/>
                  <a:gd name="T99" fmla="*/ 844 h 1769"/>
                  <a:gd name="T100" fmla="*/ 892 w 912"/>
                  <a:gd name="T101" fmla="*/ 753 h 1769"/>
                  <a:gd name="T102" fmla="*/ 909 w 912"/>
                  <a:gd name="T103" fmla="*/ 605 h 1769"/>
                  <a:gd name="T104" fmla="*/ 909 w 912"/>
                  <a:gd name="T105" fmla="*/ 472 h 1769"/>
                  <a:gd name="T106" fmla="*/ 892 w 912"/>
                  <a:gd name="T107" fmla="*/ 344 h 1769"/>
                  <a:gd name="T108" fmla="*/ 842 w 912"/>
                  <a:gd name="T109" fmla="*/ 173 h 1769"/>
                  <a:gd name="T110" fmla="*/ 795 w 912"/>
                  <a:gd name="T111" fmla="*/ 83 h 1769"/>
                  <a:gd name="T112" fmla="*/ 729 w 912"/>
                  <a:gd name="T113" fmla="*/ 27 h 1769"/>
                  <a:gd name="T114" fmla="*/ 656 w 912"/>
                  <a:gd name="T115" fmla="*/ 3 h 1769"/>
                  <a:gd name="T116" fmla="*/ 587 w 912"/>
                  <a:gd name="T117" fmla="*/ 4 h 1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12" h="1769">
                    <a:moveTo>
                      <a:pt x="587" y="4"/>
                    </a:moveTo>
                    <a:lnTo>
                      <a:pt x="587" y="4"/>
                    </a:lnTo>
                    <a:lnTo>
                      <a:pt x="573" y="11"/>
                    </a:lnTo>
                    <a:lnTo>
                      <a:pt x="558" y="17"/>
                    </a:lnTo>
                    <a:lnTo>
                      <a:pt x="546" y="26"/>
                    </a:lnTo>
                    <a:lnTo>
                      <a:pt x="533" y="37"/>
                    </a:lnTo>
                    <a:lnTo>
                      <a:pt x="524" y="49"/>
                    </a:lnTo>
                    <a:lnTo>
                      <a:pt x="515" y="63"/>
                    </a:lnTo>
                    <a:lnTo>
                      <a:pt x="506" y="78"/>
                    </a:lnTo>
                    <a:lnTo>
                      <a:pt x="500" y="94"/>
                    </a:lnTo>
                    <a:lnTo>
                      <a:pt x="494" y="110"/>
                    </a:lnTo>
                    <a:lnTo>
                      <a:pt x="490" y="129"/>
                    </a:lnTo>
                    <a:lnTo>
                      <a:pt x="487" y="147"/>
                    </a:lnTo>
                    <a:lnTo>
                      <a:pt x="486" y="166"/>
                    </a:lnTo>
                    <a:lnTo>
                      <a:pt x="486" y="184"/>
                    </a:lnTo>
                    <a:lnTo>
                      <a:pt x="487" y="204"/>
                    </a:lnTo>
                    <a:lnTo>
                      <a:pt x="490" y="223"/>
                    </a:lnTo>
                    <a:lnTo>
                      <a:pt x="495" y="241"/>
                    </a:lnTo>
                    <a:lnTo>
                      <a:pt x="495" y="241"/>
                    </a:lnTo>
                    <a:lnTo>
                      <a:pt x="498" y="258"/>
                    </a:lnTo>
                    <a:lnTo>
                      <a:pt x="498" y="258"/>
                    </a:lnTo>
                    <a:lnTo>
                      <a:pt x="486" y="273"/>
                    </a:lnTo>
                    <a:lnTo>
                      <a:pt x="486" y="273"/>
                    </a:lnTo>
                    <a:lnTo>
                      <a:pt x="475" y="286"/>
                    </a:lnTo>
                    <a:lnTo>
                      <a:pt x="463" y="295"/>
                    </a:lnTo>
                    <a:lnTo>
                      <a:pt x="447" y="306"/>
                    </a:lnTo>
                    <a:lnTo>
                      <a:pt x="431" y="315"/>
                    </a:lnTo>
                    <a:lnTo>
                      <a:pt x="411" y="321"/>
                    </a:lnTo>
                    <a:lnTo>
                      <a:pt x="387" y="327"/>
                    </a:lnTo>
                    <a:lnTo>
                      <a:pt x="361" y="332"/>
                    </a:lnTo>
                    <a:lnTo>
                      <a:pt x="331" y="333"/>
                    </a:lnTo>
                    <a:lnTo>
                      <a:pt x="331" y="333"/>
                    </a:lnTo>
                    <a:lnTo>
                      <a:pt x="306" y="332"/>
                    </a:lnTo>
                    <a:lnTo>
                      <a:pt x="281" y="330"/>
                    </a:lnTo>
                    <a:lnTo>
                      <a:pt x="254" y="326"/>
                    </a:lnTo>
                    <a:lnTo>
                      <a:pt x="223" y="320"/>
                    </a:lnTo>
                    <a:lnTo>
                      <a:pt x="185" y="257"/>
                    </a:lnTo>
                    <a:lnTo>
                      <a:pt x="0" y="283"/>
                    </a:lnTo>
                    <a:lnTo>
                      <a:pt x="117" y="487"/>
                    </a:lnTo>
                    <a:lnTo>
                      <a:pt x="117" y="487"/>
                    </a:lnTo>
                    <a:lnTo>
                      <a:pt x="128" y="479"/>
                    </a:lnTo>
                    <a:lnTo>
                      <a:pt x="139" y="472"/>
                    </a:lnTo>
                    <a:lnTo>
                      <a:pt x="149" y="467"/>
                    </a:lnTo>
                    <a:lnTo>
                      <a:pt x="162" y="464"/>
                    </a:lnTo>
                    <a:lnTo>
                      <a:pt x="162" y="464"/>
                    </a:lnTo>
                    <a:lnTo>
                      <a:pt x="172" y="462"/>
                    </a:lnTo>
                    <a:lnTo>
                      <a:pt x="183" y="461"/>
                    </a:lnTo>
                    <a:lnTo>
                      <a:pt x="186" y="461"/>
                    </a:lnTo>
                    <a:lnTo>
                      <a:pt x="186" y="461"/>
                    </a:lnTo>
                    <a:lnTo>
                      <a:pt x="202" y="462"/>
                    </a:lnTo>
                    <a:lnTo>
                      <a:pt x="203" y="462"/>
                    </a:lnTo>
                    <a:lnTo>
                      <a:pt x="203" y="462"/>
                    </a:lnTo>
                    <a:lnTo>
                      <a:pt x="229" y="461"/>
                    </a:lnTo>
                    <a:lnTo>
                      <a:pt x="255" y="459"/>
                    </a:lnTo>
                    <a:lnTo>
                      <a:pt x="280" y="455"/>
                    </a:lnTo>
                    <a:lnTo>
                      <a:pt x="303" y="450"/>
                    </a:lnTo>
                    <a:lnTo>
                      <a:pt x="303" y="450"/>
                    </a:lnTo>
                    <a:lnTo>
                      <a:pt x="324" y="444"/>
                    </a:lnTo>
                    <a:lnTo>
                      <a:pt x="346" y="436"/>
                    </a:lnTo>
                    <a:lnTo>
                      <a:pt x="366" y="427"/>
                    </a:lnTo>
                    <a:lnTo>
                      <a:pt x="384" y="416"/>
                    </a:lnTo>
                    <a:lnTo>
                      <a:pt x="384" y="416"/>
                    </a:lnTo>
                    <a:lnTo>
                      <a:pt x="400" y="407"/>
                    </a:lnTo>
                    <a:lnTo>
                      <a:pt x="414" y="396"/>
                    </a:lnTo>
                    <a:lnTo>
                      <a:pt x="427" y="386"/>
                    </a:lnTo>
                    <a:lnTo>
                      <a:pt x="441" y="373"/>
                    </a:lnTo>
                    <a:lnTo>
                      <a:pt x="454" y="361"/>
                    </a:lnTo>
                    <a:lnTo>
                      <a:pt x="466" y="346"/>
                    </a:lnTo>
                    <a:lnTo>
                      <a:pt x="478" y="332"/>
                    </a:lnTo>
                    <a:lnTo>
                      <a:pt x="489" y="316"/>
                    </a:lnTo>
                    <a:lnTo>
                      <a:pt x="489" y="316"/>
                    </a:lnTo>
                    <a:lnTo>
                      <a:pt x="506" y="290"/>
                    </a:lnTo>
                    <a:lnTo>
                      <a:pt x="506" y="290"/>
                    </a:lnTo>
                    <a:lnTo>
                      <a:pt x="518" y="264"/>
                    </a:lnTo>
                    <a:lnTo>
                      <a:pt x="530" y="238"/>
                    </a:lnTo>
                    <a:lnTo>
                      <a:pt x="540" y="215"/>
                    </a:lnTo>
                    <a:lnTo>
                      <a:pt x="546" y="193"/>
                    </a:lnTo>
                    <a:lnTo>
                      <a:pt x="555" y="161"/>
                    </a:lnTo>
                    <a:lnTo>
                      <a:pt x="557" y="149"/>
                    </a:lnTo>
                    <a:lnTo>
                      <a:pt x="557" y="149"/>
                    </a:lnTo>
                    <a:lnTo>
                      <a:pt x="560" y="138"/>
                    </a:lnTo>
                    <a:lnTo>
                      <a:pt x="563" y="129"/>
                    </a:lnTo>
                    <a:lnTo>
                      <a:pt x="563" y="129"/>
                    </a:lnTo>
                    <a:lnTo>
                      <a:pt x="569" y="115"/>
                    </a:lnTo>
                    <a:lnTo>
                      <a:pt x="577" y="103"/>
                    </a:lnTo>
                    <a:lnTo>
                      <a:pt x="587" y="92"/>
                    </a:lnTo>
                    <a:lnTo>
                      <a:pt x="598" y="83"/>
                    </a:lnTo>
                    <a:lnTo>
                      <a:pt x="612" y="75"/>
                    </a:lnTo>
                    <a:lnTo>
                      <a:pt x="624" y="69"/>
                    </a:lnTo>
                    <a:lnTo>
                      <a:pt x="640" y="66"/>
                    </a:lnTo>
                    <a:lnTo>
                      <a:pt x="655" y="64"/>
                    </a:lnTo>
                    <a:lnTo>
                      <a:pt x="655" y="64"/>
                    </a:lnTo>
                    <a:lnTo>
                      <a:pt x="669" y="66"/>
                    </a:lnTo>
                    <a:lnTo>
                      <a:pt x="669" y="66"/>
                    </a:lnTo>
                    <a:lnTo>
                      <a:pt x="678" y="67"/>
                    </a:lnTo>
                    <a:lnTo>
                      <a:pt x="687" y="71"/>
                    </a:lnTo>
                    <a:lnTo>
                      <a:pt x="696" y="74"/>
                    </a:lnTo>
                    <a:lnTo>
                      <a:pt x="706" y="78"/>
                    </a:lnTo>
                    <a:lnTo>
                      <a:pt x="713" y="84"/>
                    </a:lnTo>
                    <a:lnTo>
                      <a:pt x="721" y="89"/>
                    </a:lnTo>
                    <a:lnTo>
                      <a:pt x="733" y="104"/>
                    </a:lnTo>
                    <a:lnTo>
                      <a:pt x="743" y="120"/>
                    </a:lnTo>
                    <a:lnTo>
                      <a:pt x="747" y="129"/>
                    </a:lnTo>
                    <a:lnTo>
                      <a:pt x="750" y="138"/>
                    </a:lnTo>
                    <a:lnTo>
                      <a:pt x="752" y="147"/>
                    </a:lnTo>
                    <a:lnTo>
                      <a:pt x="753" y="157"/>
                    </a:lnTo>
                    <a:lnTo>
                      <a:pt x="753" y="166"/>
                    </a:lnTo>
                    <a:lnTo>
                      <a:pt x="752" y="177"/>
                    </a:lnTo>
                    <a:lnTo>
                      <a:pt x="752" y="177"/>
                    </a:lnTo>
                    <a:lnTo>
                      <a:pt x="749" y="197"/>
                    </a:lnTo>
                    <a:lnTo>
                      <a:pt x="739" y="232"/>
                    </a:lnTo>
                    <a:lnTo>
                      <a:pt x="727" y="276"/>
                    </a:lnTo>
                    <a:lnTo>
                      <a:pt x="716" y="301"/>
                    </a:lnTo>
                    <a:lnTo>
                      <a:pt x="706" y="329"/>
                    </a:lnTo>
                    <a:lnTo>
                      <a:pt x="706" y="329"/>
                    </a:lnTo>
                    <a:lnTo>
                      <a:pt x="690" y="361"/>
                    </a:lnTo>
                    <a:lnTo>
                      <a:pt x="675" y="390"/>
                    </a:lnTo>
                    <a:lnTo>
                      <a:pt x="656" y="419"/>
                    </a:lnTo>
                    <a:lnTo>
                      <a:pt x="636" y="447"/>
                    </a:lnTo>
                    <a:lnTo>
                      <a:pt x="616" y="473"/>
                    </a:lnTo>
                    <a:lnTo>
                      <a:pt x="595" y="498"/>
                    </a:lnTo>
                    <a:lnTo>
                      <a:pt x="572" y="521"/>
                    </a:lnTo>
                    <a:lnTo>
                      <a:pt x="547" y="542"/>
                    </a:lnTo>
                    <a:lnTo>
                      <a:pt x="547" y="542"/>
                    </a:lnTo>
                    <a:lnTo>
                      <a:pt x="552" y="593"/>
                    </a:lnTo>
                    <a:lnTo>
                      <a:pt x="553" y="645"/>
                    </a:lnTo>
                    <a:lnTo>
                      <a:pt x="552" y="696"/>
                    </a:lnTo>
                    <a:lnTo>
                      <a:pt x="550" y="721"/>
                    </a:lnTo>
                    <a:lnTo>
                      <a:pt x="547" y="745"/>
                    </a:lnTo>
                    <a:lnTo>
                      <a:pt x="547" y="745"/>
                    </a:lnTo>
                    <a:lnTo>
                      <a:pt x="546" y="773"/>
                    </a:lnTo>
                    <a:lnTo>
                      <a:pt x="547" y="796"/>
                    </a:lnTo>
                    <a:lnTo>
                      <a:pt x="547" y="796"/>
                    </a:lnTo>
                    <a:lnTo>
                      <a:pt x="535" y="865"/>
                    </a:lnTo>
                    <a:lnTo>
                      <a:pt x="529" y="905"/>
                    </a:lnTo>
                    <a:lnTo>
                      <a:pt x="524" y="948"/>
                    </a:lnTo>
                    <a:lnTo>
                      <a:pt x="520" y="994"/>
                    </a:lnTo>
                    <a:lnTo>
                      <a:pt x="517" y="1043"/>
                    </a:lnTo>
                    <a:lnTo>
                      <a:pt x="515" y="1097"/>
                    </a:lnTo>
                    <a:lnTo>
                      <a:pt x="514" y="1153"/>
                    </a:lnTo>
                    <a:lnTo>
                      <a:pt x="514" y="1153"/>
                    </a:lnTo>
                    <a:lnTo>
                      <a:pt x="515" y="1208"/>
                    </a:lnTo>
                    <a:lnTo>
                      <a:pt x="517" y="1266"/>
                    </a:lnTo>
                    <a:lnTo>
                      <a:pt x="520" y="1328"/>
                    </a:lnTo>
                    <a:lnTo>
                      <a:pt x="526" y="1391"/>
                    </a:lnTo>
                    <a:lnTo>
                      <a:pt x="533" y="1457"/>
                    </a:lnTo>
                    <a:lnTo>
                      <a:pt x="543" y="1526"/>
                    </a:lnTo>
                    <a:lnTo>
                      <a:pt x="555" y="1597"/>
                    </a:lnTo>
                    <a:lnTo>
                      <a:pt x="569" y="1671"/>
                    </a:lnTo>
                    <a:lnTo>
                      <a:pt x="569" y="1671"/>
                    </a:lnTo>
                    <a:lnTo>
                      <a:pt x="572" y="1681"/>
                    </a:lnTo>
                    <a:lnTo>
                      <a:pt x="575" y="1692"/>
                    </a:lnTo>
                    <a:lnTo>
                      <a:pt x="580" y="1701"/>
                    </a:lnTo>
                    <a:lnTo>
                      <a:pt x="584" y="1711"/>
                    </a:lnTo>
                    <a:lnTo>
                      <a:pt x="597" y="1727"/>
                    </a:lnTo>
                    <a:lnTo>
                      <a:pt x="612" y="1743"/>
                    </a:lnTo>
                    <a:lnTo>
                      <a:pt x="629" y="1754"/>
                    </a:lnTo>
                    <a:lnTo>
                      <a:pt x="647" y="1763"/>
                    </a:lnTo>
                    <a:lnTo>
                      <a:pt x="667" y="1767"/>
                    </a:lnTo>
                    <a:lnTo>
                      <a:pt x="678" y="1769"/>
                    </a:lnTo>
                    <a:lnTo>
                      <a:pt x="689" y="1769"/>
                    </a:lnTo>
                    <a:lnTo>
                      <a:pt x="689" y="1769"/>
                    </a:lnTo>
                    <a:lnTo>
                      <a:pt x="701" y="1769"/>
                    </a:lnTo>
                    <a:lnTo>
                      <a:pt x="713" y="1767"/>
                    </a:lnTo>
                    <a:lnTo>
                      <a:pt x="713" y="1767"/>
                    </a:lnTo>
                    <a:lnTo>
                      <a:pt x="726" y="1764"/>
                    </a:lnTo>
                    <a:lnTo>
                      <a:pt x="738" y="1760"/>
                    </a:lnTo>
                    <a:lnTo>
                      <a:pt x="749" y="1754"/>
                    </a:lnTo>
                    <a:lnTo>
                      <a:pt x="758" y="1747"/>
                    </a:lnTo>
                    <a:lnTo>
                      <a:pt x="769" y="1741"/>
                    </a:lnTo>
                    <a:lnTo>
                      <a:pt x="776" y="1732"/>
                    </a:lnTo>
                    <a:lnTo>
                      <a:pt x="784" y="1724"/>
                    </a:lnTo>
                    <a:lnTo>
                      <a:pt x="792" y="1715"/>
                    </a:lnTo>
                    <a:lnTo>
                      <a:pt x="798" y="1704"/>
                    </a:lnTo>
                    <a:lnTo>
                      <a:pt x="802" y="1694"/>
                    </a:lnTo>
                    <a:lnTo>
                      <a:pt x="807" y="1683"/>
                    </a:lnTo>
                    <a:lnTo>
                      <a:pt x="810" y="1671"/>
                    </a:lnTo>
                    <a:lnTo>
                      <a:pt x="812" y="1658"/>
                    </a:lnTo>
                    <a:lnTo>
                      <a:pt x="812" y="1648"/>
                    </a:lnTo>
                    <a:lnTo>
                      <a:pt x="812" y="1635"/>
                    </a:lnTo>
                    <a:lnTo>
                      <a:pt x="810" y="1621"/>
                    </a:lnTo>
                    <a:lnTo>
                      <a:pt x="810" y="1621"/>
                    </a:lnTo>
                    <a:lnTo>
                      <a:pt x="796" y="1554"/>
                    </a:lnTo>
                    <a:lnTo>
                      <a:pt x="786" y="1489"/>
                    </a:lnTo>
                    <a:lnTo>
                      <a:pt x="778" y="1426"/>
                    </a:lnTo>
                    <a:lnTo>
                      <a:pt x="770" y="1366"/>
                    </a:lnTo>
                    <a:lnTo>
                      <a:pt x="766" y="1309"/>
                    </a:lnTo>
                    <a:lnTo>
                      <a:pt x="762" y="1254"/>
                    </a:lnTo>
                    <a:lnTo>
                      <a:pt x="761" y="1202"/>
                    </a:lnTo>
                    <a:lnTo>
                      <a:pt x="759" y="1153"/>
                    </a:lnTo>
                    <a:lnTo>
                      <a:pt x="759" y="1153"/>
                    </a:lnTo>
                    <a:lnTo>
                      <a:pt x="759" y="1111"/>
                    </a:lnTo>
                    <a:lnTo>
                      <a:pt x="761" y="1071"/>
                    </a:lnTo>
                    <a:lnTo>
                      <a:pt x="766" y="997"/>
                    </a:lnTo>
                    <a:lnTo>
                      <a:pt x="773" y="933"/>
                    </a:lnTo>
                    <a:lnTo>
                      <a:pt x="782" y="877"/>
                    </a:lnTo>
                    <a:lnTo>
                      <a:pt x="782" y="877"/>
                    </a:lnTo>
                    <a:lnTo>
                      <a:pt x="801" y="870"/>
                    </a:lnTo>
                    <a:lnTo>
                      <a:pt x="819" y="858"/>
                    </a:lnTo>
                    <a:lnTo>
                      <a:pt x="838" y="844"/>
                    </a:lnTo>
                    <a:lnTo>
                      <a:pt x="853" y="827"/>
                    </a:lnTo>
                    <a:lnTo>
                      <a:pt x="869" y="805"/>
                    </a:lnTo>
                    <a:lnTo>
                      <a:pt x="881" y="782"/>
                    </a:lnTo>
                    <a:lnTo>
                      <a:pt x="892" y="753"/>
                    </a:lnTo>
                    <a:lnTo>
                      <a:pt x="899" y="719"/>
                    </a:lnTo>
                    <a:lnTo>
                      <a:pt x="899" y="719"/>
                    </a:lnTo>
                    <a:lnTo>
                      <a:pt x="907" y="642"/>
                    </a:lnTo>
                    <a:lnTo>
                      <a:pt x="909" y="605"/>
                    </a:lnTo>
                    <a:lnTo>
                      <a:pt x="910" y="570"/>
                    </a:lnTo>
                    <a:lnTo>
                      <a:pt x="912" y="536"/>
                    </a:lnTo>
                    <a:lnTo>
                      <a:pt x="910" y="504"/>
                    </a:lnTo>
                    <a:lnTo>
                      <a:pt x="909" y="472"/>
                    </a:lnTo>
                    <a:lnTo>
                      <a:pt x="905" y="439"/>
                    </a:lnTo>
                    <a:lnTo>
                      <a:pt x="902" y="407"/>
                    </a:lnTo>
                    <a:lnTo>
                      <a:pt x="898" y="376"/>
                    </a:lnTo>
                    <a:lnTo>
                      <a:pt x="892" y="344"/>
                    </a:lnTo>
                    <a:lnTo>
                      <a:pt x="884" y="312"/>
                    </a:lnTo>
                    <a:lnTo>
                      <a:pt x="865" y="246"/>
                    </a:lnTo>
                    <a:lnTo>
                      <a:pt x="842" y="173"/>
                    </a:lnTo>
                    <a:lnTo>
                      <a:pt x="842" y="173"/>
                    </a:lnTo>
                    <a:lnTo>
                      <a:pt x="833" y="147"/>
                    </a:lnTo>
                    <a:lnTo>
                      <a:pt x="821" y="124"/>
                    </a:lnTo>
                    <a:lnTo>
                      <a:pt x="809" y="103"/>
                    </a:lnTo>
                    <a:lnTo>
                      <a:pt x="795" y="83"/>
                    </a:lnTo>
                    <a:lnTo>
                      <a:pt x="779" y="66"/>
                    </a:lnTo>
                    <a:lnTo>
                      <a:pt x="762" y="52"/>
                    </a:lnTo>
                    <a:lnTo>
                      <a:pt x="746" y="38"/>
                    </a:lnTo>
                    <a:lnTo>
                      <a:pt x="729" y="27"/>
                    </a:lnTo>
                    <a:lnTo>
                      <a:pt x="710" y="18"/>
                    </a:lnTo>
                    <a:lnTo>
                      <a:pt x="692" y="11"/>
                    </a:lnTo>
                    <a:lnTo>
                      <a:pt x="675" y="6"/>
                    </a:lnTo>
                    <a:lnTo>
                      <a:pt x="656" y="3"/>
                    </a:lnTo>
                    <a:lnTo>
                      <a:pt x="638" y="0"/>
                    </a:lnTo>
                    <a:lnTo>
                      <a:pt x="621" y="0"/>
                    </a:lnTo>
                    <a:lnTo>
                      <a:pt x="604" y="1"/>
                    </a:lnTo>
                    <a:lnTo>
                      <a:pt x="587" y="4"/>
                    </a:lnTo>
                    <a:lnTo>
                      <a:pt x="587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30"/>
              <p:cNvSpPr>
                <a:spLocks/>
              </p:cNvSpPr>
              <p:nvPr/>
            </p:nvSpPr>
            <p:spPr bwMode="auto">
              <a:xfrm>
                <a:off x="2529310" y="3277414"/>
                <a:ext cx="498475" cy="439738"/>
              </a:xfrm>
              <a:custGeom>
                <a:avLst/>
                <a:gdLst>
                  <a:gd name="T0" fmla="*/ 628 w 628"/>
                  <a:gd name="T1" fmla="*/ 89 h 555"/>
                  <a:gd name="T2" fmla="*/ 625 w 628"/>
                  <a:gd name="T3" fmla="*/ 59 h 555"/>
                  <a:gd name="T4" fmla="*/ 613 w 628"/>
                  <a:gd name="T5" fmla="*/ 31 h 555"/>
                  <a:gd name="T6" fmla="*/ 590 w 628"/>
                  <a:gd name="T7" fmla="*/ 11 h 555"/>
                  <a:gd name="T8" fmla="*/ 561 w 628"/>
                  <a:gd name="T9" fmla="*/ 0 h 555"/>
                  <a:gd name="T10" fmla="*/ 550 w 628"/>
                  <a:gd name="T11" fmla="*/ 0 h 555"/>
                  <a:gd name="T12" fmla="*/ 528 w 628"/>
                  <a:gd name="T13" fmla="*/ 3 h 555"/>
                  <a:gd name="T14" fmla="*/ 510 w 628"/>
                  <a:gd name="T15" fmla="*/ 11 h 555"/>
                  <a:gd name="T16" fmla="*/ 493 w 628"/>
                  <a:gd name="T17" fmla="*/ 23 h 555"/>
                  <a:gd name="T18" fmla="*/ 487 w 628"/>
                  <a:gd name="T19" fmla="*/ 31 h 555"/>
                  <a:gd name="T20" fmla="*/ 478 w 628"/>
                  <a:gd name="T21" fmla="*/ 48 h 555"/>
                  <a:gd name="T22" fmla="*/ 472 w 628"/>
                  <a:gd name="T23" fmla="*/ 68 h 555"/>
                  <a:gd name="T24" fmla="*/ 472 w 628"/>
                  <a:gd name="T25" fmla="*/ 68 h 555"/>
                  <a:gd name="T26" fmla="*/ 468 w 628"/>
                  <a:gd name="T27" fmla="*/ 85 h 555"/>
                  <a:gd name="T28" fmla="*/ 458 w 628"/>
                  <a:gd name="T29" fmla="*/ 123 h 555"/>
                  <a:gd name="T30" fmla="*/ 438 w 628"/>
                  <a:gd name="T31" fmla="*/ 177 h 555"/>
                  <a:gd name="T32" fmla="*/ 405 w 628"/>
                  <a:gd name="T33" fmla="*/ 234 h 555"/>
                  <a:gd name="T34" fmla="*/ 401 w 628"/>
                  <a:gd name="T35" fmla="*/ 243 h 555"/>
                  <a:gd name="T36" fmla="*/ 378 w 628"/>
                  <a:gd name="T37" fmla="*/ 272 h 555"/>
                  <a:gd name="T38" fmla="*/ 353 w 628"/>
                  <a:gd name="T39" fmla="*/ 300 h 555"/>
                  <a:gd name="T40" fmla="*/ 324 w 628"/>
                  <a:gd name="T41" fmla="*/ 326 h 555"/>
                  <a:gd name="T42" fmla="*/ 290 w 628"/>
                  <a:gd name="T43" fmla="*/ 349 h 555"/>
                  <a:gd name="T44" fmla="*/ 270 w 628"/>
                  <a:gd name="T45" fmla="*/ 360 h 555"/>
                  <a:gd name="T46" fmla="*/ 226 w 628"/>
                  <a:gd name="T47" fmla="*/ 378 h 555"/>
                  <a:gd name="T48" fmla="*/ 201 w 628"/>
                  <a:gd name="T49" fmla="*/ 386 h 555"/>
                  <a:gd name="T50" fmla="*/ 163 w 628"/>
                  <a:gd name="T51" fmla="*/ 392 h 555"/>
                  <a:gd name="T52" fmla="*/ 121 w 628"/>
                  <a:gd name="T53" fmla="*/ 397 h 555"/>
                  <a:gd name="T54" fmla="*/ 98 w 628"/>
                  <a:gd name="T55" fmla="*/ 397 h 555"/>
                  <a:gd name="T56" fmla="*/ 81 w 628"/>
                  <a:gd name="T57" fmla="*/ 397 h 555"/>
                  <a:gd name="T58" fmla="*/ 64 w 628"/>
                  <a:gd name="T59" fmla="*/ 398 h 555"/>
                  <a:gd name="T60" fmla="*/ 35 w 628"/>
                  <a:gd name="T61" fmla="*/ 411 h 555"/>
                  <a:gd name="T62" fmla="*/ 23 w 628"/>
                  <a:gd name="T63" fmla="*/ 420 h 555"/>
                  <a:gd name="T64" fmla="*/ 6 w 628"/>
                  <a:gd name="T65" fmla="*/ 445 h 555"/>
                  <a:gd name="T66" fmla="*/ 0 w 628"/>
                  <a:gd name="T67" fmla="*/ 474 h 555"/>
                  <a:gd name="T68" fmla="*/ 1 w 628"/>
                  <a:gd name="T69" fmla="*/ 489 h 555"/>
                  <a:gd name="T70" fmla="*/ 12 w 628"/>
                  <a:gd name="T71" fmla="*/ 518 h 555"/>
                  <a:gd name="T72" fmla="*/ 32 w 628"/>
                  <a:gd name="T73" fmla="*/ 540 h 555"/>
                  <a:gd name="T74" fmla="*/ 60 w 628"/>
                  <a:gd name="T75" fmla="*/ 552 h 555"/>
                  <a:gd name="T76" fmla="*/ 77 w 628"/>
                  <a:gd name="T77" fmla="*/ 554 h 555"/>
                  <a:gd name="T78" fmla="*/ 98 w 628"/>
                  <a:gd name="T79" fmla="*/ 555 h 555"/>
                  <a:gd name="T80" fmla="*/ 98 w 628"/>
                  <a:gd name="T81" fmla="*/ 555 h 555"/>
                  <a:gd name="T82" fmla="*/ 180 w 628"/>
                  <a:gd name="T83" fmla="*/ 549 h 555"/>
                  <a:gd name="T84" fmla="*/ 252 w 628"/>
                  <a:gd name="T85" fmla="*/ 535 h 555"/>
                  <a:gd name="T86" fmla="*/ 318 w 628"/>
                  <a:gd name="T87" fmla="*/ 512 h 555"/>
                  <a:gd name="T88" fmla="*/ 376 w 628"/>
                  <a:gd name="T89" fmla="*/ 481 h 555"/>
                  <a:gd name="T90" fmla="*/ 410 w 628"/>
                  <a:gd name="T91" fmla="*/ 458 h 555"/>
                  <a:gd name="T92" fmla="*/ 439 w 628"/>
                  <a:gd name="T93" fmla="*/ 434 h 555"/>
                  <a:gd name="T94" fmla="*/ 488 w 628"/>
                  <a:gd name="T95" fmla="*/ 386 h 555"/>
                  <a:gd name="T96" fmla="*/ 528 w 628"/>
                  <a:gd name="T97" fmla="*/ 335 h 555"/>
                  <a:gd name="T98" fmla="*/ 559 w 628"/>
                  <a:gd name="T99" fmla="*/ 285 h 555"/>
                  <a:gd name="T100" fmla="*/ 582 w 628"/>
                  <a:gd name="T101" fmla="*/ 236 h 555"/>
                  <a:gd name="T102" fmla="*/ 594 w 628"/>
                  <a:gd name="T103" fmla="*/ 208 h 555"/>
                  <a:gd name="T104" fmla="*/ 613 w 628"/>
                  <a:gd name="T105" fmla="*/ 156 h 555"/>
                  <a:gd name="T106" fmla="*/ 625 w 628"/>
                  <a:gd name="T107" fmla="*/ 103 h 555"/>
                  <a:gd name="T108" fmla="*/ 628 w 628"/>
                  <a:gd name="T109" fmla="*/ 89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28" h="555">
                    <a:moveTo>
                      <a:pt x="628" y="89"/>
                    </a:moveTo>
                    <a:lnTo>
                      <a:pt x="628" y="89"/>
                    </a:lnTo>
                    <a:lnTo>
                      <a:pt x="628" y="74"/>
                    </a:lnTo>
                    <a:lnTo>
                      <a:pt x="625" y="59"/>
                    </a:lnTo>
                    <a:lnTo>
                      <a:pt x="621" y="45"/>
                    </a:lnTo>
                    <a:lnTo>
                      <a:pt x="613" y="31"/>
                    </a:lnTo>
                    <a:lnTo>
                      <a:pt x="602" y="20"/>
                    </a:lnTo>
                    <a:lnTo>
                      <a:pt x="590" y="11"/>
                    </a:lnTo>
                    <a:lnTo>
                      <a:pt x="576" y="5"/>
                    </a:lnTo>
                    <a:lnTo>
                      <a:pt x="561" y="0"/>
                    </a:lnTo>
                    <a:lnTo>
                      <a:pt x="561" y="0"/>
                    </a:lnTo>
                    <a:lnTo>
                      <a:pt x="550" y="0"/>
                    </a:lnTo>
                    <a:lnTo>
                      <a:pt x="539" y="0"/>
                    </a:lnTo>
                    <a:lnTo>
                      <a:pt x="528" y="3"/>
                    </a:lnTo>
                    <a:lnTo>
                      <a:pt x="519" y="6"/>
                    </a:lnTo>
                    <a:lnTo>
                      <a:pt x="510" y="11"/>
                    </a:lnTo>
                    <a:lnTo>
                      <a:pt x="501" y="17"/>
                    </a:lnTo>
                    <a:lnTo>
                      <a:pt x="493" y="23"/>
                    </a:lnTo>
                    <a:lnTo>
                      <a:pt x="487" y="31"/>
                    </a:lnTo>
                    <a:lnTo>
                      <a:pt x="487" y="31"/>
                    </a:lnTo>
                    <a:lnTo>
                      <a:pt x="481" y="39"/>
                    </a:lnTo>
                    <a:lnTo>
                      <a:pt x="478" y="48"/>
                    </a:lnTo>
                    <a:lnTo>
                      <a:pt x="473" y="57"/>
                    </a:lnTo>
                    <a:lnTo>
                      <a:pt x="472" y="68"/>
                    </a:lnTo>
                    <a:lnTo>
                      <a:pt x="472" y="68"/>
                    </a:lnTo>
                    <a:lnTo>
                      <a:pt x="472" y="68"/>
                    </a:lnTo>
                    <a:lnTo>
                      <a:pt x="472" y="68"/>
                    </a:lnTo>
                    <a:lnTo>
                      <a:pt x="468" y="85"/>
                    </a:lnTo>
                    <a:lnTo>
                      <a:pt x="464" y="102"/>
                    </a:lnTo>
                    <a:lnTo>
                      <a:pt x="458" y="123"/>
                    </a:lnTo>
                    <a:lnTo>
                      <a:pt x="448" y="149"/>
                    </a:lnTo>
                    <a:lnTo>
                      <a:pt x="438" y="177"/>
                    </a:lnTo>
                    <a:lnTo>
                      <a:pt x="422" y="205"/>
                    </a:lnTo>
                    <a:lnTo>
                      <a:pt x="405" y="234"/>
                    </a:lnTo>
                    <a:lnTo>
                      <a:pt x="405" y="234"/>
                    </a:lnTo>
                    <a:lnTo>
                      <a:pt x="401" y="243"/>
                    </a:lnTo>
                    <a:lnTo>
                      <a:pt x="401" y="243"/>
                    </a:lnTo>
                    <a:lnTo>
                      <a:pt x="378" y="272"/>
                    </a:lnTo>
                    <a:lnTo>
                      <a:pt x="365" y="286"/>
                    </a:lnTo>
                    <a:lnTo>
                      <a:pt x="353" y="300"/>
                    </a:lnTo>
                    <a:lnTo>
                      <a:pt x="338" y="314"/>
                    </a:lnTo>
                    <a:lnTo>
                      <a:pt x="324" y="326"/>
                    </a:lnTo>
                    <a:lnTo>
                      <a:pt x="307" y="339"/>
                    </a:lnTo>
                    <a:lnTo>
                      <a:pt x="290" y="349"/>
                    </a:lnTo>
                    <a:lnTo>
                      <a:pt x="290" y="349"/>
                    </a:lnTo>
                    <a:lnTo>
                      <a:pt x="270" y="360"/>
                    </a:lnTo>
                    <a:lnTo>
                      <a:pt x="249" y="369"/>
                    </a:lnTo>
                    <a:lnTo>
                      <a:pt x="226" y="378"/>
                    </a:lnTo>
                    <a:lnTo>
                      <a:pt x="201" y="386"/>
                    </a:lnTo>
                    <a:lnTo>
                      <a:pt x="201" y="386"/>
                    </a:lnTo>
                    <a:lnTo>
                      <a:pt x="183" y="389"/>
                    </a:lnTo>
                    <a:lnTo>
                      <a:pt x="163" y="392"/>
                    </a:lnTo>
                    <a:lnTo>
                      <a:pt x="143" y="395"/>
                    </a:lnTo>
                    <a:lnTo>
                      <a:pt x="121" y="397"/>
                    </a:lnTo>
                    <a:lnTo>
                      <a:pt x="121" y="397"/>
                    </a:lnTo>
                    <a:lnTo>
                      <a:pt x="98" y="397"/>
                    </a:lnTo>
                    <a:lnTo>
                      <a:pt x="98" y="397"/>
                    </a:lnTo>
                    <a:lnTo>
                      <a:pt x="81" y="397"/>
                    </a:lnTo>
                    <a:lnTo>
                      <a:pt x="81" y="397"/>
                    </a:lnTo>
                    <a:lnTo>
                      <a:pt x="64" y="398"/>
                    </a:lnTo>
                    <a:lnTo>
                      <a:pt x="49" y="403"/>
                    </a:lnTo>
                    <a:lnTo>
                      <a:pt x="35" y="411"/>
                    </a:lnTo>
                    <a:lnTo>
                      <a:pt x="23" y="420"/>
                    </a:lnTo>
                    <a:lnTo>
                      <a:pt x="23" y="420"/>
                    </a:lnTo>
                    <a:lnTo>
                      <a:pt x="14" y="432"/>
                    </a:lnTo>
                    <a:lnTo>
                      <a:pt x="6" y="445"/>
                    </a:lnTo>
                    <a:lnTo>
                      <a:pt x="1" y="458"/>
                    </a:lnTo>
                    <a:lnTo>
                      <a:pt x="0" y="474"/>
                    </a:lnTo>
                    <a:lnTo>
                      <a:pt x="0" y="474"/>
                    </a:lnTo>
                    <a:lnTo>
                      <a:pt x="1" y="489"/>
                    </a:lnTo>
                    <a:lnTo>
                      <a:pt x="4" y="505"/>
                    </a:lnTo>
                    <a:lnTo>
                      <a:pt x="12" y="518"/>
                    </a:lnTo>
                    <a:lnTo>
                      <a:pt x="21" y="529"/>
                    </a:lnTo>
                    <a:lnTo>
                      <a:pt x="32" y="540"/>
                    </a:lnTo>
                    <a:lnTo>
                      <a:pt x="46" y="548"/>
                    </a:lnTo>
                    <a:lnTo>
                      <a:pt x="60" y="552"/>
                    </a:lnTo>
                    <a:lnTo>
                      <a:pt x="77" y="554"/>
                    </a:lnTo>
                    <a:lnTo>
                      <a:pt x="77" y="554"/>
                    </a:lnTo>
                    <a:lnTo>
                      <a:pt x="98" y="555"/>
                    </a:lnTo>
                    <a:lnTo>
                      <a:pt x="98" y="555"/>
                    </a:lnTo>
                    <a:lnTo>
                      <a:pt x="98" y="555"/>
                    </a:lnTo>
                    <a:lnTo>
                      <a:pt x="98" y="555"/>
                    </a:lnTo>
                    <a:lnTo>
                      <a:pt x="140" y="554"/>
                    </a:lnTo>
                    <a:lnTo>
                      <a:pt x="180" y="549"/>
                    </a:lnTo>
                    <a:lnTo>
                      <a:pt x="216" y="543"/>
                    </a:lnTo>
                    <a:lnTo>
                      <a:pt x="252" y="535"/>
                    </a:lnTo>
                    <a:lnTo>
                      <a:pt x="286" y="524"/>
                    </a:lnTo>
                    <a:lnTo>
                      <a:pt x="318" y="512"/>
                    </a:lnTo>
                    <a:lnTo>
                      <a:pt x="349" y="497"/>
                    </a:lnTo>
                    <a:lnTo>
                      <a:pt x="376" y="481"/>
                    </a:lnTo>
                    <a:lnTo>
                      <a:pt x="376" y="481"/>
                    </a:lnTo>
                    <a:lnTo>
                      <a:pt x="410" y="458"/>
                    </a:lnTo>
                    <a:lnTo>
                      <a:pt x="439" y="434"/>
                    </a:lnTo>
                    <a:lnTo>
                      <a:pt x="439" y="434"/>
                    </a:lnTo>
                    <a:lnTo>
                      <a:pt x="465" y="411"/>
                    </a:lnTo>
                    <a:lnTo>
                      <a:pt x="488" y="386"/>
                    </a:lnTo>
                    <a:lnTo>
                      <a:pt x="508" y="362"/>
                    </a:lnTo>
                    <a:lnTo>
                      <a:pt x="528" y="335"/>
                    </a:lnTo>
                    <a:lnTo>
                      <a:pt x="544" y="309"/>
                    </a:lnTo>
                    <a:lnTo>
                      <a:pt x="559" y="285"/>
                    </a:lnTo>
                    <a:lnTo>
                      <a:pt x="571" y="260"/>
                    </a:lnTo>
                    <a:lnTo>
                      <a:pt x="582" y="236"/>
                    </a:lnTo>
                    <a:lnTo>
                      <a:pt x="582" y="236"/>
                    </a:lnTo>
                    <a:lnTo>
                      <a:pt x="594" y="208"/>
                    </a:lnTo>
                    <a:lnTo>
                      <a:pt x="605" y="180"/>
                    </a:lnTo>
                    <a:lnTo>
                      <a:pt x="613" y="156"/>
                    </a:lnTo>
                    <a:lnTo>
                      <a:pt x="618" y="136"/>
                    </a:lnTo>
                    <a:lnTo>
                      <a:pt x="625" y="103"/>
                    </a:lnTo>
                    <a:lnTo>
                      <a:pt x="628" y="89"/>
                    </a:lnTo>
                    <a:lnTo>
                      <a:pt x="628" y="8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31"/>
              <p:cNvSpPr>
                <a:spLocks/>
              </p:cNvSpPr>
              <p:nvPr/>
            </p:nvSpPr>
            <p:spPr bwMode="auto">
              <a:xfrm>
                <a:off x="3281784" y="2818626"/>
                <a:ext cx="350837" cy="350838"/>
              </a:xfrm>
              <a:custGeom>
                <a:avLst/>
                <a:gdLst>
                  <a:gd name="T0" fmla="*/ 171 w 443"/>
                  <a:gd name="T1" fmla="*/ 7 h 443"/>
                  <a:gd name="T2" fmla="*/ 130 w 443"/>
                  <a:gd name="T3" fmla="*/ 20 h 443"/>
                  <a:gd name="T4" fmla="*/ 91 w 443"/>
                  <a:gd name="T5" fmla="*/ 42 h 443"/>
                  <a:gd name="T6" fmla="*/ 60 w 443"/>
                  <a:gd name="T7" fmla="*/ 71 h 443"/>
                  <a:gd name="T8" fmla="*/ 34 w 443"/>
                  <a:gd name="T9" fmla="*/ 105 h 443"/>
                  <a:gd name="T10" fmla="*/ 16 w 443"/>
                  <a:gd name="T11" fmla="*/ 143 h 443"/>
                  <a:gd name="T12" fmla="*/ 4 w 443"/>
                  <a:gd name="T13" fmla="*/ 183 h 443"/>
                  <a:gd name="T14" fmla="*/ 0 w 443"/>
                  <a:gd name="T15" fmla="*/ 228 h 443"/>
                  <a:gd name="T16" fmla="*/ 7 w 443"/>
                  <a:gd name="T17" fmla="*/ 272 h 443"/>
                  <a:gd name="T18" fmla="*/ 13 w 443"/>
                  <a:gd name="T19" fmla="*/ 294 h 443"/>
                  <a:gd name="T20" fmla="*/ 31 w 443"/>
                  <a:gd name="T21" fmla="*/ 334 h 443"/>
                  <a:gd name="T22" fmla="*/ 56 w 443"/>
                  <a:gd name="T23" fmla="*/ 369 h 443"/>
                  <a:gd name="T24" fmla="*/ 88 w 443"/>
                  <a:gd name="T25" fmla="*/ 397 h 443"/>
                  <a:gd name="T26" fmla="*/ 123 w 443"/>
                  <a:gd name="T27" fmla="*/ 420 h 443"/>
                  <a:gd name="T28" fmla="*/ 163 w 443"/>
                  <a:gd name="T29" fmla="*/ 435 h 443"/>
                  <a:gd name="T30" fmla="*/ 206 w 443"/>
                  <a:gd name="T31" fmla="*/ 443 h 443"/>
                  <a:gd name="T32" fmla="*/ 249 w 443"/>
                  <a:gd name="T33" fmla="*/ 442 h 443"/>
                  <a:gd name="T34" fmla="*/ 273 w 443"/>
                  <a:gd name="T35" fmla="*/ 437 h 443"/>
                  <a:gd name="T36" fmla="*/ 314 w 443"/>
                  <a:gd name="T37" fmla="*/ 423 h 443"/>
                  <a:gd name="T38" fmla="*/ 352 w 443"/>
                  <a:gd name="T39" fmla="*/ 400 h 443"/>
                  <a:gd name="T40" fmla="*/ 385 w 443"/>
                  <a:gd name="T41" fmla="*/ 372 h 443"/>
                  <a:gd name="T42" fmla="*/ 409 w 443"/>
                  <a:gd name="T43" fmla="*/ 339 h 443"/>
                  <a:gd name="T44" fmla="*/ 429 w 443"/>
                  <a:gd name="T45" fmla="*/ 300 h 443"/>
                  <a:gd name="T46" fmla="*/ 440 w 443"/>
                  <a:gd name="T47" fmla="*/ 259 h 443"/>
                  <a:gd name="T48" fmla="*/ 443 w 443"/>
                  <a:gd name="T49" fmla="*/ 216 h 443"/>
                  <a:gd name="T50" fmla="*/ 437 w 443"/>
                  <a:gd name="T51" fmla="*/ 171 h 443"/>
                  <a:gd name="T52" fmla="*/ 431 w 443"/>
                  <a:gd name="T53" fmla="*/ 149 h 443"/>
                  <a:gd name="T54" fmla="*/ 412 w 443"/>
                  <a:gd name="T55" fmla="*/ 110 h 443"/>
                  <a:gd name="T56" fmla="*/ 388 w 443"/>
                  <a:gd name="T57" fmla="*/ 74 h 443"/>
                  <a:gd name="T58" fmla="*/ 357 w 443"/>
                  <a:gd name="T59" fmla="*/ 47 h 443"/>
                  <a:gd name="T60" fmla="*/ 320 w 443"/>
                  <a:gd name="T61" fmla="*/ 23 h 443"/>
                  <a:gd name="T62" fmla="*/ 280 w 443"/>
                  <a:gd name="T63" fmla="*/ 8 h 443"/>
                  <a:gd name="T64" fmla="*/ 239 w 443"/>
                  <a:gd name="T65" fmla="*/ 0 h 443"/>
                  <a:gd name="T66" fmla="*/ 194 w 443"/>
                  <a:gd name="T67" fmla="*/ 2 h 443"/>
                  <a:gd name="T68" fmla="*/ 171 w 443"/>
                  <a:gd name="T69" fmla="*/ 7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3" h="443">
                    <a:moveTo>
                      <a:pt x="171" y="7"/>
                    </a:moveTo>
                    <a:lnTo>
                      <a:pt x="171" y="7"/>
                    </a:lnTo>
                    <a:lnTo>
                      <a:pt x="150" y="13"/>
                    </a:lnTo>
                    <a:lnTo>
                      <a:pt x="130" y="20"/>
                    </a:lnTo>
                    <a:lnTo>
                      <a:pt x="110" y="31"/>
                    </a:lnTo>
                    <a:lnTo>
                      <a:pt x="91" y="42"/>
                    </a:lnTo>
                    <a:lnTo>
                      <a:pt x="76" y="56"/>
                    </a:lnTo>
                    <a:lnTo>
                      <a:pt x="60" y="71"/>
                    </a:lnTo>
                    <a:lnTo>
                      <a:pt x="47" y="88"/>
                    </a:lnTo>
                    <a:lnTo>
                      <a:pt x="34" y="105"/>
                    </a:lnTo>
                    <a:lnTo>
                      <a:pt x="24" y="123"/>
                    </a:lnTo>
                    <a:lnTo>
                      <a:pt x="16" y="143"/>
                    </a:lnTo>
                    <a:lnTo>
                      <a:pt x="8" y="163"/>
                    </a:lnTo>
                    <a:lnTo>
                      <a:pt x="4" y="183"/>
                    </a:lnTo>
                    <a:lnTo>
                      <a:pt x="2" y="205"/>
                    </a:lnTo>
                    <a:lnTo>
                      <a:pt x="0" y="228"/>
                    </a:lnTo>
                    <a:lnTo>
                      <a:pt x="2" y="249"/>
                    </a:lnTo>
                    <a:lnTo>
                      <a:pt x="7" y="272"/>
                    </a:lnTo>
                    <a:lnTo>
                      <a:pt x="7" y="272"/>
                    </a:lnTo>
                    <a:lnTo>
                      <a:pt x="13" y="294"/>
                    </a:lnTo>
                    <a:lnTo>
                      <a:pt x="20" y="314"/>
                    </a:lnTo>
                    <a:lnTo>
                      <a:pt x="31" y="334"/>
                    </a:lnTo>
                    <a:lnTo>
                      <a:pt x="44" y="352"/>
                    </a:lnTo>
                    <a:lnTo>
                      <a:pt x="56" y="369"/>
                    </a:lnTo>
                    <a:lnTo>
                      <a:pt x="71" y="383"/>
                    </a:lnTo>
                    <a:lnTo>
                      <a:pt x="88" y="397"/>
                    </a:lnTo>
                    <a:lnTo>
                      <a:pt x="105" y="409"/>
                    </a:lnTo>
                    <a:lnTo>
                      <a:pt x="123" y="420"/>
                    </a:lnTo>
                    <a:lnTo>
                      <a:pt x="143" y="428"/>
                    </a:lnTo>
                    <a:lnTo>
                      <a:pt x="163" y="435"/>
                    </a:lnTo>
                    <a:lnTo>
                      <a:pt x="185" y="440"/>
                    </a:lnTo>
                    <a:lnTo>
                      <a:pt x="206" y="443"/>
                    </a:lnTo>
                    <a:lnTo>
                      <a:pt x="228" y="443"/>
                    </a:lnTo>
                    <a:lnTo>
                      <a:pt x="249" y="442"/>
                    </a:lnTo>
                    <a:lnTo>
                      <a:pt x="273" y="437"/>
                    </a:lnTo>
                    <a:lnTo>
                      <a:pt x="273" y="437"/>
                    </a:lnTo>
                    <a:lnTo>
                      <a:pt x="294" y="431"/>
                    </a:lnTo>
                    <a:lnTo>
                      <a:pt x="314" y="423"/>
                    </a:lnTo>
                    <a:lnTo>
                      <a:pt x="334" y="412"/>
                    </a:lnTo>
                    <a:lnTo>
                      <a:pt x="352" y="400"/>
                    </a:lnTo>
                    <a:lnTo>
                      <a:pt x="369" y="388"/>
                    </a:lnTo>
                    <a:lnTo>
                      <a:pt x="385" y="372"/>
                    </a:lnTo>
                    <a:lnTo>
                      <a:pt x="399" y="355"/>
                    </a:lnTo>
                    <a:lnTo>
                      <a:pt x="409" y="339"/>
                    </a:lnTo>
                    <a:lnTo>
                      <a:pt x="420" y="320"/>
                    </a:lnTo>
                    <a:lnTo>
                      <a:pt x="429" y="300"/>
                    </a:lnTo>
                    <a:lnTo>
                      <a:pt x="435" y="280"/>
                    </a:lnTo>
                    <a:lnTo>
                      <a:pt x="440" y="259"/>
                    </a:lnTo>
                    <a:lnTo>
                      <a:pt x="443" y="237"/>
                    </a:lnTo>
                    <a:lnTo>
                      <a:pt x="443" y="216"/>
                    </a:lnTo>
                    <a:lnTo>
                      <a:pt x="442" y="194"/>
                    </a:lnTo>
                    <a:lnTo>
                      <a:pt x="437" y="171"/>
                    </a:lnTo>
                    <a:lnTo>
                      <a:pt x="437" y="171"/>
                    </a:lnTo>
                    <a:lnTo>
                      <a:pt x="431" y="149"/>
                    </a:lnTo>
                    <a:lnTo>
                      <a:pt x="423" y="130"/>
                    </a:lnTo>
                    <a:lnTo>
                      <a:pt x="412" y="110"/>
                    </a:lnTo>
                    <a:lnTo>
                      <a:pt x="402" y="91"/>
                    </a:lnTo>
                    <a:lnTo>
                      <a:pt x="388" y="74"/>
                    </a:lnTo>
                    <a:lnTo>
                      <a:pt x="372" y="60"/>
                    </a:lnTo>
                    <a:lnTo>
                      <a:pt x="357" y="47"/>
                    </a:lnTo>
                    <a:lnTo>
                      <a:pt x="339" y="34"/>
                    </a:lnTo>
                    <a:lnTo>
                      <a:pt x="320" y="23"/>
                    </a:lnTo>
                    <a:lnTo>
                      <a:pt x="300" y="14"/>
                    </a:lnTo>
                    <a:lnTo>
                      <a:pt x="280" y="8"/>
                    </a:lnTo>
                    <a:lnTo>
                      <a:pt x="260" y="3"/>
                    </a:lnTo>
                    <a:lnTo>
                      <a:pt x="239" y="0"/>
                    </a:lnTo>
                    <a:lnTo>
                      <a:pt x="216" y="0"/>
                    </a:lnTo>
                    <a:lnTo>
                      <a:pt x="194" y="2"/>
                    </a:lnTo>
                    <a:lnTo>
                      <a:pt x="171" y="7"/>
                    </a:lnTo>
                    <a:lnTo>
                      <a:pt x="171" y="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32"/>
              <p:cNvSpPr>
                <a:spLocks/>
              </p:cNvSpPr>
              <p:nvPr/>
            </p:nvSpPr>
            <p:spPr bwMode="auto">
              <a:xfrm>
                <a:off x="3389734" y="3209151"/>
                <a:ext cx="336550" cy="1404938"/>
              </a:xfrm>
              <a:custGeom>
                <a:avLst/>
                <a:gdLst>
                  <a:gd name="T0" fmla="*/ 73 w 424"/>
                  <a:gd name="T1" fmla="*/ 17 h 1769"/>
                  <a:gd name="T2" fmla="*/ 28 w 424"/>
                  <a:gd name="T3" fmla="*/ 63 h 1769"/>
                  <a:gd name="T4" fmla="*/ 3 w 424"/>
                  <a:gd name="T5" fmla="*/ 129 h 1769"/>
                  <a:gd name="T6" fmla="*/ 2 w 424"/>
                  <a:gd name="T7" fmla="*/ 204 h 1769"/>
                  <a:gd name="T8" fmla="*/ 25 w 424"/>
                  <a:gd name="T9" fmla="*/ 323 h 1769"/>
                  <a:gd name="T10" fmla="*/ 43 w 424"/>
                  <a:gd name="T11" fmla="*/ 413 h 1769"/>
                  <a:gd name="T12" fmla="*/ 68 w 424"/>
                  <a:gd name="T13" fmla="*/ 330 h 1769"/>
                  <a:gd name="T14" fmla="*/ 74 w 424"/>
                  <a:gd name="T15" fmla="*/ 243 h 1769"/>
                  <a:gd name="T16" fmla="*/ 71 w 424"/>
                  <a:gd name="T17" fmla="*/ 177 h 1769"/>
                  <a:gd name="T18" fmla="*/ 73 w 424"/>
                  <a:gd name="T19" fmla="*/ 138 h 1769"/>
                  <a:gd name="T20" fmla="*/ 89 w 424"/>
                  <a:gd name="T21" fmla="*/ 104 h 1769"/>
                  <a:gd name="T22" fmla="*/ 111 w 424"/>
                  <a:gd name="T23" fmla="*/ 83 h 1769"/>
                  <a:gd name="T24" fmla="*/ 145 w 424"/>
                  <a:gd name="T25" fmla="*/ 67 h 1769"/>
                  <a:gd name="T26" fmla="*/ 168 w 424"/>
                  <a:gd name="T27" fmla="*/ 64 h 1769"/>
                  <a:gd name="T28" fmla="*/ 232 w 424"/>
                  <a:gd name="T29" fmla="*/ 89 h 1769"/>
                  <a:gd name="T30" fmla="*/ 266 w 424"/>
                  <a:gd name="T31" fmla="*/ 149 h 1769"/>
                  <a:gd name="T32" fmla="*/ 271 w 424"/>
                  <a:gd name="T33" fmla="*/ 243 h 1769"/>
                  <a:gd name="T34" fmla="*/ 257 w 424"/>
                  <a:gd name="T35" fmla="*/ 389 h 1769"/>
                  <a:gd name="T36" fmla="*/ 225 w 424"/>
                  <a:gd name="T37" fmla="*/ 490 h 1769"/>
                  <a:gd name="T38" fmla="*/ 159 w 424"/>
                  <a:gd name="T39" fmla="*/ 585 h 1769"/>
                  <a:gd name="T40" fmla="*/ 119 w 424"/>
                  <a:gd name="T41" fmla="*/ 625 h 1769"/>
                  <a:gd name="T42" fmla="*/ 172 w 424"/>
                  <a:gd name="T43" fmla="*/ 799 h 1769"/>
                  <a:gd name="T44" fmla="*/ 194 w 424"/>
                  <a:gd name="T45" fmla="*/ 893 h 1769"/>
                  <a:gd name="T46" fmla="*/ 199 w 424"/>
                  <a:gd name="T47" fmla="*/ 971 h 1769"/>
                  <a:gd name="T48" fmla="*/ 186 w 424"/>
                  <a:gd name="T49" fmla="*/ 1004 h 1769"/>
                  <a:gd name="T50" fmla="*/ 142 w 424"/>
                  <a:gd name="T51" fmla="*/ 1040 h 1769"/>
                  <a:gd name="T52" fmla="*/ 54 w 424"/>
                  <a:gd name="T53" fmla="*/ 1079 h 1769"/>
                  <a:gd name="T54" fmla="*/ 28 w 424"/>
                  <a:gd name="T55" fmla="*/ 1153 h 1769"/>
                  <a:gd name="T56" fmla="*/ 40 w 424"/>
                  <a:gd name="T57" fmla="*/ 1391 h 1769"/>
                  <a:gd name="T58" fmla="*/ 82 w 424"/>
                  <a:gd name="T59" fmla="*/ 1671 h 1769"/>
                  <a:gd name="T60" fmla="*/ 92 w 424"/>
                  <a:gd name="T61" fmla="*/ 1701 h 1769"/>
                  <a:gd name="T62" fmla="*/ 143 w 424"/>
                  <a:gd name="T63" fmla="*/ 1754 h 1769"/>
                  <a:gd name="T64" fmla="*/ 203 w 424"/>
                  <a:gd name="T65" fmla="*/ 1769 h 1769"/>
                  <a:gd name="T66" fmla="*/ 228 w 424"/>
                  <a:gd name="T67" fmla="*/ 1767 h 1769"/>
                  <a:gd name="T68" fmla="*/ 272 w 424"/>
                  <a:gd name="T69" fmla="*/ 1747 h 1769"/>
                  <a:gd name="T70" fmla="*/ 306 w 424"/>
                  <a:gd name="T71" fmla="*/ 1715 h 1769"/>
                  <a:gd name="T72" fmla="*/ 323 w 424"/>
                  <a:gd name="T73" fmla="*/ 1671 h 1769"/>
                  <a:gd name="T74" fmla="*/ 323 w 424"/>
                  <a:gd name="T75" fmla="*/ 1621 h 1769"/>
                  <a:gd name="T76" fmla="*/ 291 w 424"/>
                  <a:gd name="T77" fmla="*/ 1426 h 1769"/>
                  <a:gd name="T78" fmla="*/ 274 w 424"/>
                  <a:gd name="T79" fmla="*/ 1202 h 1769"/>
                  <a:gd name="T80" fmla="*/ 275 w 424"/>
                  <a:gd name="T81" fmla="*/ 1071 h 1769"/>
                  <a:gd name="T82" fmla="*/ 295 w 424"/>
                  <a:gd name="T83" fmla="*/ 877 h 1769"/>
                  <a:gd name="T84" fmla="*/ 368 w 424"/>
                  <a:gd name="T85" fmla="*/ 827 h 1769"/>
                  <a:gd name="T86" fmla="*/ 412 w 424"/>
                  <a:gd name="T87" fmla="*/ 719 h 1769"/>
                  <a:gd name="T88" fmla="*/ 424 w 424"/>
                  <a:gd name="T89" fmla="*/ 570 h 1769"/>
                  <a:gd name="T90" fmla="*/ 420 w 424"/>
                  <a:gd name="T91" fmla="*/ 439 h 1769"/>
                  <a:gd name="T92" fmla="*/ 397 w 424"/>
                  <a:gd name="T93" fmla="*/ 312 h 1769"/>
                  <a:gd name="T94" fmla="*/ 348 w 424"/>
                  <a:gd name="T95" fmla="*/ 147 h 1769"/>
                  <a:gd name="T96" fmla="*/ 292 w 424"/>
                  <a:gd name="T97" fmla="*/ 66 h 1769"/>
                  <a:gd name="T98" fmla="*/ 225 w 424"/>
                  <a:gd name="T99" fmla="*/ 18 h 1769"/>
                  <a:gd name="T100" fmla="*/ 152 w 424"/>
                  <a:gd name="T101" fmla="*/ 0 h 1769"/>
                  <a:gd name="T102" fmla="*/ 102 w 424"/>
                  <a:gd name="T103" fmla="*/ 4 h 1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24" h="1769">
                    <a:moveTo>
                      <a:pt x="102" y="4"/>
                    </a:moveTo>
                    <a:lnTo>
                      <a:pt x="102" y="4"/>
                    </a:lnTo>
                    <a:lnTo>
                      <a:pt x="86" y="11"/>
                    </a:lnTo>
                    <a:lnTo>
                      <a:pt x="73" y="17"/>
                    </a:lnTo>
                    <a:lnTo>
                      <a:pt x="60" y="26"/>
                    </a:lnTo>
                    <a:lnTo>
                      <a:pt x="48" y="37"/>
                    </a:lnTo>
                    <a:lnTo>
                      <a:pt x="37" y="49"/>
                    </a:lnTo>
                    <a:lnTo>
                      <a:pt x="28" y="63"/>
                    </a:lnTo>
                    <a:lnTo>
                      <a:pt x="20" y="78"/>
                    </a:lnTo>
                    <a:lnTo>
                      <a:pt x="14" y="94"/>
                    </a:lnTo>
                    <a:lnTo>
                      <a:pt x="8" y="110"/>
                    </a:lnTo>
                    <a:lnTo>
                      <a:pt x="3" y="129"/>
                    </a:lnTo>
                    <a:lnTo>
                      <a:pt x="2" y="147"/>
                    </a:lnTo>
                    <a:lnTo>
                      <a:pt x="0" y="166"/>
                    </a:lnTo>
                    <a:lnTo>
                      <a:pt x="0" y="184"/>
                    </a:lnTo>
                    <a:lnTo>
                      <a:pt x="2" y="204"/>
                    </a:lnTo>
                    <a:lnTo>
                      <a:pt x="5" y="223"/>
                    </a:lnTo>
                    <a:lnTo>
                      <a:pt x="10" y="241"/>
                    </a:lnTo>
                    <a:lnTo>
                      <a:pt x="10" y="241"/>
                    </a:lnTo>
                    <a:lnTo>
                      <a:pt x="25" y="323"/>
                    </a:lnTo>
                    <a:lnTo>
                      <a:pt x="43" y="413"/>
                    </a:lnTo>
                    <a:lnTo>
                      <a:pt x="43" y="413"/>
                    </a:lnTo>
                    <a:lnTo>
                      <a:pt x="43" y="413"/>
                    </a:lnTo>
                    <a:lnTo>
                      <a:pt x="43" y="413"/>
                    </a:lnTo>
                    <a:lnTo>
                      <a:pt x="51" y="395"/>
                    </a:lnTo>
                    <a:lnTo>
                      <a:pt x="59" y="375"/>
                    </a:lnTo>
                    <a:lnTo>
                      <a:pt x="63" y="352"/>
                    </a:lnTo>
                    <a:lnTo>
                      <a:pt x="68" y="330"/>
                    </a:lnTo>
                    <a:lnTo>
                      <a:pt x="71" y="307"/>
                    </a:lnTo>
                    <a:lnTo>
                      <a:pt x="74" y="286"/>
                    </a:lnTo>
                    <a:lnTo>
                      <a:pt x="74" y="243"/>
                    </a:lnTo>
                    <a:lnTo>
                      <a:pt x="74" y="243"/>
                    </a:lnTo>
                    <a:lnTo>
                      <a:pt x="74" y="217"/>
                    </a:lnTo>
                    <a:lnTo>
                      <a:pt x="73" y="197"/>
                    </a:lnTo>
                    <a:lnTo>
                      <a:pt x="71" y="177"/>
                    </a:lnTo>
                    <a:lnTo>
                      <a:pt x="71" y="177"/>
                    </a:lnTo>
                    <a:lnTo>
                      <a:pt x="69" y="167"/>
                    </a:lnTo>
                    <a:lnTo>
                      <a:pt x="71" y="157"/>
                    </a:lnTo>
                    <a:lnTo>
                      <a:pt x="71" y="147"/>
                    </a:lnTo>
                    <a:lnTo>
                      <a:pt x="73" y="138"/>
                    </a:lnTo>
                    <a:lnTo>
                      <a:pt x="76" y="129"/>
                    </a:lnTo>
                    <a:lnTo>
                      <a:pt x="80" y="120"/>
                    </a:lnTo>
                    <a:lnTo>
                      <a:pt x="85" y="112"/>
                    </a:lnTo>
                    <a:lnTo>
                      <a:pt x="89" y="104"/>
                    </a:lnTo>
                    <a:lnTo>
                      <a:pt x="89" y="104"/>
                    </a:lnTo>
                    <a:lnTo>
                      <a:pt x="96" y="97"/>
                    </a:lnTo>
                    <a:lnTo>
                      <a:pt x="103" y="89"/>
                    </a:lnTo>
                    <a:lnTo>
                      <a:pt x="111" y="83"/>
                    </a:lnTo>
                    <a:lnTo>
                      <a:pt x="119" y="78"/>
                    </a:lnTo>
                    <a:lnTo>
                      <a:pt x="126" y="74"/>
                    </a:lnTo>
                    <a:lnTo>
                      <a:pt x="136" y="71"/>
                    </a:lnTo>
                    <a:lnTo>
                      <a:pt x="145" y="67"/>
                    </a:lnTo>
                    <a:lnTo>
                      <a:pt x="154" y="66"/>
                    </a:lnTo>
                    <a:lnTo>
                      <a:pt x="154" y="66"/>
                    </a:lnTo>
                    <a:lnTo>
                      <a:pt x="168" y="64"/>
                    </a:lnTo>
                    <a:lnTo>
                      <a:pt x="168" y="64"/>
                    </a:lnTo>
                    <a:lnTo>
                      <a:pt x="186" y="66"/>
                    </a:lnTo>
                    <a:lnTo>
                      <a:pt x="203" y="71"/>
                    </a:lnTo>
                    <a:lnTo>
                      <a:pt x="219" y="78"/>
                    </a:lnTo>
                    <a:lnTo>
                      <a:pt x="232" y="89"/>
                    </a:lnTo>
                    <a:lnTo>
                      <a:pt x="245" y="101"/>
                    </a:lnTo>
                    <a:lnTo>
                      <a:pt x="254" y="115"/>
                    </a:lnTo>
                    <a:lnTo>
                      <a:pt x="262" y="132"/>
                    </a:lnTo>
                    <a:lnTo>
                      <a:pt x="266" y="149"/>
                    </a:lnTo>
                    <a:lnTo>
                      <a:pt x="266" y="149"/>
                    </a:lnTo>
                    <a:lnTo>
                      <a:pt x="269" y="183"/>
                    </a:lnTo>
                    <a:lnTo>
                      <a:pt x="271" y="210"/>
                    </a:lnTo>
                    <a:lnTo>
                      <a:pt x="271" y="243"/>
                    </a:lnTo>
                    <a:lnTo>
                      <a:pt x="271" y="243"/>
                    </a:lnTo>
                    <a:lnTo>
                      <a:pt x="269" y="295"/>
                    </a:lnTo>
                    <a:lnTo>
                      <a:pt x="265" y="343"/>
                    </a:lnTo>
                    <a:lnTo>
                      <a:pt x="257" y="389"/>
                    </a:lnTo>
                    <a:lnTo>
                      <a:pt x="246" y="432"/>
                    </a:lnTo>
                    <a:lnTo>
                      <a:pt x="246" y="432"/>
                    </a:lnTo>
                    <a:lnTo>
                      <a:pt x="235" y="462"/>
                    </a:lnTo>
                    <a:lnTo>
                      <a:pt x="225" y="490"/>
                    </a:lnTo>
                    <a:lnTo>
                      <a:pt x="211" y="518"/>
                    </a:lnTo>
                    <a:lnTo>
                      <a:pt x="195" y="542"/>
                    </a:lnTo>
                    <a:lnTo>
                      <a:pt x="179" y="565"/>
                    </a:lnTo>
                    <a:lnTo>
                      <a:pt x="159" y="585"/>
                    </a:lnTo>
                    <a:lnTo>
                      <a:pt x="139" y="605"/>
                    </a:lnTo>
                    <a:lnTo>
                      <a:pt x="117" y="622"/>
                    </a:lnTo>
                    <a:lnTo>
                      <a:pt x="117" y="622"/>
                    </a:lnTo>
                    <a:lnTo>
                      <a:pt x="119" y="625"/>
                    </a:lnTo>
                    <a:lnTo>
                      <a:pt x="119" y="625"/>
                    </a:lnTo>
                    <a:lnTo>
                      <a:pt x="139" y="685"/>
                    </a:lnTo>
                    <a:lnTo>
                      <a:pt x="157" y="744"/>
                    </a:lnTo>
                    <a:lnTo>
                      <a:pt x="172" y="799"/>
                    </a:lnTo>
                    <a:lnTo>
                      <a:pt x="185" y="847"/>
                    </a:lnTo>
                    <a:lnTo>
                      <a:pt x="185" y="847"/>
                    </a:lnTo>
                    <a:lnTo>
                      <a:pt x="194" y="893"/>
                    </a:lnTo>
                    <a:lnTo>
                      <a:pt x="194" y="893"/>
                    </a:lnTo>
                    <a:lnTo>
                      <a:pt x="197" y="919"/>
                    </a:lnTo>
                    <a:lnTo>
                      <a:pt x="199" y="941"/>
                    </a:lnTo>
                    <a:lnTo>
                      <a:pt x="199" y="957"/>
                    </a:lnTo>
                    <a:lnTo>
                      <a:pt x="199" y="971"/>
                    </a:lnTo>
                    <a:lnTo>
                      <a:pt x="195" y="984"/>
                    </a:lnTo>
                    <a:lnTo>
                      <a:pt x="192" y="993"/>
                    </a:lnTo>
                    <a:lnTo>
                      <a:pt x="189" y="999"/>
                    </a:lnTo>
                    <a:lnTo>
                      <a:pt x="186" y="1004"/>
                    </a:lnTo>
                    <a:lnTo>
                      <a:pt x="186" y="1004"/>
                    </a:lnTo>
                    <a:lnTo>
                      <a:pt x="174" y="1017"/>
                    </a:lnTo>
                    <a:lnTo>
                      <a:pt x="159" y="1030"/>
                    </a:lnTo>
                    <a:lnTo>
                      <a:pt x="142" y="1040"/>
                    </a:lnTo>
                    <a:lnTo>
                      <a:pt x="123" y="1053"/>
                    </a:lnTo>
                    <a:lnTo>
                      <a:pt x="102" y="1063"/>
                    </a:lnTo>
                    <a:lnTo>
                      <a:pt x="79" y="1071"/>
                    </a:lnTo>
                    <a:lnTo>
                      <a:pt x="54" y="1079"/>
                    </a:lnTo>
                    <a:lnTo>
                      <a:pt x="28" y="1085"/>
                    </a:lnTo>
                    <a:lnTo>
                      <a:pt x="28" y="1085"/>
                    </a:lnTo>
                    <a:lnTo>
                      <a:pt x="28" y="1153"/>
                    </a:lnTo>
                    <a:lnTo>
                      <a:pt x="28" y="1153"/>
                    </a:lnTo>
                    <a:lnTo>
                      <a:pt x="28" y="1208"/>
                    </a:lnTo>
                    <a:lnTo>
                      <a:pt x="31" y="1266"/>
                    </a:lnTo>
                    <a:lnTo>
                      <a:pt x="34" y="1328"/>
                    </a:lnTo>
                    <a:lnTo>
                      <a:pt x="40" y="1391"/>
                    </a:lnTo>
                    <a:lnTo>
                      <a:pt x="48" y="1457"/>
                    </a:lnTo>
                    <a:lnTo>
                      <a:pt x="57" y="1526"/>
                    </a:lnTo>
                    <a:lnTo>
                      <a:pt x="68" y="1597"/>
                    </a:lnTo>
                    <a:lnTo>
                      <a:pt x="82" y="1671"/>
                    </a:lnTo>
                    <a:lnTo>
                      <a:pt x="82" y="1671"/>
                    </a:lnTo>
                    <a:lnTo>
                      <a:pt x="85" y="1681"/>
                    </a:lnTo>
                    <a:lnTo>
                      <a:pt x="88" y="1692"/>
                    </a:lnTo>
                    <a:lnTo>
                      <a:pt x="92" y="1701"/>
                    </a:lnTo>
                    <a:lnTo>
                      <a:pt x="99" y="1711"/>
                    </a:lnTo>
                    <a:lnTo>
                      <a:pt x="111" y="1727"/>
                    </a:lnTo>
                    <a:lnTo>
                      <a:pt x="125" y="1743"/>
                    </a:lnTo>
                    <a:lnTo>
                      <a:pt x="143" y="1754"/>
                    </a:lnTo>
                    <a:lnTo>
                      <a:pt x="162" y="1763"/>
                    </a:lnTo>
                    <a:lnTo>
                      <a:pt x="182" y="1767"/>
                    </a:lnTo>
                    <a:lnTo>
                      <a:pt x="192" y="1769"/>
                    </a:lnTo>
                    <a:lnTo>
                      <a:pt x="203" y="1769"/>
                    </a:lnTo>
                    <a:lnTo>
                      <a:pt x="203" y="1769"/>
                    </a:lnTo>
                    <a:lnTo>
                      <a:pt x="215" y="1769"/>
                    </a:lnTo>
                    <a:lnTo>
                      <a:pt x="228" y="1767"/>
                    </a:lnTo>
                    <a:lnTo>
                      <a:pt x="228" y="1767"/>
                    </a:lnTo>
                    <a:lnTo>
                      <a:pt x="240" y="1764"/>
                    </a:lnTo>
                    <a:lnTo>
                      <a:pt x="251" y="1760"/>
                    </a:lnTo>
                    <a:lnTo>
                      <a:pt x="262" y="1754"/>
                    </a:lnTo>
                    <a:lnTo>
                      <a:pt x="272" y="1747"/>
                    </a:lnTo>
                    <a:lnTo>
                      <a:pt x="282" y="1741"/>
                    </a:lnTo>
                    <a:lnTo>
                      <a:pt x="291" y="1732"/>
                    </a:lnTo>
                    <a:lnTo>
                      <a:pt x="298" y="1724"/>
                    </a:lnTo>
                    <a:lnTo>
                      <a:pt x="306" y="1715"/>
                    </a:lnTo>
                    <a:lnTo>
                      <a:pt x="311" y="1704"/>
                    </a:lnTo>
                    <a:lnTo>
                      <a:pt x="317" y="1694"/>
                    </a:lnTo>
                    <a:lnTo>
                      <a:pt x="320" y="1683"/>
                    </a:lnTo>
                    <a:lnTo>
                      <a:pt x="323" y="1671"/>
                    </a:lnTo>
                    <a:lnTo>
                      <a:pt x="325" y="1658"/>
                    </a:lnTo>
                    <a:lnTo>
                      <a:pt x="326" y="1648"/>
                    </a:lnTo>
                    <a:lnTo>
                      <a:pt x="325" y="1635"/>
                    </a:lnTo>
                    <a:lnTo>
                      <a:pt x="323" y="1621"/>
                    </a:lnTo>
                    <a:lnTo>
                      <a:pt x="323" y="1621"/>
                    </a:lnTo>
                    <a:lnTo>
                      <a:pt x="311" y="1554"/>
                    </a:lnTo>
                    <a:lnTo>
                      <a:pt x="300" y="1489"/>
                    </a:lnTo>
                    <a:lnTo>
                      <a:pt x="291" y="1426"/>
                    </a:lnTo>
                    <a:lnTo>
                      <a:pt x="285" y="1366"/>
                    </a:lnTo>
                    <a:lnTo>
                      <a:pt x="280" y="1309"/>
                    </a:lnTo>
                    <a:lnTo>
                      <a:pt x="275" y="1254"/>
                    </a:lnTo>
                    <a:lnTo>
                      <a:pt x="274" y="1202"/>
                    </a:lnTo>
                    <a:lnTo>
                      <a:pt x="274" y="1153"/>
                    </a:lnTo>
                    <a:lnTo>
                      <a:pt x="274" y="1153"/>
                    </a:lnTo>
                    <a:lnTo>
                      <a:pt x="274" y="1111"/>
                    </a:lnTo>
                    <a:lnTo>
                      <a:pt x="275" y="1071"/>
                    </a:lnTo>
                    <a:lnTo>
                      <a:pt x="280" y="997"/>
                    </a:lnTo>
                    <a:lnTo>
                      <a:pt x="288" y="933"/>
                    </a:lnTo>
                    <a:lnTo>
                      <a:pt x="295" y="877"/>
                    </a:lnTo>
                    <a:lnTo>
                      <a:pt x="295" y="877"/>
                    </a:lnTo>
                    <a:lnTo>
                      <a:pt x="315" y="870"/>
                    </a:lnTo>
                    <a:lnTo>
                      <a:pt x="334" y="858"/>
                    </a:lnTo>
                    <a:lnTo>
                      <a:pt x="351" y="844"/>
                    </a:lnTo>
                    <a:lnTo>
                      <a:pt x="368" y="827"/>
                    </a:lnTo>
                    <a:lnTo>
                      <a:pt x="381" y="807"/>
                    </a:lnTo>
                    <a:lnTo>
                      <a:pt x="394" y="782"/>
                    </a:lnTo>
                    <a:lnTo>
                      <a:pt x="404" y="753"/>
                    </a:lnTo>
                    <a:lnTo>
                      <a:pt x="412" y="719"/>
                    </a:lnTo>
                    <a:lnTo>
                      <a:pt x="412" y="719"/>
                    </a:lnTo>
                    <a:lnTo>
                      <a:pt x="420" y="642"/>
                    </a:lnTo>
                    <a:lnTo>
                      <a:pt x="423" y="605"/>
                    </a:lnTo>
                    <a:lnTo>
                      <a:pt x="424" y="570"/>
                    </a:lnTo>
                    <a:lnTo>
                      <a:pt x="424" y="536"/>
                    </a:lnTo>
                    <a:lnTo>
                      <a:pt x="424" y="504"/>
                    </a:lnTo>
                    <a:lnTo>
                      <a:pt x="423" y="472"/>
                    </a:lnTo>
                    <a:lnTo>
                      <a:pt x="420" y="439"/>
                    </a:lnTo>
                    <a:lnTo>
                      <a:pt x="415" y="407"/>
                    </a:lnTo>
                    <a:lnTo>
                      <a:pt x="411" y="376"/>
                    </a:lnTo>
                    <a:lnTo>
                      <a:pt x="404" y="344"/>
                    </a:lnTo>
                    <a:lnTo>
                      <a:pt x="397" y="312"/>
                    </a:lnTo>
                    <a:lnTo>
                      <a:pt x="380" y="246"/>
                    </a:lnTo>
                    <a:lnTo>
                      <a:pt x="357" y="173"/>
                    </a:lnTo>
                    <a:lnTo>
                      <a:pt x="357" y="173"/>
                    </a:lnTo>
                    <a:lnTo>
                      <a:pt x="348" y="147"/>
                    </a:lnTo>
                    <a:lnTo>
                      <a:pt x="335" y="124"/>
                    </a:lnTo>
                    <a:lnTo>
                      <a:pt x="321" y="103"/>
                    </a:lnTo>
                    <a:lnTo>
                      <a:pt x="308" y="83"/>
                    </a:lnTo>
                    <a:lnTo>
                      <a:pt x="292" y="66"/>
                    </a:lnTo>
                    <a:lnTo>
                      <a:pt x="277" y="52"/>
                    </a:lnTo>
                    <a:lnTo>
                      <a:pt x="260" y="38"/>
                    </a:lnTo>
                    <a:lnTo>
                      <a:pt x="242" y="27"/>
                    </a:lnTo>
                    <a:lnTo>
                      <a:pt x="225" y="18"/>
                    </a:lnTo>
                    <a:lnTo>
                      <a:pt x="206" y="11"/>
                    </a:lnTo>
                    <a:lnTo>
                      <a:pt x="188" y="6"/>
                    </a:lnTo>
                    <a:lnTo>
                      <a:pt x="169" y="3"/>
                    </a:lnTo>
                    <a:lnTo>
                      <a:pt x="152" y="0"/>
                    </a:lnTo>
                    <a:lnTo>
                      <a:pt x="136" y="0"/>
                    </a:lnTo>
                    <a:lnTo>
                      <a:pt x="119" y="1"/>
                    </a:lnTo>
                    <a:lnTo>
                      <a:pt x="102" y="4"/>
                    </a:lnTo>
                    <a:lnTo>
                      <a:pt x="102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33"/>
              <p:cNvSpPr>
                <a:spLocks/>
              </p:cNvSpPr>
              <p:nvPr/>
            </p:nvSpPr>
            <p:spPr bwMode="auto">
              <a:xfrm>
                <a:off x="3184947" y="3596501"/>
                <a:ext cx="73025" cy="128588"/>
              </a:xfrm>
              <a:custGeom>
                <a:avLst/>
                <a:gdLst>
                  <a:gd name="T0" fmla="*/ 86 w 92"/>
                  <a:gd name="T1" fmla="*/ 2 h 163"/>
                  <a:gd name="T2" fmla="*/ 86 w 92"/>
                  <a:gd name="T3" fmla="*/ 2 h 163"/>
                  <a:gd name="T4" fmla="*/ 72 w 92"/>
                  <a:gd name="T5" fmla="*/ 0 h 163"/>
                  <a:gd name="T6" fmla="*/ 58 w 92"/>
                  <a:gd name="T7" fmla="*/ 3 h 163"/>
                  <a:gd name="T8" fmla="*/ 45 w 92"/>
                  <a:gd name="T9" fmla="*/ 8 h 163"/>
                  <a:gd name="T10" fmla="*/ 34 w 92"/>
                  <a:gd name="T11" fmla="*/ 15 h 163"/>
                  <a:gd name="T12" fmla="*/ 23 w 92"/>
                  <a:gd name="T13" fmla="*/ 23 h 163"/>
                  <a:gd name="T14" fmla="*/ 14 w 92"/>
                  <a:gd name="T15" fmla="*/ 34 h 163"/>
                  <a:gd name="T16" fmla="*/ 8 w 92"/>
                  <a:gd name="T17" fmla="*/ 46 h 163"/>
                  <a:gd name="T18" fmla="*/ 2 w 92"/>
                  <a:gd name="T19" fmla="*/ 60 h 163"/>
                  <a:gd name="T20" fmla="*/ 2 w 92"/>
                  <a:gd name="T21" fmla="*/ 60 h 163"/>
                  <a:gd name="T22" fmla="*/ 0 w 92"/>
                  <a:gd name="T23" fmla="*/ 75 h 163"/>
                  <a:gd name="T24" fmla="*/ 0 w 92"/>
                  <a:gd name="T25" fmla="*/ 91 h 163"/>
                  <a:gd name="T26" fmla="*/ 5 w 92"/>
                  <a:gd name="T27" fmla="*/ 106 h 163"/>
                  <a:gd name="T28" fmla="*/ 11 w 92"/>
                  <a:gd name="T29" fmla="*/ 120 h 163"/>
                  <a:gd name="T30" fmla="*/ 20 w 92"/>
                  <a:gd name="T31" fmla="*/ 132 h 163"/>
                  <a:gd name="T32" fmla="*/ 31 w 92"/>
                  <a:gd name="T33" fmla="*/ 141 h 163"/>
                  <a:gd name="T34" fmla="*/ 45 w 92"/>
                  <a:gd name="T35" fmla="*/ 151 h 163"/>
                  <a:gd name="T36" fmla="*/ 60 w 92"/>
                  <a:gd name="T37" fmla="*/ 155 h 163"/>
                  <a:gd name="T38" fmla="*/ 60 w 92"/>
                  <a:gd name="T39" fmla="*/ 155 h 163"/>
                  <a:gd name="T40" fmla="*/ 92 w 92"/>
                  <a:gd name="T41" fmla="*/ 163 h 163"/>
                  <a:gd name="T42" fmla="*/ 92 w 92"/>
                  <a:gd name="T43" fmla="*/ 163 h 163"/>
                  <a:gd name="T44" fmla="*/ 86 w 92"/>
                  <a:gd name="T45" fmla="*/ 112 h 163"/>
                  <a:gd name="T46" fmla="*/ 83 w 92"/>
                  <a:gd name="T47" fmla="*/ 68 h 163"/>
                  <a:gd name="T48" fmla="*/ 83 w 92"/>
                  <a:gd name="T49" fmla="*/ 31 h 163"/>
                  <a:gd name="T50" fmla="*/ 83 w 92"/>
                  <a:gd name="T51" fmla="*/ 15 h 163"/>
                  <a:gd name="T52" fmla="*/ 86 w 92"/>
                  <a:gd name="T53" fmla="*/ 2 h 163"/>
                  <a:gd name="T54" fmla="*/ 86 w 92"/>
                  <a:gd name="T55" fmla="*/ 2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92" h="163">
                    <a:moveTo>
                      <a:pt x="86" y="2"/>
                    </a:moveTo>
                    <a:lnTo>
                      <a:pt x="86" y="2"/>
                    </a:lnTo>
                    <a:lnTo>
                      <a:pt x="72" y="0"/>
                    </a:lnTo>
                    <a:lnTo>
                      <a:pt x="58" y="3"/>
                    </a:lnTo>
                    <a:lnTo>
                      <a:pt x="45" y="8"/>
                    </a:lnTo>
                    <a:lnTo>
                      <a:pt x="34" y="15"/>
                    </a:lnTo>
                    <a:lnTo>
                      <a:pt x="23" y="23"/>
                    </a:lnTo>
                    <a:lnTo>
                      <a:pt x="14" y="34"/>
                    </a:lnTo>
                    <a:lnTo>
                      <a:pt x="8" y="46"/>
                    </a:lnTo>
                    <a:lnTo>
                      <a:pt x="2" y="60"/>
                    </a:lnTo>
                    <a:lnTo>
                      <a:pt x="2" y="60"/>
                    </a:lnTo>
                    <a:lnTo>
                      <a:pt x="0" y="75"/>
                    </a:lnTo>
                    <a:lnTo>
                      <a:pt x="0" y="91"/>
                    </a:lnTo>
                    <a:lnTo>
                      <a:pt x="5" y="106"/>
                    </a:lnTo>
                    <a:lnTo>
                      <a:pt x="11" y="120"/>
                    </a:lnTo>
                    <a:lnTo>
                      <a:pt x="20" y="132"/>
                    </a:lnTo>
                    <a:lnTo>
                      <a:pt x="31" y="141"/>
                    </a:lnTo>
                    <a:lnTo>
                      <a:pt x="45" y="151"/>
                    </a:lnTo>
                    <a:lnTo>
                      <a:pt x="60" y="155"/>
                    </a:lnTo>
                    <a:lnTo>
                      <a:pt x="60" y="155"/>
                    </a:lnTo>
                    <a:lnTo>
                      <a:pt x="92" y="163"/>
                    </a:lnTo>
                    <a:lnTo>
                      <a:pt x="92" y="163"/>
                    </a:lnTo>
                    <a:lnTo>
                      <a:pt x="86" y="112"/>
                    </a:lnTo>
                    <a:lnTo>
                      <a:pt x="83" y="68"/>
                    </a:lnTo>
                    <a:lnTo>
                      <a:pt x="83" y="31"/>
                    </a:lnTo>
                    <a:lnTo>
                      <a:pt x="83" y="15"/>
                    </a:lnTo>
                    <a:lnTo>
                      <a:pt x="86" y="2"/>
                    </a:lnTo>
                    <a:lnTo>
                      <a:pt x="86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34"/>
              <p:cNvSpPr>
                <a:spLocks/>
              </p:cNvSpPr>
              <p:nvPr/>
            </p:nvSpPr>
            <p:spPr bwMode="auto">
              <a:xfrm>
                <a:off x="3424659" y="3277413"/>
                <a:ext cx="165100" cy="411163"/>
              </a:xfrm>
              <a:custGeom>
                <a:avLst/>
                <a:gdLst>
                  <a:gd name="T0" fmla="*/ 68 w 209"/>
                  <a:gd name="T1" fmla="*/ 518 h 518"/>
                  <a:gd name="T2" fmla="*/ 109 w 209"/>
                  <a:gd name="T3" fmla="*/ 480 h 518"/>
                  <a:gd name="T4" fmla="*/ 143 w 209"/>
                  <a:gd name="T5" fmla="*/ 437 h 518"/>
                  <a:gd name="T6" fmla="*/ 168 w 209"/>
                  <a:gd name="T7" fmla="*/ 389 h 518"/>
                  <a:gd name="T8" fmla="*/ 185 w 209"/>
                  <a:gd name="T9" fmla="*/ 342 h 518"/>
                  <a:gd name="T10" fmla="*/ 191 w 209"/>
                  <a:gd name="T11" fmla="*/ 317 h 518"/>
                  <a:gd name="T12" fmla="*/ 200 w 209"/>
                  <a:gd name="T13" fmla="*/ 268 h 518"/>
                  <a:gd name="T14" fmla="*/ 208 w 209"/>
                  <a:gd name="T15" fmla="*/ 200 h 518"/>
                  <a:gd name="T16" fmla="*/ 209 w 209"/>
                  <a:gd name="T17" fmla="*/ 159 h 518"/>
                  <a:gd name="T18" fmla="*/ 206 w 209"/>
                  <a:gd name="T19" fmla="*/ 94 h 518"/>
                  <a:gd name="T20" fmla="*/ 203 w 209"/>
                  <a:gd name="T21" fmla="*/ 68 h 518"/>
                  <a:gd name="T22" fmla="*/ 192 w 209"/>
                  <a:gd name="T23" fmla="*/ 39 h 518"/>
                  <a:gd name="T24" fmla="*/ 172 w 209"/>
                  <a:gd name="T25" fmla="*/ 16 h 518"/>
                  <a:gd name="T26" fmla="*/ 146 w 209"/>
                  <a:gd name="T27" fmla="*/ 2 h 518"/>
                  <a:gd name="T28" fmla="*/ 114 w 209"/>
                  <a:gd name="T29" fmla="*/ 0 h 518"/>
                  <a:gd name="T30" fmla="*/ 99 w 209"/>
                  <a:gd name="T31" fmla="*/ 5 h 518"/>
                  <a:gd name="T32" fmla="*/ 73 w 209"/>
                  <a:gd name="T33" fmla="*/ 20 h 518"/>
                  <a:gd name="T34" fmla="*/ 54 w 209"/>
                  <a:gd name="T35" fmla="*/ 45 h 518"/>
                  <a:gd name="T36" fmla="*/ 46 w 209"/>
                  <a:gd name="T37" fmla="*/ 74 h 518"/>
                  <a:gd name="T38" fmla="*/ 48 w 209"/>
                  <a:gd name="T39" fmla="*/ 89 h 518"/>
                  <a:gd name="T40" fmla="*/ 48 w 209"/>
                  <a:gd name="T41" fmla="*/ 89 h 518"/>
                  <a:gd name="T42" fmla="*/ 51 w 209"/>
                  <a:gd name="T43" fmla="*/ 134 h 518"/>
                  <a:gd name="T44" fmla="*/ 51 w 209"/>
                  <a:gd name="T45" fmla="*/ 159 h 518"/>
                  <a:gd name="T46" fmla="*/ 49 w 209"/>
                  <a:gd name="T47" fmla="*/ 203 h 518"/>
                  <a:gd name="T48" fmla="*/ 45 w 209"/>
                  <a:gd name="T49" fmla="*/ 249 h 518"/>
                  <a:gd name="T50" fmla="*/ 34 w 209"/>
                  <a:gd name="T51" fmla="*/ 297 h 518"/>
                  <a:gd name="T52" fmla="*/ 17 w 209"/>
                  <a:gd name="T53" fmla="*/ 339 h 518"/>
                  <a:gd name="T54" fmla="*/ 5 w 209"/>
                  <a:gd name="T55" fmla="*/ 360 h 518"/>
                  <a:gd name="T56" fmla="*/ 0 w 209"/>
                  <a:gd name="T57" fmla="*/ 366 h 518"/>
                  <a:gd name="T58" fmla="*/ 8 w 209"/>
                  <a:gd name="T59" fmla="*/ 380 h 518"/>
                  <a:gd name="T60" fmla="*/ 22 w 209"/>
                  <a:gd name="T61" fmla="*/ 409 h 518"/>
                  <a:gd name="T62" fmla="*/ 53 w 209"/>
                  <a:gd name="T63" fmla="*/ 480 h 518"/>
                  <a:gd name="T64" fmla="*/ 68 w 209"/>
                  <a:gd name="T65" fmla="*/ 518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9" h="518">
                    <a:moveTo>
                      <a:pt x="68" y="518"/>
                    </a:moveTo>
                    <a:lnTo>
                      <a:pt x="68" y="518"/>
                    </a:lnTo>
                    <a:lnTo>
                      <a:pt x="89" y="500"/>
                    </a:lnTo>
                    <a:lnTo>
                      <a:pt x="109" y="480"/>
                    </a:lnTo>
                    <a:lnTo>
                      <a:pt x="128" y="458"/>
                    </a:lnTo>
                    <a:lnTo>
                      <a:pt x="143" y="437"/>
                    </a:lnTo>
                    <a:lnTo>
                      <a:pt x="156" y="412"/>
                    </a:lnTo>
                    <a:lnTo>
                      <a:pt x="168" y="389"/>
                    </a:lnTo>
                    <a:lnTo>
                      <a:pt x="177" y="366"/>
                    </a:lnTo>
                    <a:lnTo>
                      <a:pt x="185" y="342"/>
                    </a:lnTo>
                    <a:lnTo>
                      <a:pt x="185" y="342"/>
                    </a:lnTo>
                    <a:lnTo>
                      <a:pt x="191" y="317"/>
                    </a:lnTo>
                    <a:lnTo>
                      <a:pt x="197" y="292"/>
                    </a:lnTo>
                    <a:lnTo>
                      <a:pt x="200" y="268"/>
                    </a:lnTo>
                    <a:lnTo>
                      <a:pt x="205" y="245"/>
                    </a:lnTo>
                    <a:lnTo>
                      <a:pt x="208" y="200"/>
                    </a:lnTo>
                    <a:lnTo>
                      <a:pt x="209" y="159"/>
                    </a:lnTo>
                    <a:lnTo>
                      <a:pt x="209" y="159"/>
                    </a:lnTo>
                    <a:lnTo>
                      <a:pt x="208" y="123"/>
                    </a:lnTo>
                    <a:lnTo>
                      <a:pt x="206" y="94"/>
                    </a:lnTo>
                    <a:lnTo>
                      <a:pt x="203" y="68"/>
                    </a:lnTo>
                    <a:lnTo>
                      <a:pt x="203" y="68"/>
                    </a:lnTo>
                    <a:lnTo>
                      <a:pt x="200" y="53"/>
                    </a:lnTo>
                    <a:lnTo>
                      <a:pt x="192" y="39"/>
                    </a:lnTo>
                    <a:lnTo>
                      <a:pt x="183" y="26"/>
                    </a:lnTo>
                    <a:lnTo>
                      <a:pt x="172" y="16"/>
                    </a:lnTo>
                    <a:lnTo>
                      <a:pt x="160" y="8"/>
                    </a:lnTo>
                    <a:lnTo>
                      <a:pt x="146" y="2"/>
                    </a:lnTo>
                    <a:lnTo>
                      <a:pt x="131" y="0"/>
                    </a:lnTo>
                    <a:lnTo>
                      <a:pt x="114" y="0"/>
                    </a:lnTo>
                    <a:lnTo>
                      <a:pt x="114" y="0"/>
                    </a:lnTo>
                    <a:lnTo>
                      <a:pt x="99" y="5"/>
                    </a:lnTo>
                    <a:lnTo>
                      <a:pt x="85" y="11"/>
                    </a:lnTo>
                    <a:lnTo>
                      <a:pt x="73" y="20"/>
                    </a:lnTo>
                    <a:lnTo>
                      <a:pt x="63" y="31"/>
                    </a:lnTo>
                    <a:lnTo>
                      <a:pt x="54" y="45"/>
                    </a:lnTo>
                    <a:lnTo>
                      <a:pt x="49" y="59"/>
                    </a:lnTo>
                    <a:lnTo>
                      <a:pt x="46" y="74"/>
                    </a:lnTo>
                    <a:lnTo>
                      <a:pt x="48" y="89"/>
                    </a:lnTo>
                    <a:lnTo>
                      <a:pt x="48" y="89"/>
                    </a:lnTo>
                    <a:lnTo>
                      <a:pt x="48" y="89"/>
                    </a:lnTo>
                    <a:lnTo>
                      <a:pt x="48" y="89"/>
                    </a:lnTo>
                    <a:lnTo>
                      <a:pt x="49" y="113"/>
                    </a:lnTo>
                    <a:lnTo>
                      <a:pt x="51" y="134"/>
                    </a:lnTo>
                    <a:lnTo>
                      <a:pt x="51" y="159"/>
                    </a:lnTo>
                    <a:lnTo>
                      <a:pt x="51" y="159"/>
                    </a:lnTo>
                    <a:lnTo>
                      <a:pt x="51" y="180"/>
                    </a:lnTo>
                    <a:lnTo>
                      <a:pt x="49" y="203"/>
                    </a:lnTo>
                    <a:lnTo>
                      <a:pt x="48" y="226"/>
                    </a:lnTo>
                    <a:lnTo>
                      <a:pt x="45" y="249"/>
                    </a:lnTo>
                    <a:lnTo>
                      <a:pt x="40" y="274"/>
                    </a:lnTo>
                    <a:lnTo>
                      <a:pt x="34" y="297"/>
                    </a:lnTo>
                    <a:lnTo>
                      <a:pt x="26" y="319"/>
                    </a:lnTo>
                    <a:lnTo>
                      <a:pt x="17" y="339"/>
                    </a:lnTo>
                    <a:lnTo>
                      <a:pt x="17" y="339"/>
                    </a:lnTo>
                    <a:lnTo>
                      <a:pt x="5" y="360"/>
                    </a:lnTo>
                    <a:lnTo>
                      <a:pt x="5" y="360"/>
                    </a:lnTo>
                    <a:lnTo>
                      <a:pt x="0" y="366"/>
                    </a:lnTo>
                    <a:lnTo>
                      <a:pt x="0" y="366"/>
                    </a:lnTo>
                    <a:lnTo>
                      <a:pt x="8" y="380"/>
                    </a:lnTo>
                    <a:lnTo>
                      <a:pt x="8" y="380"/>
                    </a:lnTo>
                    <a:lnTo>
                      <a:pt x="22" y="409"/>
                    </a:lnTo>
                    <a:lnTo>
                      <a:pt x="37" y="443"/>
                    </a:lnTo>
                    <a:lnTo>
                      <a:pt x="53" y="480"/>
                    </a:lnTo>
                    <a:lnTo>
                      <a:pt x="68" y="518"/>
                    </a:lnTo>
                    <a:lnTo>
                      <a:pt x="68" y="51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35"/>
              <p:cNvSpPr>
                <a:spLocks/>
              </p:cNvSpPr>
              <p:nvPr/>
            </p:nvSpPr>
            <p:spPr bwMode="auto">
              <a:xfrm>
                <a:off x="3265909" y="3550463"/>
                <a:ext cx="265112" cy="509588"/>
              </a:xfrm>
              <a:custGeom>
                <a:avLst/>
                <a:gdLst>
                  <a:gd name="T0" fmla="*/ 261 w 335"/>
                  <a:gd name="T1" fmla="*/ 216 h 642"/>
                  <a:gd name="T2" fmla="*/ 256 w 335"/>
                  <a:gd name="T3" fmla="*/ 204 h 642"/>
                  <a:gd name="T4" fmla="*/ 250 w 335"/>
                  <a:gd name="T5" fmla="*/ 186 h 642"/>
                  <a:gd name="T6" fmla="*/ 216 w 335"/>
                  <a:gd name="T7" fmla="*/ 100 h 642"/>
                  <a:gd name="T8" fmla="*/ 199 w 335"/>
                  <a:gd name="T9" fmla="*/ 64 h 642"/>
                  <a:gd name="T10" fmla="*/ 185 w 335"/>
                  <a:gd name="T11" fmla="*/ 37 h 642"/>
                  <a:gd name="T12" fmla="*/ 175 w 335"/>
                  <a:gd name="T13" fmla="*/ 20 h 642"/>
                  <a:gd name="T14" fmla="*/ 162 w 335"/>
                  <a:gd name="T15" fmla="*/ 4 h 642"/>
                  <a:gd name="T16" fmla="*/ 155 w 335"/>
                  <a:gd name="T17" fmla="*/ 1 h 642"/>
                  <a:gd name="T18" fmla="*/ 144 w 335"/>
                  <a:gd name="T19" fmla="*/ 1 h 642"/>
                  <a:gd name="T20" fmla="*/ 132 w 335"/>
                  <a:gd name="T21" fmla="*/ 7 h 642"/>
                  <a:gd name="T22" fmla="*/ 110 w 335"/>
                  <a:gd name="T23" fmla="*/ 24 h 642"/>
                  <a:gd name="T24" fmla="*/ 93 w 335"/>
                  <a:gd name="T25" fmla="*/ 30 h 642"/>
                  <a:gd name="T26" fmla="*/ 69 w 335"/>
                  <a:gd name="T27" fmla="*/ 33 h 642"/>
                  <a:gd name="T28" fmla="*/ 35 w 335"/>
                  <a:gd name="T29" fmla="*/ 32 h 642"/>
                  <a:gd name="T30" fmla="*/ 27 w 335"/>
                  <a:gd name="T31" fmla="*/ 32 h 642"/>
                  <a:gd name="T32" fmla="*/ 15 w 335"/>
                  <a:gd name="T33" fmla="*/ 38 h 642"/>
                  <a:gd name="T34" fmla="*/ 10 w 335"/>
                  <a:gd name="T35" fmla="*/ 44 h 642"/>
                  <a:gd name="T36" fmla="*/ 3 w 335"/>
                  <a:gd name="T37" fmla="*/ 63 h 642"/>
                  <a:gd name="T38" fmla="*/ 1 w 335"/>
                  <a:gd name="T39" fmla="*/ 77 h 642"/>
                  <a:gd name="T40" fmla="*/ 1 w 335"/>
                  <a:gd name="T41" fmla="*/ 130 h 642"/>
                  <a:gd name="T42" fmla="*/ 10 w 335"/>
                  <a:gd name="T43" fmla="*/ 224 h 642"/>
                  <a:gd name="T44" fmla="*/ 13 w 335"/>
                  <a:gd name="T45" fmla="*/ 244 h 642"/>
                  <a:gd name="T46" fmla="*/ 27 w 335"/>
                  <a:gd name="T47" fmla="*/ 350 h 642"/>
                  <a:gd name="T48" fmla="*/ 36 w 335"/>
                  <a:gd name="T49" fmla="*/ 453 h 642"/>
                  <a:gd name="T50" fmla="*/ 36 w 335"/>
                  <a:gd name="T51" fmla="*/ 522 h 642"/>
                  <a:gd name="T52" fmla="*/ 30 w 335"/>
                  <a:gd name="T53" fmla="*/ 561 h 642"/>
                  <a:gd name="T54" fmla="*/ 19 w 335"/>
                  <a:gd name="T55" fmla="*/ 591 h 642"/>
                  <a:gd name="T56" fmla="*/ 12 w 335"/>
                  <a:gd name="T57" fmla="*/ 604 h 642"/>
                  <a:gd name="T58" fmla="*/ 52 w 335"/>
                  <a:gd name="T59" fmla="*/ 627 h 642"/>
                  <a:gd name="T60" fmla="*/ 96 w 335"/>
                  <a:gd name="T61" fmla="*/ 639 h 642"/>
                  <a:gd name="T62" fmla="*/ 141 w 335"/>
                  <a:gd name="T63" fmla="*/ 642 h 642"/>
                  <a:gd name="T64" fmla="*/ 185 w 335"/>
                  <a:gd name="T65" fmla="*/ 636 h 642"/>
                  <a:gd name="T66" fmla="*/ 209 w 335"/>
                  <a:gd name="T67" fmla="*/ 630 h 642"/>
                  <a:gd name="T68" fmla="*/ 250 w 335"/>
                  <a:gd name="T69" fmla="*/ 616 h 642"/>
                  <a:gd name="T70" fmla="*/ 287 w 335"/>
                  <a:gd name="T71" fmla="*/ 596 h 642"/>
                  <a:gd name="T72" fmla="*/ 316 w 335"/>
                  <a:gd name="T73" fmla="*/ 575 h 642"/>
                  <a:gd name="T74" fmla="*/ 327 w 335"/>
                  <a:gd name="T75" fmla="*/ 562 h 642"/>
                  <a:gd name="T76" fmla="*/ 333 w 335"/>
                  <a:gd name="T77" fmla="*/ 548 h 642"/>
                  <a:gd name="T78" fmla="*/ 335 w 335"/>
                  <a:gd name="T79" fmla="*/ 527 h 642"/>
                  <a:gd name="T80" fmla="*/ 330 w 335"/>
                  <a:gd name="T81" fmla="*/ 464 h 642"/>
                  <a:gd name="T82" fmla="*/ 324 w 335"/>
                  <a:gd name="T83" fmla="*/ 438 h 642"/>
                  <a:gd name="T84" fmla="*/ 302 w 335"/>
                  <a:gd name="T85" fmla="*/ 346 h 642"/>
                  <a:gd name="T86" fmla="*/ 261 w 335"/>
                  <a:gd name="T87" fmla="*/ 216 h 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5" h="642">
                    <a:moveTo>
                      <a:pt x="261" y="216"/>
                    </a:moveTo>
                    <a:lnTo>
                      <a:pt x="261" y="216"/>
                    </a:lnTo>
                    <a:lnTo>
                      <a:pt x="256" y="204"/>
                    </a:lnTo>
                    <a:lnTo>
                      <a:pt x="256" y="204"/>
                    </a:lnTo>
                    <a:lnTo>
                      <a:pt x="250" y="186"/>
                    </a:lnTo>
                    <a:lnTo>
                      <a:pt x="250" y="186"/>
                    </a:lnTo>
                    <a:lnTo>
                      <a:pt x="233" y="141"/>
                    </a:lnTo>
                    <a:lnTo>
                      <a:pt x="216" y="100"/>
                    </a:lnTo>
                    <a:lnTo>
                      <a:pt x="216" y="100"/>
                    </a:lnTo>
                    <a:lnTo>
                      <a:pt x="199" y="64"/>
                    </a:lnTo>
                    <a:lnTo>
                      <a:pt x="185" y="37"/>
                    </a:lnTo>
                    <a:lnTo>
                      <a:pt x="185" y="37"/>
                    </a:lnTo>
                    <a:lnTo>
                      <a:pt x="175" y="20"/>
                    </a:lnTo>
                    <a:lnTo>
                      <a:pt x="175" y="20"/>
                    </a:lnTo>
                    <a:lnTo>
                      <a:pt x="169" y="9"/>
                    </a:lnTo>
                    <a:lnTo>
                      <a:pt x="162" y="4"/>
                    </a:lnTo>
                    <a:lnTo>
                      <a:pt x="162" y="4"/>
                    </a:lnTo>
                    <a:lnTo>
                      <a:pt x="155" y="1"/>
                    </a:lnTo>
                    <a:lnTo>
                      <a:pt x="149" y="0"/>
                    </a:lnTo>
                    <a:lnTo>
                      <a:pt x="144" y="1"/>
                    </a:lnTo>
                    <a:lnTo>
                      <a:pt x="139" y="3"/>
                    </a:lnTo>
                    <a:lnTo>
                      <a:pt x="132" y="7"/>
                    </a:lnTo>
                    <a:lnTo>
                      <a:pt x="122" y="17"/>
                    </a:lnTo>
                    <a:lnTo>
                      <a:pt x="110" y="24"/>
                    </a:lnTo>
                    <a:lnTo>
                      <a:pt x="102" y="27"/>
                    </a:lnTo>
                    <a:lnTo>
                      <a:pt x="93" y="30"/>
                    </a:lnTo>
                    <a:lnTo>
                      <a:pt x="83" y="33"/>
                    </a:lnTo>
                    <a:lnTo>
                      <a:pt x="69" y="33"/>
                    </a:lnTo>
                    <a:lnTo>
                      <a:pt x="53" y="33"/>
                    </a:lnTo>
                    <a:lnTo>
                      <a:pt x="35" y="32"/>
                    </a:lnTo>
                    <a:lnTo>
                      <a:pt x="35" y="32"/>
                    </a:lnTo>
                    <a:lnTo>
                      <a:pt x="27" y="32"/>
                    </a:lnTo>
                    <a:lnTo>
                      <a:pt x="21" y="33"/>
                    </a:lnTo>
                    <a:lnTo>
                      <a:pt x="15" y="38"/>
                    </a:lnTo>
                    <a:lnTo>
                      <a:pt x="10" y="44"/>
                    </a:lnTo>
                    <a:lnTo>
                      <a:pt x="10" y="44"/>
                    </a:lnTo>
                    <a:lnTo>
                      <a:pt x="6" y="52"/>
                    </a:lnTo>
                    <a:lnTo>
                      <a:pt x="3" y="63"/>
                    </a:lnTo>
                    <a:lnTo>
                      <a:pt x="3" y="63"/>
                    </a:lnTo>
                    <a:lnTo>
                      <a:pt x="1" y="77"/>
                    </a:lnTo>
                    <a:lnTo>
                      <a:pt x="0" y="92"/>
                    </a:lnTo>
                    <a:lnTo>
                      <a:pt x="1" y="130"/>
                    </a:lnTo>
                    <a:lnTo>
                      <a:pt x="4" y="175"/>
                    </a:lnTo>
                    <a:lnTo>
                      <a:pt x="10" y="224"/>
                    </a:lnTo>
                    <a:lnTo>
                      <a:pt x="10" y="224"/>
                    </a:lnTo>
                    <a:lnTo>
                      <a:pt x="13" y="244"/>
                    </a:lnTo>
                    <a:lnTo>
                      <a:pt x="13" y="244"/>
                    </a:lnTo>
                    <a:lnTo>
                      <a:pt x="27" y="350"/>
                    </a:lnTo>
                    <a:lnTo>
                      <a:pt x="32" y="402"/>
                    </a:lnTo>
                    <a:lnTo>
                      <a:pt x="36" y="453"/>
                    </a:lnTo>
                    <a:lnTo>
                      <a:pt x="36" y="501"/>
                    </a:lnTo>
                    <a:lnTo>
                      <a:pt x="36" y="522"/>
                    </a:lnTo>
                    <a:lnTo>
                      <a:pt x="33" y="542"/>
                    </a:lnTo>
                    <a:lnTo>
                      <a:pt x="30" y="561"/>
                    </a:lnTo>
                    <a:lnTo>
                      <a:pt x="26" y="578"/>
                    </a:lnTo>
                    <a:lnTo>
                      <a:pt x="19" y="591"/>
                    </a:lnTo>
                    <a:lnTo>
                      <a:pt x="12" y="604"/>
                    </a:lnTo>
                    <a:lnTo>
                      <a:pt x="12" y="604"/>
                    </a:lnTo>
                    <a:lnTo>
                      <a:pt x="32" y="618"/>
                    </a:lnTo>
                    <a:lnTo>
                      <a:pt x="52" y="627"/>
                    </a:lnTo>
                    <a:lnTo>
                      <a:pt x="73" y="634"/>
                    </a:lnTo>
                    <a:lnTo>
                      <a:pt x="96" y="639"/>
                    </a:lnTo>
                    <a:lnTo>
                      <a:pt x="118" y="641"/>
                    </a:lnTo>
                    <a:lnTo>
                      <a:pt x="141" y="642"/>
                    </a:lnTo>
                    <a:lnTo>
                      <a:pt x="164" y="639"/>
                    </a:lnTo>
                    <a:lnTo>
                      <a:pt x="185" y="636"/>
                    </a:lnTo>
                    <a:lnTo>
                      <a:pt x="185" y="636"/>
                    </a:lnTo>
                    <a:lnTo>
                      <a:pt x="209" y="630"/>
                    </a:lnTo>
                    <a:lnTo>
                      <a:pt x="230" y="624"/>
                    </a:lnTo>
                    <a:lnTo>
                      <a:pt x="250" y="616"/>
                    </a:lnTo>
                    <a:lnTo>
                      <a:pt x="270" y="605"/>
                    </a:lnTo>
                    <a:lnTo>
                      <a:pt x="287" y="596"/>
                    </a:lnTo>
                    <a:lnTo>
                      <a:pt x="302" y="585"/>
                    </a:lnTo>
                    <a:lnTo>
                      <a:pt x="316" y="575"/>
                    </a:lnTo>
                    <a:lnTo>
                      <a:pt x="327" y="562"/>
                    </a:lnTo>
                    <a:lnTo>
                      <a:pt x="327" y="562"/>
                    </a:lnTo>
                    <a:lnTo>
                      <a:pt x="330" y="556"/>
                    </a:lnTo>
                    <a:lnTo>
                      <a:pt x="333" y="548"/>
                    </a:lnTo>
                    <a:lnTo>
                      <a:pt x="335" y="538"/>
                    </a:lnTo>
                    <a:lnTo>
                      <a:pt x="335" y="527"/>
                    </a:lnTo>
                    <a:lnTo>
                      <a:pt x="335" y="498"/>
                    </a:lnTo>
                    <a:lnTo>
                      <a:pt x="330" y="464"/>
                    </a:lnTo>
                    <a:lnTo>
                      <a:pt x="330" y="464"/>
                    </a:lnTo>
                    <a:lnTo>
                      <a:pt x="324" y="438"/>
                    </a:lnTo>
                    <a:lnTo>
                      <a:pt x="318" y="409"/>
                    </a:lnTo>
                    <a:lnTo>
                      <a:pt x="302" y="346"/>
                    </a:lnTo>
                    <a:lnTo>
                      <a:pt x="282" y="281"/>
                    </a:lnTo>
                    <a:lnTo>
                      <a:pt x="261" y="216"/>
                    </a:lnTo>
                    <a:lnTo>
                      <a:pt x="261" y="2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36"/>
              <p:cNvSpPr>
                <a:spLocks/>
              </p:cNvSpPr>
              <p:nvPr/>
            </p:nvSpPr>
            <p:spPr bwMode="auto">
              <a:xfrm>
                <a:off x="3868194" y="2855138"/>
                <a:ext cx="350837" cy="350838"/>
              </a:xfrm>
              <a:custGeom>
                <a:avLst/>
                <a:gdLst>
                  <a:gd name="T0" fmla="*/ 270 w 443"/>
                  <a:gd name="T1" fmla="*/ 436 h 442"/>
                  <a:gd name="T2" fmla="*/ 313 w 443"/>
                  <a:gd name="T3" fmla="*/ 422 h 442"/>
                  <a:gd name="T4" fmla="*/ 350 w 443"/>
                  <a:gd name="T5" fmla="*/ 399 h 442"/>
                  <a:gd name="T6" fmla="*/ 383 w 443"/>
                  <a:gd name="T7" fmla="*/ 371 h 442"/>
                  <a:gd name="T8" fmla="*/ 409 w 443"/>
                  <a:gd name="T9" fmla="*/ 338 h 442"/>
                  <a:gd name="T10" fmla="*/ 427 w 443"/>
                  <a:gd name="T11" fmla="*/ 299 h 442"/>
                  <a:gd name="T12" fmla="*/ 439 w 443"/>
                  <a:gd name="T13" fmla="*/ 258 h 442"/>
                  <a:gd name="T14" fmla="*/ 443 w 443"/>
                  <a:gd name="T15" fmla="*/ 215 h 442"/>
                  <a:gd name="T16" fmla="*/ 436 w 443"/>
                  <a:gd name="T17" fmla="*/ 170 h 442"/>
                  <a:gd name="T18" fmla="*/ 430 w 443"/>
                  <a:gd name="T19" fmla="*/ 149 h 442"/>
                  <a:gd name="T20" fmla="*/ 412 w 443"/>
                  <a:gd name="T21" fmla="*/ 109 h 442"/>
                  <a:gd name="T22" fmla="*/ 386 w 443"/>
                  <a:gd name="T23" fmla="*/ 73 h 442"/>
                  <a:gd name="T24" fmla="*/ 355 w 443"/>
                  <a:gd name="T25" fmla="*/ 44 h 442"/>
                  <a:gd name="T26" fmla="*/ 320 w 443"/>
                  <a:gd name="T27" fmla="*/ 23 h 442"/>
                  <a:gd name="T28" fmla="*/ 280 w 443"/>
                  <a:gd name="T29" fmla="*/ 7 h 442"/>
                  <a:gd name="T30" fmla="*/ 237 w 443"/>
                  <a:gd name="T31" fmla="*/ 0 h 442"/>
                  <a:gd name="T32" fmla="*/ 192 w 443"/>
                  <a:gd name="T33" fmla="*/ 1 h 442"/>
                  <a:gd name="T34" fmla="*/ 171 w 443"/>
                  <a:gd name="T35" fmla="*/ 6 h 442"/>
                  <a:gd name="T36" fmla="*/ 127 w 443"/>
                  <a:gd name="T37" fmla="*/ 19 h 442"/>
                  <a:gd name="T38" fmla="*/ 91 w 443"/>
                  <a:gd name="T39" fmla="*/ 41 h 442"/>
                  <a:gd name="T40" fmla="*/ 58 w 443"/>
                  <a:gd name="T41" fmla="*/ 70 h 442"/>
                  <a:gd name="T42" fmla="*/ 32 w 443"/>
                  <a:gd name="T43" fmla="*/ 104 h 442"/>
                  <a:gd name="T44" fmla="*/ 14 w 443"/>
                  <a:gd name="T45" fmla="*/ 142 h 442"/>
                  <a:gd name="T46" fmla="*/ 3 w 443"/>
                  <a:gd name="T47" fmla="*/ 182 h 442"/>
                  <a:gd name="T48" fmla="*/ 0 w 443"/>
                  <a:gd name="T49" fmla="*/ 227 h 442"/>
                  <a:gd name="T50" fmla="*/ 5 w 443"/>
                  <a:gd name="T51" fmla="*/ 270 h 442"/>
                  <a:gd name="T52" fmla="*/ 11 w 443"/>
                  <a:gd name="T53" fmla="*/ 293 h 442"/>
                  <a:gd name="T54" fmla="*/ 29 w 443"/>
                  <a:gd name="T55" fmla="*/ 333 h 442"/>
                  <a:gd name="T56" fmla="*/ 55 w 443"/>
                  <a:gd name="T57" fmla="*/ 367 h 442"/>
                  <a:gd name="T58" fmla="*/ 86 w 443"/>
                  <a:gd name="T59" fmla="*/ 396 h 442"/>
                  <a:gd name="T60" fmla="*/ 123 w 443"/>
                  <a:gd name="T61" fmla="*/ 419 h 442"/>
                  <a:gd name="T62" fmla="*/ 163 w 443"/>
                  <a:gd name="T63" fmla="*/ 435 h 442"/>
                  <a:gd name="T64" fmla="*/ 204 w 443"/>
                  <a:gd name="T65" fmla="*/ 441 h 442"/>
                  <a:gd name="T66" fmla="*/ 249 w 443"/>
                  <a:gd name="T67" fmla="*/ 441 h 442"/>
                  <a:gd name="T68" fmla="*/ 270 w 443"/>
                  <a:gd name="T69" fmla="*/ 436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3" h="442">
                    <a:moveTo>
                      <a:pt x="270" y="436"/>
                    </a:moveTo>
                    <a:lnTo>
                      <a:pt x="270" y="436"/>
                    </a:lnTo>
                    <a:lnTo>
                      <a:pt x="292" y="430"/>
                    </a:lnTo>
                    <a:lnTo>
                      <a:pt x="313" y="422"/>
                    </a:lnTo>
                    <a:lnTo>
                      <a:pt x="333" y="411"/>
                    </a:lnTo>
                    <a:lnTo>
                      <a:pt x="350" y="399"/>
                    </a:lnTo>
                    <a:lnTo>
                      <a:pt x="367" y="387"/>
                    </a:lnTo>
                    <a:lnTo>
                      <a:pt x="383" y="371"/>
                    </a:lnTo>
                    <a:lnTo>
                      <a:pt x="396" y="355"/>
                    </a:lnTo>
                    <a:lnTo>
                      <a:pt x="409" y="338"/>
                    </a:lnTo>
                    <a:lnTo>
                      <a:pt x="420" y="319"/>
                    </a:lnTo>
                    <a:lnTo>
                      <a:pt x="427" y="299"/>
                    </a:lnTo>
                    <a:lnTo>
                      <a:pt x="433" y="279"/>
                    </a:lnTo>
                    <a:lnTo>
                      <a:pt x="439" y="258"/>
                    </a:lnTo>
                    <a:lnTo>
                      <a:pt x="441" y="236"/>
                    </a:lnTo>
                    <a:lnTo>
                      <a:pt x="443" y="215"/>
                    </a:lnTo>
                    <a:lnTo>
                      <a:pt x="439" y="193"/>
                    </a:lnTo>
                    <a:lnTo>
                      <a:pt x="436" y="170"/>
                    </a:lnTo>
                    <a:lnTo>
                      <a:pt x="436" y="170"/>
                    </a:lnTo>
                    <a:lnTo>
                      <a:pt x="430" y="149"/>
                    </a:lnTo>
                    <a:lnTo>
                      <a:pt x="421" y="129"/>
                    </a:lnTo>
                    <a:lnTo>
                      <a:pt x="412" y="109"/>
                    </a:lnTo>
                    <a:lnTo>
                      <a:pt x="400" y="90"/>
                    </a:lnTo>
                    <a:lnTo>
                      <a:pt x="386" y="73"/>
                    </a:lnTo>
                    <a:lnTo>
                      <a:pt x="372" y="58"/>
                    </a:lnTo>
                    <a:lnTo>
                      <a:pt x="355" y="44"/>
                    </a:lnTo>
                    <a:lnTo>
                      <a:pt x="338" y="33"/>
                    </a:lnTo>
                    <a:lnTo>
                      <a:pt x="320" y="23"/>
                    </a:lnTo>
                    <a:lnTo>
                      <a:pt x="300" y="13"/>
                    </a:lnTo>
                    <a:lnTo>
                      <a:pt x="280" y="7"/>
                    </a:lnTo>
                    <a:lnTo>
                      <a:pt x="258" y="3"/>
                    </a:lnTo>
                    <a:lnTo>
                      <a:pt x="237" y="0"/>
                    </a:lnTo>
                    <a:lnTo>
                      <a:pt x="215" y="0"/>
                    </a:lnTo>
                    <a:lnTo>
                      <a:pt x="192" y="1"/>
                    </a:lnTo>
                    <a:lnTo>
                      <a:pt x="171" y="6"/>
                    </a:lnTo>
                    <a:lnTo>
                      <a:pt x="171" y="6"/>
                    </a:lnTo>
                    <a:lnTo>
                      <a:pt x="149" y="12"/>
                    </a:lnTo>
                    <a:lnTo>
                      <a:pt x="127" y="19"/>
                    </a:lnTo>
                    <a:lnTo>
                      <a:pt x="109" y="30"/>
                    </a:lnTo>
                    <a:lnTo>
                      <a:pt x="91" y="41"/>
                    </a:lnTo>
                    <a:lnTo>
                      <a:pt x="74" y="55"/>
                    </a:lnTo>
                    <a:lnTo>
                      <a:pt x="58" y="70"/>
                    </a:lnTo>
                    <a:lnTo>
                      <a:pt x="44" y="86"/>
                    </a:lnTo>
                    <a:lnTo>
                      <a:pt x="32" y="104"/>
                    </a:lnTo>
                    <a:lnTo>
                      <a:pt x="23" y="122"/>
                    </a:lnTo>
                    <a:lnTo>
                      <a:pt x="14" y="142"/>
                    </a:lnTo>
                    <a:lnTo>
                      <a:pt x="8" y="162"/>
                    </a:lnTo>
                    <a:lnTo>
                      <a:pt x="3" y="182"/>
                    </a:lnTo>
                    <a:lnTo>
                      <a:pt x="0" y="204"/>
                    </a:lnTo>
                    <a:lnTo>
                      <a:pt x="0" y="227"/>
                    </a:lnTo>
                    <a:lnTo>
                      <a:pt x="1" y="249"/>
                    </a:lnTo>
                    <a:lnTo>
                      <a:pt x="5" y="270"/>
                    </a:lnTo>
                    <a:lnTo>
                      <a:pt x="5" y="270"/>
                    </a:lnTo>
                    <a:lnTo>
                      <a:pt x="11" y="293"/>
                    </a:lnTo>
                    <a:lnTo>
                      <a:pt x="20" y="313"/>
                    </a:lnTo>
                    <a:lnTo>
                      <a:pt x="29" y="333"/>
                    </a:lnTo>
                    <a:lnTo>
                      <a:pt x="41" y="352"/>
                    </a:lnTo>
                    <a:lnTo>
                      <a:pt x="55" y="367"/>
                    </a:lnTo>
                    <a:lnTo>
                      <a:pt x="71" y="382"/>
                    </a:lnTo>
                    <a:lnTo>
                      <a:pt x="86" y="396"/>
                    </a:lnTo>
                    <a:lnTo>
                      <a:pt x="104" y="408"/>
                    </a:lnTo>
                    <a:lnTo>
                      <a:pt x="123" y="419"/>
                    </a:lnTo>
                    <a:lnTo>
                      <a:pt x="141" y="427"/>
                    </a:lnTo>
                    <a:lnTo>
                      <a:pt x="163" y="435"/>
                    </a:lnTo>
                    <a:lnTo>
                      <a:pt x="183" y="439"/>
                    </a:lnTo>
                    <a:lnTo>
                      <a:pt x="204" y="441"/>
                    </a:lnTo>
                    <a:lnTo>
                      <a:pt x="226" y="442"/>
                    </a:lnTo>
                    <a:lnTo>
                      <a:pt x="249" y="441"/>
                    </a:lnTo>
                    <a:lnTo>
                      <a:pt x="270" y="436"/>
                    </a:lnTo>
                    <a:lnTo>
                      <a:pt x="270" y="43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37"/>
              <p:cNvSpPr>
                <a:spLocks/>
              </p:cNvSpPr>
              <p:nvPr/>
            </p:nvSpPr>
            <p:spPr bwMode="auto">
              <a:xfrm>
                <a:off x="4052344" y="3209151"/>
                <a:ext cx="344487" cy="1404938"/>
              </a:xfrm>
              <a:custGeom>
                <a:avLst/>
                <a:gdLst>
                  <a:gd name="T0" fmla="*/ 95 w 433"/>
                  <a:gd name="T1" fmla="*/ 11 h 1769"/>
                  <a:gd name="T2" fmla="*/ 57 w 433"/>
                  <a:gd name="T3" fmla="*/ 37 h 1769"/>
                  <a:gd name="T4" fmla="*/ 29 w 433"/>
                  <a:gd name="T5" fmla="*/ 78 h 1769"/>
                  <a:gd name="T6" fmla="*/ 12 w 433"/>
                  <a:gd name="T7" fmla="*/ 129 h 1769"/>
                  <a:gd name="T8" fmla="*/ 9 w 433"/>
                  <a:gd name="T9" fmla="*/ 184 h 1769"/>
                  <a:gd name="T10" fmla="*/ 18 w 433"/>
                  <a:gd name="T11" fmla="*/ 241 h 1769"/>
                  <a:gd name="T12" fmla="*/ 28 w 433"/>
                  <a:gd name="T13" fmla="*/ 290 h 1769"/>
                  <a:gd name="T14" fmla="*/ 61 w 433"/>
                  <a:gd name="T15" fmla="*/ 215 h 1769"/>
                  <a:gd name="T16" fmla="*/ 80 w 433"/>
                  <a:gd name="T17" fmla="*/ 149 h 1769"/>
                  <a:gd name="T18" fmla="*/ 91 w 433"/>
                  <a:gd name="T19" fmla="*/ 115 h 1769"/>
                  <a:gd name="T20" fmla="*/ 126 w 433"/>
                  <a:gd name="T21" fmla="*/ 78 h 1769"/>
                  <a:gd name="T22" fmla="*/ 177 w 433"/>
                  <a:gd name="T23" fmla="*/ 64 h 1769"/>
                  <a:gd name="T24" fmla="*/ 191 w 433"/>
                  <a:gd name="T25" fmla="*/ 66 h 1769"/>
                  <a:gd name="T26" fmla="*/ 220 w 433"/>
                  <a:gd name="T27" fmla="*/ 74 h 1769"/>
                  <a:gd name="T28" fmla="*/ 243 w 433"/>
                  <a:gd name="T29" fmla="*/ 89 h 1769"/>
                  <a:gd name="T30" fmla="*/ 269 w 433"/>
                  <a:gd name="T31" fmla="*/ 129 h 1769"/>
                  <a:gd name="T32" fmla="*/ 275 w 433"/>
                  <a:gd name="T33" fmla="*/ 157 h 1769"/>
                  <a:gd name="T34" fmla="*/ 275 w 433"/>
                  <a:gd name="T35" fmla="*/ 177 h 1769"/>
                  <a:gd name="T36" fmla="*/ 249 w 433"/>
                  <a:gd name="T37" fmla="*/ 276 h 1769"/>
                  <a:gd name="T38" fmla="*/ 229 w 433"/>
                  <a:gd name="T39" fmla="*/ 329 h 1769"/>
                  <a:gd name="T40" fmla="*/ 178 w 433"/>
                  <a:gd name="T41" fmla="*/ 419 h 1769"/>
                  <a:gd name="T42" fmla="*/ 117 w 433"/>
                  <a:gd name="T43" fmla="*/ 498 h 1769"/>
                  <a:gd name="T44" fmla="*/ 69 w 433"/>
                  <a:gd name="T45" fmla="*/ 542 h 1769"/>
                  <a:gd name="T46" fmla="*/ 74 w 433"/>
                  <a:gd name="T47" fmla="*/ 696 h 1769"/>
                  <a:gd name="T48" fmla="*/ 69 w 433"/>
                  <a:gd name="T49" fmla="*/ 745 h 1769"/>
                  <a:gd name="T50" fmla="*/ 57 w 433"/>
                  <a:gd name="T51" fmla="*/ 782 h 1769"/>
                  <a:gd name="T52" fmla="*/ 23 w 433"/>
                  <a:gd name="T53" fmla="*/ 919 h 1769"/>
                  <a:gd name="T54" fmla="*/ 3 w 433"/>
                  <a:gd name="T55" fmla="*/ 1097 h 1769"/>
                  <a:gd name="T56" fmla="*/ 2 w 433"/>
                  <a:gd name="T57" fmla="*/ 1222 h 1769"/>
                  <a:gd name="T58" fmla="*/ 22 w 433"/>
                  <a:gd name="T59" fmla="*/ 1409 h 1769"/>
                  <a:gd name="T60" fmla="*/ 71 w 433"/>
                  <a:gd name="T61" fmla="*/ 1615 h 1769"/>
                  <a:gd name="T62" fmla="*/ 105 w 433"/>
                  <a:gd name="T63" fmla="*/ 1706 h 1769"/>
                  <a:gd name="T64" fmla="*/ 141 w 433"/>
                  <a:gd name="T65" fmla="*/ 1747 h 1769"/>
                  <a:gd name="T66" fmla="*/ 192 w 433"/>
                  <a:gd name="T67" fmla="*/ 1767 h 1769"/>
                  <a:gd name="T68" fmla="*/ 232 w 433"/>
                  <a:gd name="T69" fmla="*/ 1767 h 1769"/>
                  <a:gd name="T70" fmla="*/ 254 w 433"/>
                  <a:gd name="T71" fmla="*/ 1763 h 1769"/>
                  <a:gd name="T72" fmla="*/ 286 w 433"/>
                  <a:gd name="T73" fmla="*/ 1744 h 1769"/>
                  <a:gd name="T74" fmla="*/ 310 w 433"/>
                  <a:gd name="T75" fmla="*/ 1720 h 1769"/>
                  <a:gd name="T76" fmla="*/ 327 w 433"/>
                  <a:gd name="T77" fmla="*/ 1688 h 1769"/>
                  <a:gd name="T78" fmla="*/ 334 w 433"/>
                  <a:gd name="T79" fmla="*/ 1654 h 1769"/>
                  <a:gd name="T80" fmla="*/ 330 w 433"/>
                  <a:gd name="T81" fmla="*/ 1617 h 1769"/>
                  <a:gd name="T82" fmla="*/ 306 w 433"/>
                  <a:gd name="T83" fmla="*/ 1543 h 1769"/>
                  <a:gd name="T84" fmla="*/ 264 w 433"/>
                  <a:gd name="T85" fmla="*/ 1368 h 1769"/>
                  <a:gd name="T86" fmla="*/ 247 w 433"/>
                  <a:gd name="T87" fmla="*/ 1213 h 1769"/>
                  <a:gd name="T88" fmla="*/ 247 w 433"/>
                  <a:gd name="T89" fmla="*/ 1122 h 1769"/>
                  <a:gd name="T90" fmla="*/ 258 w 433"/>
                  <a:gd name="T91" fmla="*/ 1007 h 1769"/>
                  <a:gd name="T92" fmla="*/ 277 w 433"/>
                  <a:gd name="T93" fmla="*/ 911 h 1769"/>
                  <a:gd name="T94" fmla="*/ 306 w 433"/>
                  <a:gd name="T95" fmla="*/ 877 h 1769"/>
                  <a:gd name="T96" fmla="*/ 349 w 433"/>
                  <a:gd name="T97" fmla="*/ 853 h 1769"/>
                  <a:gd name="T98" fmla="*/ 377 w 433"/>
                  <a:gd name="T99" fmla="*/ 825 h 1769"/>
                  <a:gd name="T100" fmla="*/ 400 w 433"/>
                  <a:gd name="T101" fmla="*/ 788 h 1769"/>
                  <a:gd name="T102" fmla="*/ 417 w 433"/>
                  <a:gd name="T103" fmla="*/ 739 h 1769"/>
                  <a:gd name="T104" fmla="*/ 429 w 433"/>
                  <a:gd name="T105" fmla="*/ 642 h 1769"/>
                  <a:gd name="T106" fmla="*/ 433 w 433"/>
                  <a:gd name="T107" fmla="*/ 536 h 1769"/>
                  <a:gd name="T108" fmla="*/ 429 w 433"/>
                  <a:gd name="T109" fmla="*/ 439 h 1769"/>
                  <a:gd name="T110" fmla="*/ 413 w 433"/>
                  <a:gd name="T111" fmla="*/ 344 h 1769"/>
                  <a:gd name="T112" fmla="*/ 366 w 433"/>
                  <a:gd name="T113" fmla="*/ 173 h 1769"/>
                  <a:gd name="T114" fmla="*/ 344 w 433"/>
                  <a:gd name="T115" fmla="*/ 124 h 1769"/>
                  <a:gd name="T116" fmla="*/ 301 w 433"/>
                  <a:gd name="T117" fmla="*/ 66 h 1769"/>
                  <a:gd name="T118" fmla="*/ 251 w 433"/>
                  <a:gd name="T119" fmla="*/ 27 h 1769"/>
                  <a:gd name="T120" fmla="*/ 197 w 433"/>
                  <a:gd name="T121" fmla="*/ 6 h 1769"/>
                  <a:gd name="T122" fmla="*/ 143 w 433"/>
                  <a:gd name="T123" fmla="*/ 0 h 1769"/>
                  <a:gd name="T124" fmla="*/ 111 w 433"/>
                  <a:gd name="T125" fmla="*/ 4 h 1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33" h="1769">
                    <a:moveTo>
                      <a:pt x="111" y="4"/>
                    </a:moveTo>
                    <a:lnTo>
                      <a:pt x="111" y="4"/>
                    </a:lnTo>
                    <a:lnTo>
                      <a:pt x="95" y="11"/>
                    </a:lnTo>
                    <a:lnTo>
                      <a:pt x="81" y="17"/>
                    </a:lnTo>
                    <a:lnTo>
                      <a:pt x="68" y="26"/>
                    </a:lnTo>
                    <a:lnTo>
                      <a:pt x="57" y="37"/>
                    </a:lnTo>
                    <a:lnTo>
                      <a:pt x="46" y="49"/>
                    </a:lnTo>
                    <a:lnTo>
                      <a:pt x="37" y="63"/>
                    </a:lnTo>
                    <a:lnTo>
                      <a:pt x="29" y="78"/>
                    </a:lnTo>
                    <a:lnTo>
                      <a:pt x="22" y="94"/>
                    </a:lnTo>
                    <a:lnTo>
                      <a:pt x="17" y="110"/>
                    </a:lnTo>
                    <a:lnTo>
                      <a:pt x="12" y="129"/>
                    </a:lnTo>
                    <a:lnTo>
                      <a:pt x="9" y="147"/>
                    </a:lnTo>
                    <a:lnTo>
                      <a:pt x="8" y="166"/>
                    </a:lnTo>
                    <a:lnTo>
                      <a:pt x="9" y="184"/>
                    </a:lnTo>
                    <a:lnTo>
                      <a:pt x="11" y="204"/>
                    </a:lnTo>
                    <a:lnTo>
                      <a:pt x="14" y="223"/>
                    </a:lnTo>
                    <a:lnTo>
                      <a:pt x="18" y="241"/>
                    </a:lnTo>
                    <a:lnTo>
                      <a:pt x="18" y="241"/>
                    </a:lnTo>
                    <a:lnTo>
                      <a:pt x="28" y="290"/>
                    </a:lnTo>
                    <a:lnTo>
                      <a:pt x="28" y="290"/>
                    </a:lnTo>
                    <a:lnTo>
                      <a:pt x="41" y="264"/>
                    </a:lnTo>
                    <a:lnTo>
                      <a:pt x="52" y="238"/>
                    </a:lnTo>
                    <a:lnTo>
                      <a:pt x="61" y="215"/>
                    </a:lnTo>
                    <a:lnTo>
                      <a:pt x="69" y="193"/>
                    </a:lnTo>
                    <a:lnTo>
                      <a:pt x="77" y="161"/>
                    </a:lnTo>
                    <a:lnTo>
                      <a:pt x="80" y="149"/>
                    </a:lnTo>
                    <a:lnTo>
                      <a:pt x="80" y="149"/>
                    </a:lnTo>
                    <a:lnTo>
                      <a:pt x="85" y="132"/>
                    </a:lnTo>
                    <a:lnTo>
                      <a:pt x="91" y="115"/>
                    </a:lnTo>
                    <a:lnTo>
                      <a:pt x="100" y="101"/>
                    </a:lnTo>
                    <a:lnTo>
                      <a:pt x="112" y="89"/>
                    </a:lnTo>
                    <a:lnTo>
                      <a:pt x="126" y="78"/>
                    </a:lnTo>
                    <a:lnTo>
                      <a:pt x="143" y="71"/>
                    </a:lnTo>
                    <a:lnTo>
                      <a:pt x="160" y="66"/>
                    </a:lnTo>
                    <a:lnTo>
                      <a:pt x="177" y="64"/>
                    </a:lnTo>
                    <a:lnTo>
                      <a:pt x="177" y="64"/>
                    </a:lnTo>
                    <a:lnTo>
                      <a:pt x="191" y="66"/>
                    </a:lnTo>
                    <a:lnTo>
                      <a:pt x="191" y="66"/>
                    </a:lnTo>
                    <a:lnTo>
                      <a:pt x="201" y="67"/>
                    </a:lnTo>
                    <a:lnTo>
                      <a:pt x="211" y="71"/>
                    </a:lnTo>
                    <a:lnTo>
                      <a:pt x="220" y="74"/>
                    </a:lnTo>
                    <a:lnTo>
                      <a:pt x="227" y="78"/>
                    </a:lnTo>
                    <a:lnTo>
                      <a:pt x="235" y="84"/>
                    </a:lnTo>
                    <a:lnTo>
                      <a:pt x="243" y="89"/>
                    </a:lnTo>
                    <a:lnTo>
                      <a:pt x="255" y="104"/>
                    </a:lnTo>
                    <a:lnTo>
                      <a:pt x="266" y="120"/>
                    </a:lnTo>
                    <a:lnTo>
                      <a:pt x="269" y="129"/>
                    </a:lnTo>
                    <a:lnTo>
                      <a:pt x="272" y="138"/>
                    </a:lnTo>
                    <a:lnTo>
                      <a:pt x="274" y="147"/>
                    </a:lnTo>
                    <a:lnTo>
                      <a:pt x="275" y="157"/>
                    </a:lnTo>
                    <a:lnTo>
                      <a:pt x="275" y="166"/>
                    </a:lnTo>
                    <a:lnTo>
                      <a:pt x="275" y="177"/>
                    </a:lnTo>
                    <a:lnTo>
                      <a:pt x="275" y="177"/>
                    </a:lnTo>
                    <a:lnTo>
                      <a:pt x="270" y="197"/>
                    </a:lnTo>
                    <a:lnTo>
                      <a:pt x="263" y="232"/>
                    </a:lnTo>
                    <a:lnTo>
                      <a:pt x="249" y="276"/>
                    </a:lnTo>
                    <a:lnTo>
                      <a:pt x="240" y="301"/>
                    </a:lnTo>
                    <a:lnTo>
                      <a:pt x="229" y="329"/>
                    </a:lnTo>
                    <a:lnTo>
                      <a:pt x="229" y="329"/>
                    </a:lnTo>
                    <a:lnTo>
                      <a:pt x="214" y="361"/>
                    </a:lnTo>
                    <a:lnTo>
                      <a:pt x="197" y="390"/>
                    </a:lnTo>
                    <a:lnTo>
                      <a:pt x="178" y="419"/>
                    </a:lnTo>
                    <a:lnTo>
                      <a:pt x="160" y="447"/>
                    </a:lnTo>
                    <a:lnTo>
                      <a:pt x="138" y="473"/>
                    </a:lnTo>
                    <a:lnTo>
                      <a:pt x="117" y="498"/>
                    </a:lnTo>
                    <a:lnTo>
                      <a:pt x="94" y="521"/>
                    </a:lnTo>
                    <a:lnTo>
                      <a:pt x="69" y="542"/>
                    </a:lnTo>
                    <a:lnTo>
                      <a:pt x="69" y="542"/>
                    </a:lnTo>
                    <a:lnTo>
                      <a:pt x="74" y="593"/>
                    </a:lnTo>
                    <a:lnTo>
                      <a:pt x="75" y="645"/>
                    </a:lnTo>
                    <a:lnTo>
                      <a:pt x="74" y="696"/>
                    </a:lnTo>
                    <a:lnTo>
                      <a:pt x="72" y="721"/>
                    </a:lnTo>
                    <a:lnTo>
                      <a:pt x="69" y="745"/>
                    </a:lnTo>
                    <a:lnTo>
                      <a:pt x="69" y="745"/>
                    </a:lnTo>
                    <a:lnTo>
                      <a:pt x="69" y="745"/>
                    </a:lnTo>
                    <a:lnTo>
                      <a:pt x="69" y="745"/>
                    </a:lnTo>
                    <a:lnTo>
                      <a:pt x="57" y="782"/>
                    </a:lnTo>
                    <a:lnTo>
                      <a:pt x="46" y="822"/>
                    </a:lnTo>
                    <a:lnTo>
                      <a:pt x="34" y="868"/>
                    </a:lnTo>
                    <a:lnTo>
                      <a:pt x="23" y="919"/>
                    </a:lnTo>
                    <a:lnTo>
                      <a:pt x="14" y="974"/>
                    </a:lnTo>
                    <a:lnTo>
                      <a:pt x="8" y="1033"/>
                    </a:lnTo>
                    <a:lnTo>
                      <a:pt x="3" y="1097"/>
                    </a:lnTo>
                    <a:lnTo>
                      <a:pt x="0" y="1165"/>
                    </a:lnTo>
                    <a:lnTo>
                      <a:pt x="0" y="1165"/>
                    </a:lnTo>
                    <a:lnTo>
                      <a:pt x="2" y="1222"/>
                    </a:lnTo>
                    <a:lnTo>
                      <a:pt x="6" y="1282"/>
                    </a:lnTo>
                    <a:lnTo>
                      <a:pt x="12" y="1345"/>
                    </a:lnTo>
                    <a:lnTo>
                      <a:pt x="22" y="1409"/>
                    </a:lnTo>
                    <a:lnTo>
                      <a:pt x="35" y="1475"/>
                    </a:lnTo>
                    <a:lnTo>
                      <a:pt x="51" y="1545"/>
                    </a:lnTo>
                    <a:lnTo>
                      <a:pt x="71" y="1615"/>
                    </a:lnTo>
                    <a:lnTo>
                      <a:pt x="95" y="1688"/>
                    </a:lnTo>
                    <a:lnTo>
                      <a:pt x="95" y="1688"/>
                    </a:lnTo>
                    <a:lnTo>
                      <a:pt x="105" y="1706"/>
                    </a:lnTo>
                    <a:lnTo>
                      <a:pt x="114" y="1721"/>
                    </a:lnTo>
                    <a:lnTo>
                      <a:pt x="128" y="1737"/>
                    </a:lnTo>
                    <a:lnTo>
                      <a:pt x="141" y="1747"/>
                    </a:lnTo>
                    <a:lnTo>
                      <a:pt x="157" y="1757"/>
                    </a:lnTo>
                    <a:lnTo>
                      <a:pt x="175" y="1764"/>
                    </a:lnTo>
                    <a:lnTo>
                      <a:pt x="192" y="1767"/>
                    </a:lnTo>
                    <a:lnTo>
                      <a:pt x="212" y="1769"/>
                    </a:lnTo>
                    <a:lnTo>
                      <a:pt x="212" y="1769"/>
                    </a:lnTo>
                    <a:lnTo>
                      <a:pt x="232" y="1767"/>
                    </a:lnTo>
                    <a:lnTo>
                      <a:pt x="243" y="1766"/>
                    </a:lnTo>
                    <a:lnTo>
                      <a:pt x="254" y="1763"/>
                    </a:lnTo>
                    <a:lnTo>
                      <a:pt x="254" y="1763"/>
                    </a:lnTo>
                    <a:lnTo>
                      <a:pt x="264" y="1757"/>
                    </a:lnTo>
                    <a:lnTo>
                      <a:pt x="275" y="1752"/>
                    </a:lnTo>
                    <a:lnTo>
                      <a:pt x="286" y="1744"/>
                    </a:lnTo>
                    <a:lnTo>
                      <a:pt x="295" y="1737"/>
                    </a:lnTo>
                    <a:lnTo>
                      <a:pt x="303" y="1729"/>
                    </a:lnTo>
                    <a:lnTo>
                      <a:pt x="310" y="1720"/>
                    </a:lnTo>
                    <a:lnTo>
                      <a:pt x="317" y="1709"/>
                    </a:lnTo>
                    <a:lnTo>
                      <a:pt x="323" y="1698"/>
                    </a:lnTo>
                    <a:lnTo>
                      <a:pt x="327" y="1688"/>
                    </a:lnTo>
                    <a:lnTo>
                      <a:pt x="330" y="1677"/>
                    </a:lnTo>
                    <a:lnTo>
                      <a:pt x="334" y="1664"/>
                    </a:lnTo>
                    <a:lnTo>
                      <a:pt x="334" y="1654"/>
                    </a:lnTo>
                    <a:lnTo>
                      <a:pt x="335" y="1641"/>
                    </a:lnTo>
                    <a:lnTo>
                      <a:pt x="334" y="1629"/>
                    </a:lnTo>
                    <a:lnTo>
                      <a:pt x="330" y="1617"/>
                    </a:lnTo>
                    <a:lnTo>
                      <a:pt x="327" y="1605"/>
                    </a:lnTo>
                    <a:lnTo>
                      <a:pt x="327" y="1605"/>
                    </a:lnTo>
                    <a:lnTo>
                      <a:pt x="306" y="1543"/>
                    </a:lnTo>
                    <a:lnTo>
                      <a:pt x="289" y="1483"/>
                    </a:lnTo>
                    <a:lnTo>
                      <a:pt x="275" y="1425"/>
                    </a:lnTo>
                    <a:lnTo>
                      <a:pt x="264" y="1368"/>
                    </a:lnTo>
                    <a:lnTo>
                      <a:pt x="257" y="1314"/>
                    </a:lnTo>
                    <a:lnTo>
                      <a:pt x="251" y="1262"/>
                    </a:lnTo>
                    <a:lnTo>
                      <a:pt x="247" y="1213"/>
                    </a:lnTo>
                    <a:lnTo>
                      <a:pt x="246" y="1165"/>
                    </a:lnTo>
                    <a:lnTo>
                      <a:pt x="246" y="1165"/>
                    </a:lnTo>
                    <a:lnTo>
                      <a:pt x="247" y="1122"/>
                    </a:lnTo>
                    <a:lnTo>
                      <a:pt x="249" y="1080"/>
                    </a:lnTo>
                    <a:lnTo>
                      <a:pt x="254" y="1042"/>
                    </a:lnTo>
                    <a:lnTo>
                      <a:pt x="258" y="1007"/>
                    </a:lnTo>
                    <a:lnTo>
                      <a:pt x="263" y="973"/>
                    </a:lnTo>
                    <a:lnTo>
                      <a:pt x="270" y="941"/>
                    </a:lnTo>
                    <a:lnTo>
                      <a:pt x="277" y="911"/>
                    </a:lnTo>
                    <a:lnTo>
                      <a:pt x="284" y="884"/>
                    </a:lnTo>
                    <a:lnTo>
                      <a:pt x="284" y="884"/>
                    </a:lnTo>
                    <a:lnTo>
                      <a:pt x="306" y="877"/>
                    </a:lnTo>
                    <a:lnTo>
                      <a:pt x="329" y="867"/>
                    </a:lnTo>
                    <a:lnTo>
                      <a:pt x="338" y="861"/>
                    </a:lnTo>
                    <a:lnTo>
                      <a:pt x="349" y="853"/>
                    </a:lnTo>
                    <a:lnTo>
                      <a:pt x="358" y="845"/>
                    </a:lnTo>
                    <a:lnTo>
                      <a:pt x="367" y="836"/>
                    </a:lnTo>
                    <a:lnTo>
                      <a:pt x="377" y="825"/>
                    </a:lnTo>
                    <a:lnTo>
                      <a:pt x="386" y="814"/>
                    </a:lnTo>
                    <a:lnTo>
                      <a:pt x="393" y="802"/>
                    </a:lnTo>
                    <a:lnTo>
                      <a:pt x="400" y="788"/>
                    </a:lnTo>
                    <a:lnTo>
                      <a:pt x="406" y="773"/>
                    </a:lnTo>
                    <a:lnTo>
                      <a:pt x="412" y="756"/>
                    </a:lnTo>
                    <a:lnTo>
                      <a:pt x="417" y="739"/>
                    </a:lnTo>
                    <a:lnTo>
                      <a:pt x="421" y="719"/>
                    </a:lnTo>
                    <a:lnTo>
                      <a:pt x="421" y="719"/>
                    </a:lnTo>
                    <a:lnTo>
                      <a:pt x="429" y="642"/>
                    </a:lnTo>
                    <a:lnTo>
                      <a:pt x="432" y="605"/>
                    </a:lnTo>
                    <a:lnTo>
                      <a:pt x="433" y="570"/>
                    </a:lnTo>
                    <a:lnTo>
                      <a:pt x="433" y="536"/>
                    </a:lnTo>
                    <a:lnTo>
                      <a:pt x="432" y="504"/>
                    </a:lnTo>
                    <a:lnTo>
                      <a:pt x="430" y="472"/>
                    </a:lnTo>
                    <a:lnTo>
                      <a:pt x="429" y="439"/>
                    </a:lnTo>
                    <a:lnTo>
                      <a:pt x="424" y="407"/>
                    </a:lnTo>
                    <a:lnTo>
                      <a:pt x="420" y="376"/>
                    </a:lnTo>
                    <a:lnTo>
                      <a:pt x="413" y="344"/>
                    </a:lnTo>
                    <a:lnTo>
                      <a:pt x="406" y="312"/>
                    </a:lnTo>
                    <a:lnTo>
                      <a:pt x="389" y="246"/>
                    </a:lnTo>
                    <a:lnTo>
                      <a:pt x="366" y="173"/>
                    </a:lnTo>
                    <a:lnTo>
                      <a:pt x="366" y="173"/>
                    </a:lnTo>
                    <a:lnTo>
                      <a:pt x="355" y="147"/>
                    </a:lnTo>
                    <a:lnTo>
                      <a:pt x="344" y="124"/>
                    </a:lnTo>
                    <a:lnTo>
                      <a:pt x="330" y="103"/>
                    </a:lnTo>
                    <a:lnTo>
                      <a:pt x="317" y="83"/>
                    </a:lnTo>
                    <a:lnTo>
                      <a:pt x="301" y="66"/>
                    </a:lnTo>
                    <a:lnTo>
                      <a:pt x="286" y="52"/>
                    </a:lnTo>
                    <a:lnTo>
                      <a:pt x="269" y="38"/>
                    </a:lnTo>
                    <a:lnTo>
                      <a:pt x="251" y="27"/>
                    </a:lnTo>
                    <a:lnTo>
                      <a:pt x="234" y="18"/>
                    </a:lnTo>
                    <a:lnTo>
                      <a:pt x="215" y="11"/>
                    </a:lnTo>
                    <a:lnTo>
                      <a:pt x="197" y="6"/>
                    </a:lnTo>
                    <a:lnTo>
                      <a:pt x="178" y="3"/>
                    </a:lnTo>
                    <a:lnTo>
                      <a:pt x="161" y="0"/>
                    </a:lnTo>
                    <a:lnTo>
                      <a:pt x="143" y="0"/>
                    </a:lnTo>
                    <a:lnTo>
                      <a:pt x="126" y="1"/>
                    </a:lnTo>
                    <a:lnTo>
                      <a:pt x="111" y="4"/>
                    </a:lnTo>
                    <a:lnTo>
                      <a:pt x="111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41"/>
              <p:cNvSpPr>
                <a:spLocks/>
              </p:cNvSpPr>
              <p:nvPr/>
            </p:nvSpPr>
            <p:spPr bwMode="auto">
              <a:xfrm>
                <a:off x="3755481" y="3277413"/>
                <a:ext cx="500062" cy="439738"/>
              </a:xfrm>
              <a:custGeom>
                <a:avLst/>
                <a:gdLst>
                  <a:gd name="T0" fmla="*/ 628 w 628"/>
                  <a:gd name="T1" fmla="*/ 89 h 555"/>
                  <a:gd name="T2" fmla="*/ 627 w 628"/>
                  <a:gd name="T3" fmla="*/ 59 h 555"/>
                  <a:gd name="T4" fmla="*/ 613 w 628"/>
                  <a:gd name="T5" fmla="*/ 31 h 555"/>
                  <a:gd name="T6" fmla="*/ 591 w 628"/>
                  <a:gd name="T7" fmla="*/ 11 h 555"/>
                  <a:gd name="T8" fmla="*/ 561 w 628"/>
                  <a:gd name="T9" fmla="*/ 0 h 555"/>
                  <a:gd name="T10" fmla="*/ 545 w 628"/>
                  <a:gd name="T11" fmla="*/ 0 h 555"/>
                  <a:gd name="T12" fmla="*/ 516 w 628"/>
                  <a:gd name="T13" fmla="*/ 8 h 555"/>
                  <a:gd name="T14" fmla="*/ 491 w 628"/>
                  <a:gd name="T15" fmla="*/ 26 h 555"/>
                  <a:gd name="T16" fmla="*/ 476 w 628"/>
                  <a:gd name="T17" fmla="*/ 53 h 555"/>
                  <a:gd name="T18" fmla="*/ 473 w 628"/>
                  <a:gd name="T19" fmla="*/ 68 h 555"/>
                  <a:gd name="T20" fmla="*/ 471 w 628"/>
                  <a:gd name="T21" fmla="*/ 68 h 555"/>
                  <a:gd name="T22" fmla="*/ 468 w 628"/>
                  <a:gd name="T23" fmla="*/ 85 h 555"/>
                  <a:gd name="T24" fmla="*/ 458 w 628"/>
                  <a:gd name="T25" fmla="*/ 125 h 555"/>
                  <a:gd name="T26" fmla="*/ 438 w 628"/>
                  <a:gd name="T27" fmla="*/ 177 h 555"/>
                  <a:gd name="T28" fmla="*/ 407 w 628"/>
                  <a:gd name="T29" fmla="*/ 234 h 555"/>
                  <a:gd name="T30" fmla="*/ 401 w 628"/>
                  <a:gd name="T31" fmla="*/ 243 h 555"/>
                  <a:gd name="T32" fmla="*/ 379 w 628"/>
                  <a:gd name="T33" fmla="*/ 272 h 555"/>
                  <a:gd name="T34" fmla="*/ 353 w 628"/>
                  <a:gd name="T35" fmla="*/ 300 h 555"/>
                  <a:gd name="T36" fmla="*/ 324 w 628"/>
                  <a:gd name="T37" fmla="*/ 326 h 555"/>
                  <a:gd name="T38" fmla="*/ 290 w 628"/>
                  <a:gd name="T39" fmla="*/ 349 h 555"/>
                  <a:gd name="T40" fmla="*/ 272 w 628"/>
                  <a:gd name="T41" fmla="*/ 360 h 555"/>
                  <a:gd name="T42" fmla="*/ 230 w 628"/>
                  <a:gd name="T43" fmla="*/ 377 h 555"/>
                  <a:gd name="T44" fmla="*/ 182 w 628"/>
                  <a:gd name="T45" fmla="*/ 389 h 555"/>
                  <a:gd name="T46" fmla="*/ 129 w 628"/>
                  <a:gd name="T47" fmla="*/ 397 h 555"/>
                  <a:gd name="T48" fmla="*/ 98 w 628"/>
                  <a:gd name="T49" fmla="*/ 397 h 555"/>
                  <a:gd name="T50" fmla="*/ 81 w 628"/>
                  <a:gd name="T51" fmla="*/ 397 h 555"/>
                  <a:gd name="T52" fmla="*/ 50 w 628"/>
                  <a:gd name="T53" fmla="*/ 403 h 555"/>
                  <a:gd name="T54" fmla="*/ 24 w 628"/>
                  <a:gd name="T55" fmla="*/ 418 h 555"/>
                  <a:gd name="T56" fmla="*/ 7 w 628"/>
                  <a:gd name="T57" fmla="*/ 443 h 555"/>
                  <a:gd name="T58" fmla="*/ 0 w 628"/>
                  <a:gd name="T59" fmla="*/ 474 h 555"/>
                  <a:gd name="T60" fmla="*/ 0 w 628"/>
                  <a:gd name="T61" fmla="*/ 475 h 555"/>
                  <a:gd name="T62" fmla="*/ 1 w 628"/>
                  <a:gd name="T63" fmla="*/ 491 h 555"/>
                  <a:gd name="T64" fmla="*/ 13 w 628"/>
                  <a:gd name="T65" fmla="*/ 518 h 555"/>
                  <a:gd name="T66" fmla="*/ 33 w 628"/>
                  <a:gd name="T67" fmla="*/ 540 h 555"/>
                  <a:gd name="T68" fmla="*/ 61 w 628"/>
                  <a:gd name="T69" fmla="*/ 552 h 555"/>
                  <a:gd name="T70" fmla="*/ 76 w 628"/>
                  <a:gd name="T71" fmla="*/ 555 h 555"/>
                  <a:gd name="T72" fmla="*/ 98 w 628"/>
                  <a:gd name="T73" fmla="*/ 555 h 555"/>
                  <a:gd name="T74" fmla="*/ 99 w 628"/>
                  <a:gd name="T75" fmla="*/ 555 h 555"/>
                  <a:gd name="T76" fmla="*/ 184 w 628"/>
                  <a:gd name="T77" fmla="*/ 549 h 555"/>
                  <a:gd name="T78" fmla="*/ 212 w 628"/>
                  <a:gd name="T79" fmla="*/ 544 h 555"/>
                  <a:gd name="T80" fmla="*/ 264 w 628"/>
                  <a:gd name="T81" fmla="*/ 531 h 555"/>
                  <a:gd name="T82" fmla="*/ 312 w 628"/>
                  <a:gd name="T83" fmla="*/ 514 h 555"/>
                  <a:gd name="T84" fmla="*/ 356 w 628"/>
                  <a:gd name="T85" fmla="*/ 494 h 555"/>
                  <a:gd name="T86" fmla="*/ 376 w 628"/>
                  <a:gd name="T87" fmla="*/ 481 h 555"/>
                  <a:gd name="T88" fmla="*/ 441 w 628"/>
                  <a:gd name="T89" fmla="*/ 434 h 555"/>
                  <a:gd name="T90" fmla="*/ 465 w 628"/>
                  <a:gd name="T91" fmla="*/ 411 h 555"/>
                  <a:gd name="T92" fmla="*/ 510 w 628"/>
                  <a:gd name="T93" fmla="*/ 362 h 555"/>
                  <a:gd name="T94" fmla="*/ 545 w 628"/>
                  <a:gd name="T95" fmla="*/ 309 h 555"/>
                  <a:gd name="T96" fmla="*/ 573 w 628"/>
                  <a:gd name="T97" fmla="*/ 260 h 555"/>
                  <a:gd name="T98" fmla="*/ 584 w 628"/>
                  <a:gd name="T99" fmla="*/ 236 h 555"/>
                  <a:gd name="T100" fmla="*/ 605 w 628"/>
                  <a:gd name="T101" fmla="*/ 180 h 555"/>
                  <a:gd name="T102" fmla="*/ 619 w 628"/>
                  <a:gd name="T103" fmla="*/ 136 h 555"/>
                  <a:gd name="T104" fmla="*/ 628 w 628"/>
                  <a:gd name="T105" fmla="*/ 89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28" h="555">
                    <a:moveTo>
                      <a:pt x="628" y="89"/>
                    </a:moveTo>
                    <a:lnTo>
                      <a:pt x="628" y="89"/>
                    </a:lnTo>
                    <a:lnTo>
                      <a:pt x="628" y="74"/>
                    </a:lnTo>
                    <a:lnTo>
                      <a:pt x="627" y="59"/>
                    </a:lnTo>
                    <a:lnTo>
                      <a:pt x="620" y="45"/>
                    </a:lnTo>
                    <a:lnTo>
                      <a:pt x="613" y="31"/>
                    </a:lnTo>
                    <a:lnTo>
                      <a:pt x="602" y="20"/>
                    </a:lnTo>
                    <a:lnTo>
                      <a:pt x="591" y="11"/>
                    </a:lnTo>
                    <a:lnTo>
                      <a:pt x="576" y="5"/>
                    </a:lnTo>
                    <a:lnTo>
                      <a:pt x="561" y="0"/>
                    </a:lnTo>
                    <a:lnTo>
                      <a:pt x="561" y="0"/>
                    </a:lnTo>
                    <a:lnTo>
                      <a:pt x="545" y="0"/>
                    </a:lnTo>
                    <a:lnTo>
                      <a:pt x="530" y="2"/>
                    </a:lnTo>
                    <a:lnTo>
                      <a:pt x="516" y="8"/>
                    </a:lnTo>
                    <a:lnTo>
                      <a:pt x="502" y="16"/>
                    </a:lnTo>
                    <a:lnTo>
                      <a:pt x="491" y="26"/>
                    </a:lnTo>
                    <a:lnTo>
                      <a:pt x="482" y="39"/>
                    </a:lnTo>
                    <a:lnTo>
                      <a:pt x="476" y="53"/>
                    </a:lnTo>
                    <a:lnTo>
                      <a:pt x="473" y="68"/>
                    </a:lnTo>
                    <a:lnTo>
                      <a:pt x="473" y="68"/>
                    </a:lnTo>
                    <a:lnTo>
                      <a:pt x="471" y="68"/>
                    </a:lnTo>
                    <a:lnTo>
                      <a:pt x="471" y="68"/>
                    </a:lnTo>
                    <a:lnTo>
                      <a:pt x="471" y="68"/>
                    </a:lnTo>
                    <a:lnTo>
                      <a:pt x="468" y="85"/>
                    </a:lnTo>
                    <a:lnTo>
                      <a:pt x="464" y="102"/>
                    </a:lnTo>
                    <a:lnTo>
                      <a:pt x="458" y="125"/>
                    </a:lnTo>
                    <a:lnTo>
                      <a:pt x="448" y="149"/>
                    </a:lnTo>
                    <a:lnTo>
                      <a:pt x="438" y="177"/>
                    </a:lnTo>
                    <a:lnTo>
                      <a:pt x="424" y="205"/>
                    </a:lnTo>
                    <a:lnTo>
                      <a:pt x="407" y="234"/>
                    </a:lnTo>
                    <a:lnTo>
                      <a:pt x="407" y="234"/>
                    </a:lnTo>
                    <a:lnTo>
                      <a:pt x="401" y="243"/>
                    </a:lnTo>
                    <a:lnTo>
                      <a:pt x="401" y="243"/>
                    </a:lnTo>
                    <a:lnTo>
                      <a:pt x="379" y="272"/>
                    </a:lnTo>
                    <a:lnTo>
                      <a:pt x="367" y="286"/>
                    </a:lnTo>
                    <a:lnTo>
                      <a:pt x="353" y="300"/>
                    </a:lnTo>
                    <a:lnTo>
                      <a:pt x="339" y="314"/>
                    </a:lnTo>
                    <a:lnTo>
                      <a:pt x="324" y="326"/>
                    </a:lnTo>
                    <a:lnTo>
                      <a:pt x="307" y="339"/>
                    </a:lnTo>
                    <a:lnTo>
                      <a:pt x="290" y="349"/>
                    </a:lnTo>
                    <a:lnTo>
                      <a:pt x="290" y="349"/>
                    </a:lnTo>
                    <a:lnTo>
                      <a:pt x="272" y="360"/>
                    </a:lnTo>
                    <a:lnTo>
                      <a:pt x="252" y="369"/>
                    </a:lnTo>
                    <a:lnTo>
                      <a:pt x="230" y="377"/>
                    </a:lnTo>
                    <a:lnTo>
                      <a:pt x="207" y="385"/>
                    </a:lnTo>
                    <a:lnTo>
                      <a:pt x="182" y="389"/>
                    </a:lnTo>
                    <a:lnTo>
                      <a:pt x="156" y="394"/>
                    </a:lnTo>
                    <a:lnTo>
                      <a:pt x="129" y="397"/>
                    </a:lnTo>
                    <a:lnTo>
                      <a:pt x="98" y="397"/>
                    </a:lnTo>
                    <a:lnTo>
                      <a:pt x="98" y="397"/>
                    </a:lnTo>
                    <a:lnTo>
                      <a:pt x="81" y="397"/>
                    </a:lnTo>
                    <a:lnTo>
                      <a:pt x="81" y="397"/>
                    </a:lnTo>
                    <a:lnTo>
                      <a:pt x="66" y="398"/>
                    </a:lnTo>
                    <a:lnTo>
                      <a:pt x="50" y="403"/>
                    </a:lnTo>
                    <a:lnTo>
                      <a:pt x="36" y="409"/>
                    </a:lnTo>
                    <a:lnTo>
                      <a:pt x="24" y="418"/>
                    </a:lnTo>
                    <a:lnTo>
                      <a:pt x="15" y="431"/>
                    </a:lnTo>
                    <a:lnTo>
                      <a:pt x="7" y="443"/>
                    </a:lnTo>
                    <a:lnTo>
                      <a:pt x="3" y="458"/>
                    </a:lnTo>
                    <a:lnTo>
                      <a:pt x="0" y="474"/>
                    </a:lnTo>
                    <a:lnTo>
                      <a:pt x="0" y="474"/>
                    </a:lnTo>
                    <a:lnTo>
                      <a:pt x="0" y="475"/>
                    </a:lnTo>
                    <a:lnTo>
                      <a:pt x="0" y="475"/>
                    </a:lnTo>
                    <a:lnTo>
                      <a:pt x="1" y="491"/>
                    </a:lnTo>
                    <a:lnTo>
                      <a:pt x="6" y="506"/>
                    </a:lnTo>
                    <a:lnTo>
                      <a:pt x="13" y="518"/>
                    </a:lnTo>
                    <a:lnTo>
                      <a:pt x="23" y="531"/>
                    </a:lnTo>
                    <a:lnTo>
                      <a:pt x="33" y="540"/>
                    </a:lnTo>
                    <a:lnTo>
                      <a:pt x="46" y="548"/>
                    </a:lnTo>
                    <a:lnTo>
                      <a:pt x="61" y="552"/>
                    </a:lnTo>
                    <a:lnTo>
                      <a:pt x="76" y="555"/>
                    </a:lnTo>
                    <a:lnTo>
                      <a:pt x="76" y="555"/>
                    </a:lnTo>
                    <a:lnTo>
                      <a:pt x="98" y="555"/>
                    </a:lnTo>
                    <a:lnTo>
                      <a:pt x="98" y="555"/>
                    </a:lnTo>
                    <a:lnTo>
                      <a:pt x="99" y="555"/>
                    </a:lnTo>
                    <a:lnTo>
                      <a:pt x="99" y="555"/>
                    </a:lnTo>
                    <a:lnTo>
                      <a:pt x="142" y="554"/>
                    </a:lnTo>
                    <a:lnTo>
                      <a:pt x="184" y="549"/>
                    </a:lnTo>
                    <a:lnTo>
                      <a:pt x="184" y="549"/>
                    </a:lnTo>
                    <a:lnTo>
                      <a:pt x="212" y="544"/>
                    </a:lnTo>
                    <a:lnTo>
                      <a:pt x="238" y="538"/>
                    </a:lnTo>
                    <a:lnTo>
                      <a:pt x="264" y="531"/>
                    </a:lnTo>
                    <a:lnTo>
                      <a:pt x="288" y="523"/>
                    </a:lnTo>
                    <a:lnTo>
                      <a:pt x="312" y="514"/>
                    </a:lnTo>
                    <a:lnTo>
                      <a:pt x="335" y="505"/>
                    </a:lnTo>
                    <a:lnTo>
                      <a:pt x="356" y="494"/>
                    </a:lnTo>
                    <a:lnTo>
                      <a:pt x="376" y="481"/>
                    </a:lnTo>
                    <a:lnTo>
                      <a:pt x="376" y="481"/>
                    </a:lnTo>
                    <a:lnTo>
                      <a:pt x="410" y="458"/>
                    </a:lnTo>
                    <a:lnTo>
                      <a:pt x="441" y="434"/>
                    </a:lnTo>
                    <a:lnTo>
                      <a:pt x="441" y="434"/>
                    </a:lnTo>
                    <a:lnTo>
                      <a:pt x="465" y="411"/>
                    </a:lnTo>
                    <a:lnTo>
                      <a:pt x="488" y="386"/>
                    </a:lnTo>
                    <a:lnTo>
                      <a:pt x="510" y="362"/>
                    </a:lnTo>
                    <a:lnTo>
                      <a:pt x="528" y="335"/>
                    </a:lnTo>
                    <a:lnTo>
                      <a:pt x="545" y="309"/>
                    </a:lnTo>
                    <a:lnTo>
                      <a:pt x="559" y="285"/>
                    </a:lnTo>
                    <a:lnTo>
                      <a:pt x="573" y="260"/>
                    </a:lnTo>
                    <a:lnTo>
                      <a:pt x="584" y="236"/>
                    </a:lnTo>
                    <a:lnTo>
                      <a:pt x="584" y="236"/>
                    </a:lnTo>
                    <a:lnTo>
                      <a:pt x="596" y="208"/>
                    </a:lnTo>
                    <a:lnTo>
                      <a:pt x="605" y="180"/>
                    </a:lnTo>
                    <a:lnTo>
                      <a:pt x="613" y="156"/>
                    </a:lnTo>
                    <a:lnTo>
                      <a:pt x="619" y="136"/>
                    </a:lnTo>
                    <a:lnTo>
                      <a:pt x="625" y="103"/>
                    </a:lnTo>
                    <a:lnTo>
                      <a:pt x="628" y="89"/>
                    </a:lnTo>
                    <a:lnTo>
                      <a:pt x="628" y="8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42"/>
              <p:cNvSpPr>
                <a:spLocks/>
              </p:cNvSpPr>
              <p:nvPr/>
            </p:nvSpPr>
            <p:spPr bwMode="auto">
              <a:xfrm>
                <a:off x="4599066" y="2820749"/>
                <a:ext cx="350837" cy="350838"/>
              </a:xfrm>
              <a:custGeom>
                <a:avLst/>
                <a:gdLst>
                  <a:gd name="T0" fmla="*/ 170 w 441"/>
                  <a:gd name="T1" fmla="*/ 6 h 442"/>
                  <a:gd name="T2" fmla="*/ 127 w 441"/>
                  <a:gd name="T3" fmla="*/ 20 h 442"/>
                  <a:gd name="T4" fmla="*/ 90 w 441"/>
                  <a:gd name="T5" fmla="*/ 43 h 442"/>
                  <a:gd name="T6" fmla="*/ 58 w 441"/>
                  <a:gd name="T7" fmla="*/ 70 h 442"/>
                  <a:gd name="T8" fmla="*/ 32 w 441"/>
                  <a:gd name="T9" fmla="*/ 104 h 442"/>
                  <a:gd name="T10" fmla="*/ 14 w 441"/>
                  <a:gd name="T11" fmla="*/ 142 h 442"/>
                  <a:gd name="T12" fmla="*/ 3 w 441"/>
                  <a:gd name="T13" fmla="*/ 184 h 442"/>
                  <a:gd name="T14" fmla="*/ 0 w 441"/>
                  <a:gd name="T15" fmla="*/ 227 h 442"/>
                  <a:gd name="T16" fmla="*/ 4 w 441"/>
                  <a:gd name="T17" fmla="*/ 272 h 442"/>
                  <a:gd name="T18" fmla="*/ 11 w 441"/>
                  <a:gd name="T19" fmla="*/ 293 h 442"/>
                  <a:gd name="T20" fmla="*/ 29 w 441"/>
                  <a:gd name="T21" fmla="*/ 333 h 442"/>
                  <a:gd name="T22" fmla="*/ 55 w 441"/>
                  <a:gd name="T23" fmla="*/ 368 h 442"/>
                  <a:gd name="T24" fmla="*/ 86 w 441"/>
                  <a:gd name="T25" fmla="*/ 398 h 442"/>
                  <a:gd name="T26" fmla="*/ 121 w 441"/>
                  <a:gd name="T27" fmla="*/ 419 h 442"/>
                  <a:gd name="T28" fmla="*/ 161 w 441"/>
                  <a:gd name="T29" fmla="*/ 435 h 442"/>
                  <a:gd name="T30" fmla="*/ 204 w 441"/>
                  <a:gd name="T31" fmla="*/ 442 h 442"/>
                  <a:gd name="T32" fmla="*/ 249 w 441"/>
                  <a:gd name="T33" fmla="*/ 441 h 442"/>
                  <a:gd name="T34" fmla="*/ 270 w 441"/>
                  <a:gd name="T35" fmla="*/ 436 h 442"/>
                  <a:gd name="T36" fmla="*/ 313 w 441"/>
                  <a:gd name="T37" fmla="*/ 422 h 442"/>
                  <a:gd name="T38" fmla="*/ 350 w 441"/>
                  <a:gd name="T39" fmla="*/ 401 h 442"/>
                  <a:gd name="T40" fmla="*/ 382 w 441"/>
                  <a:gd name="T41" fmla="*/ 372 h 442"/>
                  <a:gd name="T42" fmla="*/ 409 w 441"/>
                  <a:gd name="T43" fmla="*/ 338 h 442"/>
                  <a:gd name="T44" fmla="*/ 427 w 441"/>
                  <a:gd name="T45" fmla="*/ 301 h 442"/>
                  <a:gd name="T46" fmla="*/ 438 w 441"/>
                  <a:gd name="T47" fmla="*/ 259 h 442"/>
                  <a:gd name="T48" fmla="*/ 441 w 441"/>
                  <a:gd name="T49" fmla="*/ 216 h 442"/>
                  <a:gd name="T50" fmla="*/ 436 w 441"/>
                  <a:gd name="T51" fmla="*/ 172 h 442"/>
                  <a:gd name="T52" fmla="*/ 430 w 441"/>
                  <a:gd name="T53" fmla="*/ 149 h 442"/>
                  <a:gd name="T54" fmla="*/ 412 w 441"/>
                  <a:gd name="T55" fmla="*/ 109 h 442"/>
                  <a:gd name="T56" fmla="*/ 386 w 441"/>
                  <a:gd name="T57" fmla="*/ 75 h 442"/>
                  <a:gd name="T58" fmla="*/ 355 w 441"/>
                  <a:gd name="T59" fmla="*/ 46 h 442"/>
                  <a:gd name="T60" fmla="*/ 318 w 441"/>
                  <a:gd name="T61" fmla="*/ 23 h 442"/>
                  <a:gd name="T62" fmla="*/ 280 w 441"/>
                  <a:gd name="T63" fmla="*/ 7 h 442"/>
                  <a:gd name="T64" fmla="*/ 236 w 441"/>
                  <a:gd name="T65" fmla="*/ 1 h 442"/>
                  <a:gd name="T66" fmla="*/ 192 w 441"/>
                  <a:gd name="T67" fmla="*/ 1 h 442"/>
                  <a:gd name="T68" fmla="*/ 170 w 441"/>
                  <a:gd name="T69" fmla="*/ 6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1" h="442">
                    <a:moveTo>
                      <a:pt x="170" y="6"/>
                    </a:moveTo>
                    <a:lnTo>
                      <a:pt x="170" y="6"/>
                    </a:lnTo>
                    <a:lnTo>
                      <a:pt x="149" y="12"/>
                    </a:lnTo>
                    <a:lnTo>
                      <a:pt x="127" y="20"/>
                    </a:lnTo>
                    <a:lnTo>
                      <a:pt x="109" y="30"/>
                    </a:lnTo>
                    <a:lnTo>
                      <a:pt x="90" y="43"/>
                    </a:lnTo>
                    <a:lnTo>
                      <a:pt x="74" y="56"/>
                    </a:lnTo>
                    <a:lnTo>
                      <a:pt x="58" y="70"/>
                    </a:lnTo>
                    <a:lnTo>
                      <a:pt x="44" y="87"/>
                    </a:lnTo>
                    <a:lnTo>
                      <a:pt x="32" y="104"/>
                    </a:lnTo>
                    <a:lnTo>
                      <a:pt x="23" y="123"/>
                    </a:lnTo>
                    <a:lnTo>
                      <a:pt x="14" y="142"/>
                    </a:lnTo>
                    <a:lnTo>
                      <a:pt x="7" y="162"/>
                    </a:lnTo>
                    <a:lnTo>
                      <a:pt x="3" y="184"/>
                    </a:lnTo>
                    <a:lnTo>
                      <a:pt x="0" y="206"/>
                    </a:lnTo>
                    <a:lnTo>
                      <a:pt x="0" y="227"/>
                    </a:lnTo>
                    <a:lnTo>
                      <a:pt x="1" y="249"/>
                    </a:lnTo>
                    <a:lnTo>
                      <a:pt x="4" y="272"/>
                    </a:lnTo>
                    <a:lnTo>
                      <a:pt x="4" y="272"/>
                    </a:lnTo>
                    <a:lnTo>
                      <a:pt x="11" y="293"/>
                    </a:lnTo>
                    <a:lnTo>
                      <a:pt x="20" y="313"/>
                    </a:lnTo>
                    <a:lnTo>
                      <a:pt x="29" y="333"/>
                    </a:lnTo>
                    <a:lnTo>
                      <a:pt x="41" y="352"/>
                    </a:lnTo>
                    <a:lnTo>
                      <a:pt x="55" y="368"/>
                    </a:lnTo>
                    <a:lnTo>
                      <a:pt x="69" y="384"/>
                    </a:lnTo>
                    <a:lnTo>
                      <a:pt x="86" y="398"/>
                    </a:lnTo>
                    <a:lnTo>
                      <a:pt x="103" y="408"/>
                    </a:lnTo>
                    <a:lnTo>
                      <a:pt x="121" y="419"/>
                    </a:lnTo>
                    <a:lnTo>
                      <a:pt x="141" y="428"/>
                    </a:lnTo>
                    <a:lnTo>
                      <a:pt x="161" y="435"/>
                    </a:lnTo>
                    <a:lnTo>
                      <a:pt x="183" y="439"/>
                    </a:lnTo>
                    <a:lnTo>
                      <a:pt x="204" y="442"/>
                    </a:lnTo>
                    <a:lnTo>
                      <a:pt x="226" y="442"/>
                    </a:lnTo>
                    <a:lnTo>
                      <a:pt x="249" y="441"/>
                    </a:lnTo>
                    <a:lnTo>
                      <a:pt x="270" y="436"/>
                    </a:lnTo>
                    <a:lnTo>
                      <a:pt x="270" y="436"/>
                    </a:lnTo>
                    <a:lnTo>
                      <a:pt x="292" y="430"/>
                    </a:lnTo>
                    <a:lnTo>
                      <a:pt x="313" y="422"/>
                    </a:lnTo>
                    <a:lnTo>
                      <a:pt x="332" y="411"/>
                    </a:lnTo>
                    <a:lnTo>
                      <a:pt x="350" y="401"/>
                    </a:lnTo>
                    <a:lnTo>
                      <a:pt x="367" y="387"/>
                    </a:lnTo>
                    <a:lnTo>
                      <a:pt x="382" y="372"/>
                    </a:lnTo>
                    <a:lnTo>
                      <a:pt x="396" y="356"/>
                    </a:lnTo>
                    <a:lnTo>
                      <a:pt x="409" y="338"/>
                    </a:lnTo>
                    <a:lnTo>
                      <a:pt x="418" y="319"/>
                    </a:lnTo>
                    <a:lnTo>
                      <a:pt x="427" y="301"/>
                    </a:lnTo>
                    <a:lnTo>
                      <a:pt x="433" y="279"/>
                    </a:lnTo>
                    <a:lnTo>
                      <a:pt x="438" y="259"/>
                    </a:lnTo>
                    <a:lnTo>
                      <a:pt x="441" y="238"/>
                    </a:lnTo>
                    <a:lnTo>
                      <a:pt x="441" y="216"/>
                    </a:lnTo>
                    <a:lnTo>
                      <a:pt x="439" y="193"/>
                    </a:lnTo>
                    <a:lnTo>
                      <a:pt x="436" y="172"/>
                    </a:lnTo>
                    <a:lnTo>
                      <a:pt x="436" y="172"/>
                    </a:lnTo>
                    <a:lnTo>
                      <a:pt x="430" y="149"/>
                    </a:lnTo>
                    <a:lnTo>
                      <a:pt x="421" y="129"/>
                    </a:lnTo>
                    <a:lnTo>
                      <a:pt x="412" y="109"/>
                    </a:lnTo>
                    <a:lnTo>
                      <a:pt x="399" y="92"/>
                    </a:lnTo>
                    <a:lnTo>
                      <a:pt x="386" y="75"/>
                    </a:lnTo>
                    <a:lnTo>
                      <a:pt x="370" y="59"/>
                    </a:lnTo>
                    <a:lnTo>
                      <a:pt x="355" y="46"/>
                    </a:lnTo>
                    <a:lnTo>
                      <a:pt x="338" y="33"/>
                    </a:lnTo>
                    <a:lnTo>
                      <a:pt x="318" y="23"/>
                    </a:lnTo>
                    <a:lnTo>
                      <a:pt x="299" y="15"/>
                    </a:lnTo>
                    <a:lnTo>
                      <a:pt x="280" y="7"/>
                    </a:lnTo>
                    <a:lnTo>
                      <a:pt x="258" y="3"/>
                    </a:lnTo>
                    <a:lnTo>
                      <a:pt x="236" y="1"/>
                    </a:lnTo>
                    <a:lnTo>
                      <a:pt x="215" y="0"/>
                    </a:lnTo>
                    <a:lnTo>
                      <a:pt x="192" y="1"/>
                    </a:lnTo>
                    <a:lnTo>
                      <a:pt x="170" y="6"/>
                    </a:lnTo>
                    <a:lnTo>
                      <a:pt x="170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43"/>
              <p:cNvSpPr>
                <a:spLocks/>
              </p:cNvSpPr>
              <p:nvPr/>
            </p:nvSpPr>
            <p:spPr bwMode="auto">
              <a:xfrm>
                <a:off x="4719716" y="3206512"/>
                <a:ext cx="338137" cy="1404938"/>
              </a:xfrm>
              <a:custGeom>
                <a:avLst/>
                <a:gdLst>
                  <a:gd name="T0" fmla="*/ 72 w 424"/>
                  <a:gd name="T1" fmla="*/ 17 h 1769"/>
                  <a:gd name="T2" fmla="*/ 28 w 424"/>
                  <a:gd name="T3" fmla="*/ 63 h 1769"/>
                  <a:gd name="T4" fmla="*/ 3 w 424"/>
                  <a:gd name="T5" fmla="*/ 129 h 1769"/>
                  <a:gd name="T6" fmla="*/ 1 w 424"/>
                  <a:gd name="T7" fmla="*/ 204 h 1769"/>
                  <a:gd name="T8" fmla="*/ 37 w 424"/>
                  <a:gd name="T9" fmla="*/ 381 h 1769"/>
                  <a:gd name="T10" fmla="*/ 58 w 424"/>
                  <a:gd name="T11" fmla="*/ 326 h 1769"/>
                  <a:gd name="T12" fmla="*/ 72 w 424"/>
                  <a:gd name="T13" fmla="*/ 240 h 1769"/>
                  <a:gd name="T14" fmla="*/ 71 w 424"/>
                  <a:gd name="T15" fmla="*/ 170 h 1769"/>
                  <a:gd name="T16" fmla="*/ 72 w 424"/>
                  <a:gd name="T17" fmla="*/ 141 h 1769"/>
                  <a:gd name="T18" fmla="*/ 88 w 424"/>
                  <a:gd name="T19" fmla="*/ 107 h 1769"/>
                  <a:gd name="T20" fmla="*/ 108 w 424"/>
                  <a:gd name="T21" fmla="*/ 86 h 1769"/>
                  <a:gd name="T22" fmla="*/ 141 w 424"/>
                  <a:gd name="T23" fmla="*/ 67 h 1769"/>
                  <a:gd name="T24" fmla="*/ 167 w 424"/>
                  <a:gd name="T25" fmla="*/ 64 h 1769"/>
                  <a:gd name="T26" fmla="*/ 220 w 424"/>
                  <a:gd name="T27" fmla="*/ 80 h 1769"/>
                  <a:gd name="T28" fmla="*/ 263 w 424"/>
                  <a:gd name="T29" fmla="*/ 137 h 1769"/>
                  <a:gd name="T30" fmla="*/ 269 w 424"/>
                  <a:gd name="T31" fmla="*/ 217 h 1769"/>
                  <a:gd name="T32" fmla="*/ 258 w 424"/>
                  <a:gd name="T33" fmla="*/ 336 h 1769"/>
                  <a:gd name="T34" fmla="*/ 207 w 424"/>
                  <a:gd name="T35" fmla="*/ 479 h 1769"/>
                  <a:gd name="T36" fmla="*/ 164 w 424"/>
                  <a:gd name="T37" fmla="*/ 549 h 1769"/>
                  <a:gd name="T38" fmla="*/ 103 w 424"/>
                  <a:gd name="T39" fmla="*/ 615 h 1769"/>
                  <a:gd name="T40" fmla="*/ 66 w 424"/>
                  <a:gd name="T41" fmla="*/ 696 h 1769"/>
                  <a:gd name="T42" fmla="*/ 60 w 424"/>
                  <a:gd name="T43" fmla="*/ 773 h 1769"/>
                  <a:gd name="T44" fmla="*/ 43 w 424"/>
                  <a:gd name="T45" fmla="*/ 905 h 1769"/>
                  <a:gd name="T46" fmla="*/ 28 w 424"/>
                  <a:gd name="T47" fmla="*/ 1097 h 1769"/>
                  <a:gd name="T48" fmla="*/ 31 w 424"/>
                  <a:gd name="T49" fmla="*/ 1266 h 1769"/>
                  <a:gd name="T50" fmla="*/ 57 w 424"/>
                  <a:gd name="T51" fmla="*/ 1526 h 1769"/>
                  <a:gd name="T52" fmla="*/ 84 w 424"/>
                  <a:gd name="T53" fmla="*/ 1681 h 1769"/>
                  <a:gd name="T54" fmla="*/ 111 w 424"/>
                  <a:gd name="T55" fmla="*/ 1727 h 1769"/>
                  <a:gd name="T56" fmla="*/ 181 w 424"/>
                  <a:gd name="T57" fmla="*/ 1767 h 1769"/>
                  <a:gd name="T58" fmla="*/ 215 w 424"/>
                  <a:gd name="T59" fmla="*/ 1769 h 1769"/>
                  <a:gd name="T60" fmla="*/ 250 w 424"/>
                  <a:gd name="T61" fmla="*/ 1760 h 1769"/>
                  <a:gd name="T62" fmla="*/ 290 w 424"/>
                  <a:gd name="T63" fmla="*/ 1732 h 1769"/>
                  <a:gd name="T64" fmla="*/ 317 w 424"/>
                  <a:gd name="T65" fmla="*/ 1694 h 1769"/>
                  <a:gd name="T66" fmla="*/ 326 w 424"/>
                  <a:gd name="T67" fmla="*/ 1648 h 1769"/>
                  <a:gd name="T68" fmla="*/ 310 w 424"/>
                  <a:gd name="T69" fmla="*/ 1554 h 1769"/>
                  <a:gd name="T70" fmla="*/ 280 w 424"/>
                  <a:gd name="T71" fmla="*/ 1309 h 1769"/>
                  <a:gd name="T72" fmla="*/ 274 w 424"/>
                  <a:gd name="T73" fmla="*/ 1153 h 1769"/>
                  <a:gd name="T74" fmla="*/ 287 w 424"/>
                  <a:gd name="T75" fmla="*/ 933 h 1769"/>
                  <a:gd name="T76" fmla="*/ 333 w 424"/>
                  <a:gd name="T77" fmla="*/ 858 h 1769"/>
                  <a:gd name="T78" fmla="*/ 393 w 424"/>
                  <a:gd name="T79" fmla="*/ 782 h 1769"/>
                  <a:gd name="T80" fmla="*/ 420 w 424"/>
                  <a:gd name="T81" fmla="*/ 642 h 1769"/>
                  <a:gd name="T82" fmla="*/ 424 w 424"/>
                  <a:gd name="T83" fmla="*/ 504 h 1769"/>
                  <a:gd name="T84" fmla="*/ 410 w 424"/>
                  <a:gd name="T85" fmla="*/ 376 h 1769"/>
                  <a:gd name="T86" fmla="*/ 357 w 424"/>
                  <a:gd name="T87" fmla="*/ 173 h 1769"/>
                  <a:gd name="T88" fmla="*/ 321 w 424"/>
                  <a:gd name="T89" fmla="*/ 103 h 1769"/>
                  <a:gd name="T90" fmla="*/ 260 w 424"/>
                  <a:gd name="T91" fmla="*/ 38 h 1769"/>
                  <a:gd name="T92" fmla="*/ 187 w 424"/>
                  <a:gd name="T93" fmla="*/ 6 h 1769"/>
                  <a:gd name="T94" fmla="*/ 118 w 424"/>
                  <a:gd name="T95" fmla="*/ 1 h 1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4" h="1769">
                    <a:moveTo>
                      <a:pt x="101" y="4"/>
                    </a:moveTo>
                    <a:lnTo>
                      <a:pt x="101" y="4"/>
                    </a:lnTo>
                    <a:lnTo>
                      <a:pt x="86" y="11"/>
                    </a:lnTo>
                    <a:lnTo>
                      <a:pt x="72" y="17"/>
                    </a:lnTo>
                    <a:lnTo>
                      <a:pt x="60" y="26"/>
                    </a:lnTo>
                    <a:lnTo>
                      <a:pt x="48" y="37"/>
                    </a:lnTo>
                    <a:lnTo>
                      <a:pt x="37" y="49"/>
                    </a:lnTo>
                    <a:lnTo>
                      <a:pt x="28" y="63"/>
                    </a:lnTo>
                    <a:lnTo>
                      <a:pt x="20" y="78"/>
                    </a:lnTo>
                    <a:lnTo>
                      <a:pt x="14" y="94"/>
                    </a:lnTo>
                    <a:lnTo>
                      <a:pt x="8" y="110"/>
                    </a:lnTo>
                    <a:lnTo>
                      <a:pt x="3" y="129"/>
                    </a:lnTo>
                    <a:lnTo>
                      <a:pt x="1" y="147"/>
                    </a:lnTo>
                    <a:lnTo>
                      <a:pt x="0" y="166"/>
                    </a:lnTo>
                    <a:lnTo>
                      <a:pt x="0" y="184"/>
                    </a:lnTo>
                    <a:lnTo>
                      <a:pt x="1" y="204"/>
                    </a:lnTo>
                    <a:lnTo>
                      <a:pt x="5" y="223"/>
                    </a:lnTo>
                    <a:lnTo>
                      <a:pt x="9" y="241"/>
                    </a:lnTo>
                    <a:lnTo>
                      <a:pt x="9" y="241"/>
                    </a:lnTo>
                    <a:lnTo>
                      <a:pt x="37" y="381"/>
                    </a:lnTo>
                    <a:lnTo>
                      <a:pt x="37" y="381"/>
                    </a:lnTo>
                    <a:lnTo>
                      <a:pt x="45" y="364"/>
                    </a:lnTo>
                    <a:lnTo>
                      <a:pt x="52" y="344"/>
                    </a:lnTo>
                    <a:lnTo>
                      <a:pt x="58" y="326"/>
                    </a:lnTo>
                    <a:lnTo>
                      <a:pt x="63" y="306"/>
                    </a:lnTo>
                    <a:lnTo>
                      <a:pt x="68" y="284"/>
                    </a:lnTo>
                    <a:lnTo>
                      <a:pt x="69" y="263"/>
                    </a:lnTo>
                    <a:lnTo>
                      <a:pt x="72" y="240"/>
                    </a:lnTo>
                    <a:lnTo>
                      <a:pt x="72" y="217"/>
                    </a:lnTo>
                    <a:lnTo>
                      <a:pt x="72" y="217"/>
                    </a:lnTo>
                    <a:lnTo>
                      <a:pt x="72" y="193"/>
                    </a:lnTo>
                    <a:lnTo>
                      <a:pt x="71" y="170"/>
                    </a:lnTo>
                    <a:lnTo>
                      <a:pt x="71" y="170"/>
                    </a:lnTo>
                    <a:lnTo>
                      <a:pt x="69" y="161"/>
                    </a:lnTo>
                    <a:lnTo>
                      <a:pt x="71" y="152"/>
                    </a:lnTo>
                    <a:lnTo>
                      <a:pt x="72" y="141"/>
                    </a:lnTo>
                    <a:lnTo>
                      <a:pt x="74" y="132"/>
                    </a:lnTo>
                    <a:lnTo>
                      <a:pt x="78" y="124"/>
                    </a:lnTo>
                    <a:lnTo>
                      <a:pt x="81" y="115"/>
                    </a:lnTo>
                    <a:lnTo>
                      <a:pt x="88" y="107"/>
                    </a:lnTo>
                    <a:lnTo>
                      <a:pt x="94" y="100"/>
                    </a:lnTo>
                    <a:lnTo>
                      <a:pt x="94" y="100"/>
                    </a:lnTo>
                    <a:lnTo>
                      <a:pt x="100" y="92"/>
                    </a:lnTo>
                    <a:lnTo>
                      <a:pt x="108" y="86"/>
                    </a:lnTo>
                    <a:lnTo>
                      <a:pt x="115" y="80"/>
                    </a:lnTo>
                    <a:lnTo>
                      <a:pt x="123" y="75"/>
                    </a:lnTo>
                    <a:lnTo>
                      <a:pt x="132" y="71"/>
                    </a:lnTo>
                    <a:lnTo>
                      <a:pt x="141" y="67"/>
                    </a:lnTo>
                    <a:lnTo>
                      <a:pt x="151" y="66"/>
                    </a:lnTo>
                    <a:lnTo>
                      <a:pt x="160" y="64"/>
                    </a:lnTo>
                    <a:lnTo>
                      <a:pt x="160" y="64"/>
                    </a:lnTo>
                    <a:lnTo>
                      <a:pt x="167" y="64"/>
                    </a:lnTo>
                    <a:lnTo>
                      <a:pt x="167" y="64"/>
                    </a:lnTo>
                    <a:lnTo>
                      <a:pt x="187" y="66"/>
                    </a:lnTo>
                    <a:lnTo>
                      <a:pt x="204" y="72"/>
                    </a:lnTo>
                    <a:lnTo>
                      <a:pt x="220" y="80"/>
                    </a:lnTo>
                    <a:lnTo>
                      <a:pt x="235" y="90"/>
                    </a:lnTo>
                    <a:lnTo>
                      <a:pt x="247" y="104"/>
                    </a:lnTo>
                    <a:lnTo>
                      <a:pt x="257" y="120"/>
                    </a:lnTo>
                    <a:lnTo>
                      <a:pt x="263" y="137"/>
                    </a:lnTo>
                    <a:lnTo>
                      <a:pt x="266" y="155"/>
                    </a:lnTo>
                    <a:lnTo>
                      <a:pt x="266" y="155"/>
                    </a:lnTo>
                    <a:lnTo>
                      <a:pt x="267" y="186"/>
                    </a:lnTo>
                    <a:lnTo>
                      <a:pt x="269" y="217"/>
                    </a:lnTo>
                    <a:lnTo>
                      <a:pt x="269" y="217"/>
                    </a:lnTo>
                    <a:lnTo>
                      <a:pt x="267" y="258"/>
                    </a:lnTo>
                    <a:lnTo>
                      <a:pt x="264" y="298"/>
                    </a:lnTo>
                    <a:lnTo>
                      <a:pt x="258" y="336"/>
                    </a:lnTo>
                    <a:lnTo>
                      <a:pt x="249" y="375"/>
                    </a:lnTo>
                    <a:lnTo>
                      <a:pt x="238" y="410"/>
                    </a:lnTo>
                    <a:lnTo>
                      <a:pt x="224" y="446"/>
                    </a:lnTo>
                    <a:lnTo>
                      <a:pt x="207" y="479"/>
                    </a:lnTo>
                    <a:lnTo>
                      <a:pt x="189" y="512"/>
                    </a:lnTo>
                    <a:lnTo>
                      <a:pt x="189" y="512"/>
                    </a:lnTo>
                    <a:lnTo>
                      <a:pt x="177" y="530"/>
                    </a:lnTo>
                    <a:lnTo>
                      <a:pt x="164" y="549"/>
                    </a:lnTo>
                    <a:lnTo>
                      <a:pt x="151" y="565"/>
                    </a:lnTo>
                    <a:lnTo>
                      <a:pt x="135" y="582"/>
                    </a:lnTo>
                    <a:lnTo>
                      <a:pt x="120" y="599"/>
                    </a:lnTo>
                    <a:lnTo>
                      <a:pt x="103" y="615"/>
                    </a:lnTo>
                    <a:lnTo>
                      <a:pt x="84" y="630"/>
                    </a:lnTo>
                    <a:lnTo>
                      <a:pt x="66" y="645"/>
                    </a:lnTo>
                    <a:lnTo>
                      <a:pt x="66" y="645"/>
                    </a:lnTo>
                    <a:lnTo>
                      <a:pt x="66" y="696"/>
                    </a:lnTo>
                    <a:lnTo>
                      <a:pt x="63" y="721"/>
                    </a:lnTo>
                    <a:lnTo>
                      <a:pt x="61" y="745"/>
                    </a:lnTo>
                    <a:lnTo>
                      <a:pt x="61" y="745"/>
                    </a:lnTo>
                    <a:lnTo>
                      <a:pt x="60" y="773"/>
                    </a:lnTo>
                    <a:lnTo>
                      <a:pt x="60" y="796"/>
                    </a:lnTo>
                    <a:lnTo>
                      <a:pt x="60" y="796"/>
                    </a:lnTo>
                    <a:lnTo>
                      <a:pt x="48" y="865"/>
                    </a:lnTo>
                    <a:lnTo>
                      <a:pt x="43" y="905"/>
                    </a:lnTo>
                    <a:lnTo>
                      <a:pt x="37" y="948"/>
                    </a:lnTo>
                    <a:lnTo>
                      <a:pt x="34" y="994"/>
                    </a:lnTo>
                    <a:lnTo>
                      <a:pt x="31" y="1043"/>
                    </a:lnTo>
                    <a:lnTo>
                      <a:pt x="28" y="1097"/>
                    </a:lnTo>
                    <a:lnTo>
                      <a:pt x="28" y="1153"/>
                    </a:lnTo>
                    <a:lnTo>
                      <a:pt x="28" y="1153"/>
                    </a:lnTo>
                    <a:lnTo>
                      <a:pt x="28" y="1208"/>
                    </a:lnTo>
                    <a:lnTo>
                      <a:pt x="31" y="1266"/>
                    </a:lnTo>
                    <a:lnTo>
                      <a:pt x="34" y="1328"/>
                    </a:lnTo>
                    <a:lnTo>
                      <a:pt x="40" y="1391"/>
                    </a:lnTo>
                    <a:lnTo>
                      <a:pt x="46" y="1457"/>
                    </a:lnTo>
                    <a:lnTo>
                      <a:pt x="57" y="1526"/>
                    </a:lnTo>
                    <a:lnTo>
                      <a:pt x="68" y="1597"/>
                    </a:lnTo>
                    <a:lnTo>
                      <a:pt x="81" y="1671"/>
                    </a:lnTo>
                    <a:lnTo>
                      <a:pt x="81" y="1671"/>
                    </a:lnTo>
                    <a:lnTo>
                      <a:pt x="84" y="1681"/>
                    </a:lnTo>
                    <a:lnTo>
                      <a:pt x="88" y="1692"/>
                    </a:lnTo>
                    <a:lnTo>
                      <a:pt x="92" y="1701"/>
                    </a:lnTo>
                    <a:lnTo>
                      <a:pt x="98" y="1711"/>
                    </a:lnTo>
                    <a:lnTo>
                      <a:pt x="111" y="1727"/>
                    </a:lnTo>
                    <a:lnTo>
                      <a:pt x="124" y="1743"/>
                    </a:lnTo>
                    <a:lnTo>
                      <a:pt x="143" y="1754"/>
                    </a:lnTo>
                    <a:lnTo>
                      <a:pt x="161" y="1763"/>
                    </a:lnTo>
                    <a:lnTo>
                      <a:pt x="181" y="1767"/>
                    </a:lnTo>
                    <a:lnTo>
                      <a:pt x="192" y="1769"/>
                    </a:lnTo>
                    <a:lnTo>
                      <a:pt x="203" y="1769"/>
                    </a:lnTo>
                    <a:lnTo>
                      <a:pt x="203" y="1769"/>
                    </a:lnTo>
                    <a:lnTo>
                      <a:pt x="215" y="1769"/>
                    </a:lnTo>
                    <a:lnTo>
                      <a:pt x="227" y="1767"/>
                    </a:lnTo>
                    <a:lnTo>
                      <a:pt x="227" y="1767"/>
                    </a:lnTo>
                    <a:lnTo>
                      <a:pt x="240" y="1764"/>
                    </a:lnTo>
                    <a:lnTo>
                      <a:pt x="250" y="1760"/>
                    </a:lnTo>
                    <a:lnTo>
                      <a:pt x="261" y="1754"/>
                    </a:lnTo>
                    <a:lnTo>
                      <a:pt x="272" y="1747"/>
                    </a:lnTo>
                    <a:lnTo>
                      <a:pt x="281" y="1741"/>
                    </a:lnTo>
                    <a:lnTo>
                      <a:pt x="290" y="1732"/>
                    </a:lnTo>
                    <a:lnTo>
                      <a:pt x="298" y="1724"/>
                    </a:lnTo>
                    <a:lnTo>
                      <a:pt x="306" y="1715"/>
                    </a:lnTo>
                    <a:lnTo>
                      <a:pt x="310" y="1704"/>
                    </a:lnTo>
                    <a:lnTo>
                      <a:pt x="317" y="1694"/>
                    </a:lnTo>
                    <a:lnTo>
                      <a:pt x="320" y="1683"/>
                    </a:lnTo>
                    <a:lnTo>
                      <a:pt x="323" y="1671"/>
                    </a:lnTo>
                    <a:lnTo>
                      <a:pt x="324" y="1658"/>
                    </a:lnTo>
                    <a:lnTo>
                      <a:pt x="326" y="1648"/>
                    </a:lnTo>
                    <a:lnTo>
                      <a:pt x="324" y="1635"/>
                    </a:lnTo>
                    <a:lnTo>
                      <a:pt x="323" y="1621"/>
                    </a:lnTo>
                    <a:lnTo>
                      <a:pt x="323" y="1621"/>
                    </a:lnTo>
                    <a:lnTo>
                      <a:pt x="310" y="1554"/>
                    </a:lnTo>
                    <a:lnTo>
                      <a:pt x="300" y="1489"/>
                    </a:lnTo>
                    <a:lnTo>
                      <a:pt x="290" y="1426"/>
                    </a:lnTo>
                    <a:lnTo>
                      <a:pt x="284" y="1366"/>
                    </a:lnTo>
                    <a:lnTo>
                      <a:pt x="280" y="1309"/>
                    </a:lnTo>
                    <a:lnTo>
                      <a:pt x="275" y="1254"/>
                    </a:lnTo>
                    <a:lnTo>
                      <a:pt x="274" y="1202"/>
                    </a:lnTo>
                    <a:lnTo>
                      <a:pt x="274" y="1153"/>
                    </a:lnTo>
                    <a:lnTo>
                      <a:pt x="274" y="1153"/>
                    </a:lnTo>
                    <a:lnTo>
                      <a:pt x="274" y="1111"/>
                    </a:lnTo>
                    <a:lnTo>
                      <a:pt x="275" y="1071"/>
                    </a:lnTo>
                    <a:lnTo>
                      <a:pt x="280" y="997"/>
                    </a:lnTo>
                    <a:lnTo>
                      <a:pt x="287" y="933"/>
                    </a:lnTo>
                    <a:lnTo>
                      <a:pt x="295" y="877"/>
                    </a:lnTo>
                    <a:lnTo>
                      <a:pt x="295" y="877"/>
                    </a:lnTo>
                    <a:lnTo>
                      <a:pt x="315" y="870"/>
                    </a:lnTo>
                    <a:lnTo>
                      <a:pt x="333" y="858"/>
                    </a:lnTo>
                    <a:lnTo>
                      <a:pt x="350" y="844"/>
                    </a:lnTo>
                    <a:lnTo>
                      <a:pt x="367" y="827"/>
                    </a:lnTo>
                    <a:lnTo>
                      <a:pt x="381" y="807"/>
                    </a:lnTo>
                    <a:lnTo>
                      <a:pt x="393" y="782"/>
                    </a:lnTo>
                    <a:lnTo>
                      <a:pt x="404" y="753"/>
                    </a:lnTo>
                    <a:lnTo>
                      <a:pt x="412" y="719"/>
                    </a:lnTo>
                    <a:lnTo>
                      <a:pt x="412" y="719"/>
                    </a:lnTo>
                    <a:lnTo>
                      <a:pt x="420" y="642"/>
                    </a:lnTo>
                    <a:lnTo>
                      <a:pt x="423" y="605"/>
                    </a:lnTo>
                    <a:lnTo>
                      <a:pt x="424" y="570"/>
                    </a:lnTo>
                    <a:lnTo>
                      <a:pt x="424" y="536"/>
                    </a:lnTo>
                    <a:lnTo>
                      <a:pt x="424" y="504"/>
                    </a:lnTo>
                    <a:lnTo>
                      <a:pt x="423" y="472"/>
                    </a:lnTo>
                    <a:lnTo>
                      <a:pt x="420" y="439"/>
                    </a:lnTo>
                    <a:lnTo>
                      <a:pt x="415" y="407"/>
                    </a:lnTo>
                    <a:lnTo>
                      <a:pt x="410" y="376"/>
                    </a:lnTo>
                    <a:lnTo>
                      <a:pt x="404" y="344"/>
                    </a:lnTo>
                    <a:lnTo>
                      <a:pt x="396" y="312"/>
                    </a:lnTo>
                    <a:lnTo>
                      <a:pt x="380" y="246"/>
                    </a:lnTo>
                    <a:lnTo>
                      <a:pt x="357" y="173"/>
                    </a:lnTo>
                    <a:lnTo>
                      <a:pt x="357" y="173"/>
                    </a:lnTo>
                    <a:lnTo>
                      <a:pt x="347" y="147"/>
                    </a:lnTo>
                    <a:lnTo>
                      <a:pt x="335" y="124"/>
                    </a:lnTo>
                    <a:lnTo>
                      <a:pt x="321" y="103"/>
                    </a:lnTo>
                    <a:lnTo>
                      <a:pt x="307" y="83"/>
                    </a:lnTo>
                    <a:lnTo>
                      <a:pt x="292" y="66"/>
                    </a:lnTo>
                    <a:lnTo>
                      <a:pt x="277" y="52"/>
                    </a:lnTo>
                    <a:lnTo>
                      <a:pt x="260" y="38"/>
                    </a:lnTo>
                    <a:lnTo>
                      <a:pt x="241" y="27"/>
                    </a:lnTo>
                    <a:lnTo>
                      <a:pt x="224" y="18"/>
                    </a:lnTo>
                    <a:lnTo>
                      <a:pt x="206" y="11"/>
                    </a:lnTo>
                    <a:lnTo>
                      <a:pt x="187" y="6"/>
                    </a:lnTo>
                    <a:lnTo>
                      <a:pt x="171" y="3"/>
                    </a:lnTo>
                    <a:lnTo>
                      <a:pt x="152" y="0"/>
                    </a:lnTo>
                    <a:lnTo>
                      <a:pt x="135" y="0"/>
                    </a:lnTo>
                    <a:lnTo>
                      <a:pt x="118" y="1"/>
                    </a:lnTo>
                    <a:lnTo>
                      <a:pt x="101" y="4"/>
                    </a:lnTo>
                    <a:lnTo>
                      <a:pt x="101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45"/>
              <p:cNvSpPr>
                <a:spLocks/>
              </p:cNvSpPr>
              <p:nvPr/>
            </p:nvSpPr>
            <p:spPr bwMode="auto">
              <a:xfrm>
                <a:off x="4445078" y="3274774"/>
                <a:ext cx="473075" cy="530225"/>
              </a:xfrm>
              <a:custGeom>
                <a:avLst/>
                <a:gdLst>
                  <a:gd name="T0" fmla="*/ 596 w 596"/>
                  <a:gd name="T1" fmla="*/ 133 h 669"/>
                  <a:gd name="T2" fmla="*/ 593 w 596"/>
                  <a:gd name="T3" fmla="*/ 73 h 669"/>
                  <a:gd name="T4" fmla="*/ 591 w 596"/>
                  <a:gd name="T5" fmla="*/ 57 h 669"/>
                  <a:gd name="T6" fmla="*/ 576 w 596"/>
                  <a:gd name="T7" fmla="*/ 30 h 669"/>
                  <a:gd name="T8" fmla="*/ 553 w 596"/>
                  <a:gd name="T9" fmla="*/ 10 h 669"/>
                  <a:gd name="T10" fmla="*/ 525 w 596"/>
                  <a:gd name="T11" fmla="*/ 0 h 669"/>
                  <a:gd name="T12" fmla="*/ 508 w 596"/>
                  <a:gd name="T13" fmla="*/ 0 h 669"/>
                  <a:gd name="T14" fmla="*/ 479 w 596"/>
                  <a:gd name="T15" fmla="*/ 10 h 669"/>
                  <a:gd name="T16" fmla="*/ 455 w 596"/>
                  <a:gd name="T17" fmla="*/ 28 h 669"/>
                  <a:gd name="T18" fmla="*/ 441 w 596"/>
                  <a:gd name="T19" fmla="*/ 54 h 669"/>
                  <a:gd name="T20" fmla="*/ 436 w 596"/>
                  <a:gd name="T21" fmla="*/ 85 h 669"/>
                  <a:gd name="T22" fmla="*/ 438 w 596"/>
                  <a:gd name="T23" fmla="*/ 109 h 669"/>
                  <a:gd name="T24" fmla="*/ 439 w 596"/>
                  <a:gd name="T25" fmla="*/ 133 h 669"/>
                  <a:gd name="T26" fmla="*/ 435 w 596"/>
                  <a:gd name="T27" fmla="*/ 192 h 669"/>
                  <a:gd name="T28" fmla="*/ 425 w 596"/>
                  <a:gd name="T29" fmla="*/ 245 h 669"/>
                  <a:gd name="T30" fmla="*/ 410 w 596"/>
                  <a:gd name="T31" fmla="*/ 289 h 669"/>
                  <a:gd name="T32" fmla="*/ 390 w 596"/>
                  <a:gd name="T33" fmla="*/ 329 h 669"/>
                  <a:gd name="T34" fmla="*/ 384 w 596"/>
                  <a:gd name="T35" fmla="*/ 337 h 669"/>
                  <a:gd name="T36" fmla="*/ 364 w 596"/>
                  <a:gd name="T37" fmla="*/ 365 h 669"/>
                  <a:gd name="T38" fmla="*/ 319 w 596"/>
                  <a:gd name="T39" fmla="*/ 409 h 669"/>
                  <a:gd name="T40" fmla="*/ 270 w 596"/>
                  <a:gd name="T41" fmla="*/ 445 h 669"/>
                  <a:gd name="T42" fmla="*/ 218 w 596"/>
                  <a:gd name="T43" fmla="*/ 472 h 669"/>
                  <a:gd name="T44" fmla="*/ 192 w 596"/>
                  <a:gd name="T45" fmla="*/ 481 h 669"/>
                  <a:gd name="T46" fmla="*/ 144 w 596"/>
                  <a:gd name="T47" fmla="*/ 497 h 669"/>
                  <a:gd name="T48" fmla="*/ 106 w 596"/>
                  <a:gd name="T49" fmla="*/ 506 h 669"/>
                  <a:gd name="T50" fmla="*/ 81 w 596"/>
                  <a:gd name="T51" fmla="*/ 511 h 669"/>
                  <a:gd name="T52" fmla="*/ 73 w 596"/>
                  <a:gd name="T53" fmla="*/ 512 h 669"/>
                  <a:gd name="T54" fmla="*/ 73 w 596"/>
                  <a:gd name="T55" fmla="*/ 512 h 669"/>
                  <a:gd name="T56" fmla="*/ 44 w 596"/>
                  <a:gd name="T57" fmla="*/ 520 h 669"/>
                  <a:gd name="T58" fmla="*/ 21 w 596"/>
                  <a:gd name="T59" fmla="*/ 537 h 669"/>
                  <a:gd name="T60" fmla="*/ 6 w 596"/>
                  <a:gd name="T61" fmla="*/ 563 h 669"/>
                  <a:gd name="T62" fmla="*/ 0 w 596"/>
                  <a:gd name="T63" fmla="*/ 592 h 669"/>
                  <a:gd name="T64" fmla="*/ 1 w 596"/>
                  <a:gd name="T65" fmla="*/ 601 h 669"/>
                  <a:gd name="T66" fmla="*/ 6 w 596"/>
                  <a:gd name="T67" fmla="*/ 620 h 669"/>
                  <a:gd name="T68" fmla="*/ 9 w 596"/>
                  <a:gd name="T69" fmla="*/ 627 h 669"/>
                  <a:gd name="T70" fmla="*/ 27 w 596"/>
                  <a:gd name="T71" fmla="*/ 651 h 669"/>
                  <a:gd name="T72" fmla="*/ 53 w 596"/>
                  <a:gd name="T73" fmla="*/ 664 h 669"/>
                  <a:gd name="T74" fmla="*/ 66 w 596"/>
                  <a:gd name="T75" fmla="*/ 667 h 669"/>
                  <a:gd name="T76" fmla="*/ 78 w 596"/>
                  <a:gd name="T77" fmla="*/ 669 h 669"/>
                  <a:gd name="T78" fmla="*/ 81 w 596"/>
                  <a:gd name="T79" fmla="*/ 669 h 669"/>
                  <a:gd name="T80" fmla="*/ 87 w 596"/>
                  <a:gd name="T81" fmla="*/ 669 h 669"/>
                  <a:gd name="T82" fmla="*/ 101 w 596"/>
                  <a:gd name="T83" fmla="*/ 667 h 669"/>
                  <a:gd name="T84" fmla="*/ 155 w 596"/>
                  <a:gd name="T85" fmla="*/ 657 h 669"/>
                  <a:gd name="T86" fmla="*/ 196 w 596"/>
                  <a:gd name="T87" fmla="*/ 646 h 669"/>
                  <a:gd name="T88" fmla="*/ 244 w 596"/>
                  <a:gd name="T89" fmla="*/ 631 h 669"/>
                  <a:gd name="T90" fmla="*/ 296 w 596"/>
                  <a:gd name="T91" fmla="*/ 609 h 669"/>
                  <a:gd name="T92" fmla="*/ 352 w 596"/>
                  <a:gd name="T93" fmla="*/ 580 h 669"/>
                  <a:gd name="T94" fmla="*/ 382 w 596"/>
                  <a:gd name="T95" fmla="*/ 560 h 669"/>
                  <a:gd name="T96" fmla="*/ 413 w 596"/>
                  <a:gd name="T97" fmla="*/ 537 h 669"/>
                  <a:gd name="T98" fmla="*/ 470 w 596"/>
                  <a:gd name="T99" fmla="*/ 483 h 669"/>
                  <a:gd name="T100" fmla="*/ 508 w 596"/>
                  <a:gd name="T101" fmla="*/ 434 h 669"/>
                  <a:gd name="T102" fmla="*/ 521 w 596"/>
                  <a:gd name="T103" fmla="*/ 417 h 669"/>
                  <a:gd name="T104" fmla="*/ 551 w 596"/>
                  <a:gd name="T105" fmla="*/ 357 h 669"/>
                  <a:gd name="T106" fmla="*/ 576 w 596"/>
                  <a:gd name="T107" fmla="*/ 289 h 669"/>
                  <a:gd name="T108" fmla="*/ 591 w 596"/>
                  <a:gd name="T109" fmla="*/ 216 h 669"/>
                  <a:gd name="T110" fmla="*/ 596 w 596"/>
                  <a:gd name="T111" fmla="*/ 133 h 6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596" h="669">
                    <a:moveTo>
                      <a:pt x="596" y="133"/>
                    </a:moveTo>
                    <a:lnTo>
                      <a:pt x="596" y="133"/>
                    </a:lnTo>
                    <a:lnTo>
                      <a:pt x="596" y="103"/>
                    </a:lnTo>
                    <a:lnTo>
                      <a:pt x="593" y="73"/>
                    </a:lnTo>
                    <a:lnTo>
                      <a:pt x="593" y="73"/>
                    </a:lnTo>
                    <a:lnTo>
                      <a:pt x="591" y="57"/>
                    </a:lnTo>
                    <a:lnTo>
                      <a:pt x="585" y="42"/>
                    </a:lnTo>
                    <a:lnTo>
                      <a:pt x="576" y="30"/>
                    </a:lnTo>
                    <a:lnTo>
                      <a:pt x="567" y="19"/>
                    </a:lnTo>
                    <a:lnTo>
                      <a:pt x="553" y="10"/>
                    </a:lnTo>
                    <a:lnTo>
                      <a:pt x="539" y="3"/>
                    </a:lnTo>
                    <a:lnTo>
                      <a:pt x="525" y="0"/>
                    </a:lnTo>
                    <a:lnTo>
                      <a:pt x="508" y="0"/>
                    </a:lnTo>
                    <a:lnTo>
                      <a:pt x="508" y="0"/>
                    </a:lnTo>
                    <a:lnTo>
                      <a:pt x="493" y="3"/>
                    </a:lnTo>
                    <a:lnTo>
                      <a:pt x="479" y="10"/>
                    </a:lnTo>
                    <a:lnTo>
                      <a:pt x="465" y="17"/>
                    </a:lnTo>
                    <a:lnTo>
                      <a:pt x="455" y="28"/>
                    </a:lnTo>
                    <a:lnTo>
                      <a:pt x="447" y="40"/>
                    </a:lnTo>
                    <a:lnTo>
                      <a:pt x="441" y="54"/>
                    </a:lnTo>
                    <a:lnTo>
                      <a:pt x="438" y="70"/>
                    </a:lnTo>
                    <a:lnTo>
                      <a:pt x="436" y="85"/>
                    </a:lnTo>
                    <a:lnTo>
                      <a:pt x="436" y="85"/>
                    </a:lnTo>
                    <a:lnTo>
                      <a:pt x="438" y="109"/>
                    </a:lnTo>
                    <a:lnTo>
                      <a:pt x="439" y="133"/>
                    </a:lnTo>
                    <a:lnTo>
                      <a:pt x="439" y="133"/>
                    </a:lnTo>
                    <a:lnTo>
                      <a:pt x="438" y="163"/>
                    </a:lnTo>
                    <a:lnTo>
                      <a:pt x="435" y="192"/>
                    </a:lnTo>
                    <a:lnTo>
                      <a:pt x="430" y="220"/>
                    </a:lnTo>
                    <a:lnTo>
                      <a:pt x="425" y="245"/>
                    </a:lnTo>
                    <a:lnTo>
                      <a:pt x="418" y="268"/>
                    </a:lnTo>
                    <a:lnTo>
                      <a:pt x="410" y="289"/>
                    </a:lnTo>
                    <a:lnTo>
                      <a:pt x="399" y="309"/>
                    </a:lnTo>
                    <a:lnTo>
                      <a:pt x="390" y="329"/>
                    </a:lnTo>
                    <a:lnTo>
                      <a:pt x="390" y="329"/>
                    </a:lnTo>
                    <a:lnTo>
                      <a:pt x="384" y="337"/>
                    </a:lnTo>
                    <a:lnTo>
                      <a:pt x="384" y="337"/>
                    </a:lnTo>
                    <a:lnTo>
                      <a:pt x="364" y="365"/>
                    </a:lnTo>
                    <a:lnTo>
                      <a:pt x="342" y="388"/>
                    </a:lnTo>
                    <a:lnTo>
                      <a:pt x="319" y="409"/>
                    </a:lnTo>
                    <a:lnTo>
                      <a:pt x="295" y="428"/>
                    </a:lnTo>
                    <a:lnTo>
                      <a:pt x="270" y="445"/>
                    </a:lnTo>
                    <a:lnTo>
                      <a:pt x="244" y="460"/>
                    </a:lnTo>
                    <a:lnTo>
                      <a:pt x="218" y="472"/>
                    </a:lnTo>
                    <a:lnTo>
                      <a:pt x="192" y="481"/>
                    </a:lnTo>
                    <a:lnTo>
                      <a:pt x="192" y="481"/>
                    </a:lnTo>
                    <a:lnTo>
                      <a:pt x="167" y="491"/>
                    </a:lnTo>
                    <a:lnTo>
                      <a:pt x="144" y="497"/>
                    </a:lnTo>
                    <a:lnTo>
                      <a:pt x="106" y="506"/>
                    </a:lnTo>
                    <a:lnTo>
                      <a:pt x="106" y="506"/>
                    </a:lnTo>
                    <a:lnTo>
                      <a:pt x="81" y="511"/>
                    </a:lnTo>
                    <a:lnTo>
                      <a:pt x="81" y="511"/>
                    </a:lnTo>
                    <a:lnTo>
                      <a:pt x="73" y="512"/>
                    </a:lnTo>
                    <a:lnTo>
                      <a:pt x="73" y="512"/>
                    </a:lnTo>
                    <a:lnTo>
                      <a:pt x="73" y="512"/>
                    </a:lnTo>
                    <a:lnTo>
                      <a:pt x="73" y="512"/>
                    </a:lnTo>
                    <a:lnTo>
                      <a:pt x="58" y="514"/>
                    </a:lnTo>
                    <a:lnTo>
                      <a:pt x="44" y="520"/>
                    </a:lnTo>
                    <a:lnTo>
                      <a:pt x="32" y="528"/>
                    </a:lnTo>
                    <a:lnTo>
                      <a:pt x="21" y="537"/>
                    </a:lnTo>
                    <a:lnTo>
                      <a:pt x="12" y="549"/>
                    </a:lnTo>
                    <a:lnTo>
                      <a:pt x="6" y="563"/>
                    </a:lnTo>
                    <a:lnTo>
                      <a:pt x="1" y="577"/>
                    </a:lnTo>
                    <a:lnTo>
                      <a:pt x="0" y="592"/>
                    </a:lnTo>
                    <a:lnTo>
                      <a:pt x="0" y="592"/>
                    </a:lnTo>
                    <a:lnTo>
                      <a:pt x="1" y="601"/>
                    </a:lnTo>
                    <a:lnTo>
                      <a:pt x="3" y="611"/>
                    </a:lnTo>
                    <a:lnTo>
                      <a:pt x="6" y="620"/>
                    </a:lnTo>
                    <a:lnTo>
                      <a:pt x="9" y="627"/>
                    </a:lnTo>
                    <a:lnTo>
                      <a:pt x="9" y="627"/>
                    </a:lnTo>
                    <a:lnTo>
                      <a:pt x="18" y="640"/>
                    </a:lnTo>
                    <a:lnTo>
                      <a:pt x="27" y="651"/>
                    </a:lnTo>
                    <a:lnTo>
                      <a:pt x="40" y="658"/>
                    </a:lnTo>
                    <a:lnTo>
                      <a:pt x="53" y="664"/>
                    </a:lnTo>
                    <a:lnTo>
                      <a:pt x="53" y="664"/>
                    </a:lnTo>
                    <a:lnTo>
                      <a:pt x="66" y="667"/>
                    </a:lnTo>
                    <a:lnTo>
                      <a:pt x="78" y="669"/>
                    </a:lnTo>
                    <a:lnTo>
                      <a:pt x="78" y="669"/>
                    </a:lnTo>
                    <a:lnTo>
                      <a:pt x="81" y="669"/>
                    </a:lnTo>
                    <a:lnTo>
                      <a:pt x="81" y="669"/>
                    </a:lnTo>
                    <a:lnTo>
                      <a:pt x="87" y="669"/>
                    </a:lnTo>
                    <a:lnTo>
                      <a:pt x="87" y="669"/>
                    </a:lnTo>
                    <a:lnTo>
                      <a:pt x="101" y="667"/>
                    </a:lnTo>
                    <a:lnTo>
                      <a:pt x="101" y="667"/>
                    </a:lnTo>
                    <a:lnTo>
                      <a:pt x="124" y="663"/>
                    </a:lnTo>
                    <a:lnTo>
                      <a:pt x="155" y="657"/>
                    </a:lnTo>
                    <a:lnTo>
                      <a:pt x="155" y="657"/>
                    </a:lnTo>
                    <a:lnTo>
                      <a:pt x="196" y="646"/>
                    </a:lnTo>
                    <a:lnTo>
                      <a:pt x="221" y="640"/>
                    </a:lnTo>
                    <a:lnTo>
                      <a:pt x="244" y="631"/>
                    </a:lnTo>
                    <a:lnTo>
                      <a:pt x="270" y="620"/>
                    </a:lnTo>
                    <a:lnTo>
                      <a:pt x="296" y="609"/>
                    </a:lnTo>
                    <a:lnTo>
                      <a:pt x="324" y="595"/>
                    </a:lnTo>
                    <a:lnTo>
                      <a:pt x="352" y="580"/>
                    </a:lnTo>
                    <a:lnTo>
                      <a:pt x="352" y="580"/>
                    </a:lnTo>
                    <a:lnTo>
                      <a:pt x="382" y="560"/>
                    </a:lnTo>
                    <a:lnTo>
                      <a:pt x="413" y="537"/>
                    </a:lnTo>
                    <a:lnTo>
                      <a:pt x="413" y="537"/>
                    </a:lnTo>
                    <a:lnTo>
                      <a:pt x="442" y="511"/>
                    </a:lnTo>
                    <a:lnTo>
                      <a:pt x="470" y="483"/>
                    </a:lnTo>
                    <a:lnTo>
                      <a:pt x="496" y="451"/>
                    </a:lnTo>
                    <a:lnTo>
                      <a:pt x="508" y="434"/>
                    </a:lnTo>
                    <a:lnTo>
                      <a:pt x="521" y="417"/>
                    </a:lnTo>
                    <a:lnTo>
                      <a:pt x="521" y="417"/>
                    </a:lnTo>
                    <a:lnTo>
                      <a:pt x="536" y="388"/>
                    </a:lnTo>
                    <a:lnTo>
                      <a:pt x="551" y="357"/>
                    </a:lnTo>
                    <a:lnTo>
                      <a:pt x="565" y="325"/>
                    </a:lnTo>
                    <a:lnTo>
                      <a:pt x="576" y="289"/>
                    </a:lnTo>
                    <a:lnTo>
                      <a:pt x="585" y="254"/>
                    </a:lnTo>
                    <a:lnTo>
                      <a:pt x="591" y="216"/>
                    </a:lnTo>
                    <a:lnTo>
                      <a:pt x="594" y="174"/>
                    </a:lnTo>
                    <a:lnTo>
                      <a:pt x="596" y="133"/>
                    </a:lnTo>
                    <a:lnTo>
                      <a:pt x="596" y="13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46"/>
              <p:cNvSpPr>
                <a:spLocks/>
              </p:cNvSpPr>
              <p:nvPr/>
            </p:nvSpPr>
            <p:spPr bwMode="auto">
              <a:xfrm>
                <a:off x="5457974" y="2829109"/>
                <a:ext cx="349250" cy="350838"/>
              </a:xfrm>
              <a:custGeom>
                <a:avLst/>
                <a:gdLst>
                  <a:gd name="T0" fmla="*/ 270 w 441"/>
                  <a:gd name="T1" fmla="*/ 436 h 443"/>
                  <a:gd name="T2" fmla="*/ 313 w 441"/>
                  <a:gd name="T3" fmla="*/ 423 h 443"/>
                  <a:gd name="T4" fmla="*/ 350 w 441"/>
                  <a:gd name="T5" fmla="*/ 399 h 443"/>
                  <a:gd name="T6" fmla="*/ 382 w 441"/>
                  <a:gd name="T7" fmla="*/ 372 h 443"/>
                  <a:gd name="T8" fmla="*/ 409 w 441"/>
                  <a:gd name="T9" fmla="*/ 338 h 443"/>
                  <a:gd name="T10" fmla="*/ 427 w 441"/>
                  <a:gd name="T11" fmla="*/ 300 h 443"/>
                  <a:gd name="T12" fmla="*/ 438 w 441"/>
                  <a:gd name="T13" fmla="*/ 258 h 443"/>
                  <a:gd name="T14" fmla="*/ 441 w 441"/>
                  <a:gd name="T15" fmla="*/ 215 h 443"/>
                  <a:gd name="T16" fmla="*/ 436 w 441"/>
                  <a:gd name="T17" fmla="*/ 170 h 443"/>
                  <a:gd name="T18" fmla="*/ 430 w 441"/>
                  <a:gd name="T19" fmla="*/ 149 h 443"/>
                  <a:gd name="T20" fmla="*/ 412 w 441"/>
                  <a:gd name="T21" fmla="*/ 109 h 443"/>
                  <a:gd name="T22" fmla="*/ 385 w 441"/>
                  <a:gd name="T23" fmla="*/ 74 h 443"/>
                  <a:gd name="T24" fmla="*/ 355 w 441"/>
                  <a:gd name="T25" fmla="*/ 44 h 443"/>
                  <a:gd name="T26" fmla="*/ 318 w 441"/>
                  <a:gd name="T27" fmla="*/ 23 h 443"/>
                  <a:gd name="T28" fmla="*/ 279 w 441"/>
                  <a:gd name="T29" fmla="*/ 8 h 443"/>
                  <a:gd name="T30" fmla="*/ 236 w 441"/>
                  <a:gd name="T31" fmla="*/ 0 h 443"/>
                  <a:gd name="T32" fmla="*/ 192 w 441"/>
                  <a:gd name="T33" fmla="*/ 1 h 443"/>
                  <a:gd name="T34" fmla="*/ 170 w 441"/>
                  <a:gd name="T35" fmla="*/ 6 h 443"/>
                  <a:gd name="T36" fmla="*/ 127 w 441"/>
                  <a:gd name="T37" fmla="*/ 20 h 443"/>
                  <a:gd name="T38" fmla="*/ 90 w 441"/>
                  <a:gd name="T39" fmla="*/ 41 h 443"/>
                  <a:gd name="T40" fmla="*/ 58 w 441"/>
                  <a:gd name="T41" fmla="*/ 71 h 443"/>
                  <a:gd name="T42" fmla="*/ 32 w 441"/>
                  <a:gd name="T43" fmla="*/ 104 h 443"/>
                  <a:gd name="T44" fmla="*/ 14 w 441"/>
                  <a:gd name="T45" fmla="*/ 141 h 443"/>
                  <a:gd name="T46" fmla="*/ 3 w 441"/>
                  <a:gd name="T47" fmla="*/ 183 h 443"/>
                  <a:gd name="T48" fmla="*/ 0 w 441"/>
                  <a:gd name="T49" fmla="*/ 227 h 443"/>
                  <a:gd name="T50" fmla="*/ 4 w 441"/>
                  <a:gd name="T51" fmla="*/ 270 h 443"/>
                  <a:gd name="T52" fmla="*/ 10 w 441"/>
                  <a:gd name="T53" fmla="*/ 293 h 443"/>
                  <a:gd name="T54" fmla="*/ 29 w 441"/>
                  <a:gd name="T55" fmla="*/ 333 h 443"/>
                  <a:gd name="T56" fmla="*/ 55 w 441"/>
                  <a:gd name="T57" fmla="*/ 367 h 443"/>
                  <a:gd name="T58" fmla="*/ 86 w 441"/>
                  <a:gd name="T59" fmla="*/ 396 h 443"/>
                  <a:gd name="T60" fmla="*/ 121 w 441"/>
                  <a:gd name="T61" fmla="*/ 419 h 443"/>
                  <a:gd name="T62" fmla="*/ 161 w 441"/>
                  <a:gd name="T63" fmla="*/ 435 h 443"/>
                  <a:gd name="T64" fmla="*/ 204 w 441"/>
                  <a:gd name="T65" fmla="*/ 441 h 443"/>
                  <a:gd name="T66" fmla="*/ 249 w 441"/>
                  <a:gd name="T67" fmla="*/ 441 h 443"/>
                  <a:gd name="T68" fmla="*/ 270 w 441"/>
                  <a:gd name="T69" fmla="*/ 436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1" h="443">
                    <a:moveTo>
                      <a:pt x="270" y="436"/>
                    </a:moveTo>
                    <a:lnTo>
                      <a:pt x="270" y="436"/>
                    </a:lnTo>
                    <a:lnTo>
                      <a:pt x="292" y="430"/>
                    </a:lnTo>
                    <a:lnTo>
                      <a:pt x="313" y="423"/>
                    </a:lnTo>
                    <a:lnTo>
                      <a:pt x="332" y="412"/>
                    </a:lnTo>
                    <a:lnTo>
                      <a:pt x="350" y="399"/>
                    </a:lnTo>
                    <a:lnTo>
                      <a:pt x="367" y="387"/>
                    </a:lnTo>
                    <a:lnTo>
                      <a:pt x="382" y="372"/>
                    </a:lnTo>
                    <a:lnTo>
                      <a:pt x="396" y="355"/>
                    </a:lnTo>
                    <a:lnTo>
                      <a:pt x="409" y="338"/>
                    </a:lnTo>
                    <a:lnTo>
                      <a:pt x="418" y="320"/>
                    </a:lnTo>
                    <a:lnTo>
                      <a:pt x="427" y="300"/>
                    </a:lnTo>
                    <a:lnTo>
                      <a:pt x="433" y="280"/>
                    </a:lnTo>
                    <a:lnTo>
                      <a:pt x="438" y="258"/>
                    </a:lnTo>
                    <a:lnTo>
                      <a:pt x="441" y="237"/>
                    </a:lnTo>
                    <a:lnTo>
                      <a:pt x="441" y="215"/>
                    </a:lnTo>
                    <a:lnTo>
                      <a:pt x="439" y="194"/>
                    </a:lnTo>
                    <a:lnTo>
                      <a:pt x="436" y="170"/>
                    </a:lnTo>
                    <a:lnTo>
                      <a:pt x="436" y="170"/>
                    </a:lnTo>
                    <a:lnTo>
                      <a:pt x="430" y="149"/>
                    </a:lnTo>
                    <a:lnTo>
                      <a:pt x="421" y="129"/>
                    </a:lnTo>
                    <a:lnTo>
                      <a:pt x="412" y="109"/>
                    </a:lnTo>
                    <a:lnTo>
                      <a:pt x="399" y="91"/>
                    </a:lnTo>
                    <a:lnTo>
                      <a:pt x="385" y="74"/>
                    </a:lnTo>
                    <a:lnTo>
                      <a:pt x="370" y="58"/>
                    </a:lnTo>
                    <a:lnTo>
                      <a:pt x="355" y="44"/>
                    </a:lnTo>
                    <a:lnTo>
                      <a:pt x="338" y="34"/>
                    </a:lnTo>
                    <a:lnTo>
                      <a:pt x="318" y="23"/>
                    </a:lnTo>
                    <a:lnTo>
                      <a:pt x="299" y="14"/>
                    </a:lnTo>
                    <a:lnTo>
                      <a:pt x="279" y="8"/>
                    </a:lnTo>
                    <a:lnTo>
                      <a:pt x="258" y="3"/>
                    </a:lnTo>
                    <a:lnTo>
                      <a:pt x="236" y="0"/>
                    </a:lnTo>
                    <a:lnTo>
                      <a:pt x="215" y="0"/>
                    </a:lnTo>
                    <a:lnTo>
                      <a:pt x="192" y="1"/>
                    </a:lnTo>
                    <a:lnTo>
                      <a:pt x="170" y="6"/>
                    </a:lnTo>
                    <a:lnTo>
                      <a:pt x="170" y="6"/>
                    </a:lnTo>
                    <a:lnTo>
                      <a:pt x="149" y="12"/>
                    </a:lnTo>
                    <a:lnTo>
                      <a:pt x="127" y="20"/>
                    </a:lnTo>
                    <a:lnTo>
                      <a:pt x="109" y="31"/>
                    </a:lnTo>
                    <a:lnTo>
                      <a:pt x="90" y="41"/>
                    </a:lnTo>
                    <a:lnTo>
                      <a:pt x="73" y="55"/>
                    </a:lnTo>
                    <a:lnTo>
                      <a:pt x="58" y="71"/>
                    </a:lnTo>
                    <a:lnTo>
                      <a:pt x="44" y="86"/>
                    </a:lnTo>
                    <a:lnTo>
                      <a:pt x="32" y="104"/>
                    </a:lnTo>
                    <a:lnTo>
                      <a:pt x="21" y="123"/>
                    </a:lnTo>
                    <a:lnTo>
                      <a:pt x="14" y="141"/>
                    </a:lnTo>
                    <a:lnTo>
                      <a:pt x="7" y="163"/>
                    </a:lnTo>
                    <a:lnTo>
                      <a:pt x="3" y="183"/>
                    </a:lnTo>
                    <a:lnTo>
                      <a:pt x="0" y="204"/>
                    </a:lnTo>
                    <a:lnTo>
                      <a:pt x="0" y="227"/>
                    </a:lnTo>
                    <a:lnTo>
                      <a:pt x="1" y="249"/>
                    </a:lnTo>
                    <a:lnTo>
                      <a:pt x="4" y="270"/>
                    </a:lnTo>
                    <a:lnTo>
                      <a:pt x="4" y="270"/>
                    </a:lnTo>
                    <a:lnTo>
                      <a:pt x="10" y="293"/>
                    </a:lnTo>
                    <a:lnTo>
                      <a:pt x="20" y="313"/>
                    </a:lnTo>
                    <a:lnTo>
                      <a:pt x="29" y="333"/>
                    </a:lnTo>
                    <a:lnTo>
                      <a:pt x="41" y="350"/>
                    </a:lnTo>
                    <a:lnTo>
                      <a:pt x="55" y="367"/>
                    </a:lnTo>
                    <a:lnTo>
                      <a:pt x="69" y="383"/>
                    </a:lnTo>
                    <a:lnTo>
                      <a:pt x="86" y="396"/>
                    </a:lnTo>
                    <a:lnTo>
                      <a:pt x="103" y="409"/>
                    </a:lnTo>
                    <a:lnTo>
                      <a:pt x="121" y="419"/>
                    </a:lnTo>
                    <a:lnTo>
                      <a:pt x="141" y="427"/>
                    </a:lnTo>
                    <a:lnTo>
                      <a:pt x="161" y="435"/>
                    </a:lnTo>
                    <a:lnTo>
                      <a:pt x="183" y="439"/>
                    </a:lnTo>
                    <a:lnTo>
                      <a:pt x="204" y="441"/>
                    </a:lnTo>
                    <a:lnTo>
                      <a:pt x="226" y="443"/>
                    </a:lnTo>
                    <a:lnTo>
                      <a:pt x="249" y="441"/>
                    </a:lnTo>
                    <a:lnTo>
                      <a:pt x="270" y="436"/>
                    </a:lnTo>
                    <a:lnTo>
                      <a:pt x="270" y="43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47"/>
              <p:cNvSpPr>
                <a:spLocks noEditPoints="1"/>
              </p:cNvSpPr>
              <p:nvPr/>
            </p:nvSpPr>
            <p:spPr bwMode="auto">
              <a:xfrm>
                <a:off x="4981724" y="3232334"/>
                <a:ext cx="1008062" cy="1362075"/>
              </a:xfrm>
              <a:custGeom>
                <a:avLst/>
                <a:gdLst>
                  <a:gd name="T0" fmla="*/ 1036 w 1270"/>
                  <a:gd name="T1" fmla="*/ 4 h 1715"/>
                  <a:gd name="T2" fmla="*/ 615 w 1270"/>
                  <a:gd name="T3" fmla="*/ 0 h 1715"/>
                  <a:gd name="T4" fmla="*/ 587 w 1270"/>
                  <a:gd name="T5" fmla="*/ 4 h 1715"/>
                  <a:gd name="T6" fmla="*/ 503 w 1270"/>
                  <a:gd name="T7" fmla="*/ 53 h 1715"/>
                  <a:gd name="T8" fmla="*/ 417 w 1270"/>
                  <a:gd name="T9" fmla="*/ 143 h 1715"/>
                  <a:gd name="T10" fmla="*/ 337 w 1270"/>
                  <a:gd name="T11" fmla="*/ 264 h 1715"/>
                  <a:gd name="T12" fmla="*/ 262 w 1270"/>
                  <a:gd name="T13" fmla="*/ 439 h 1715"/>
                  <a:gd name="T14" fmla="*/ 197 w 1270"/>
                  <a:gd name="T15" fmla="*/ 674 h 1715"/>
                  <a:gd name="T16" fmla="*/ 186 w 1270"/>
                  <a:gd name="T17" fmla="*/ 765 h 1715"/>
                  <a:gd name="T18" fmla="*/ 34 w 1270"/>
                  <a:gd name="T19" fmla="*/ 1014 h 1715"/>
                  <a:gd name="T20" fmla="*/ 518 w 1270"/>
                  <a:gd name="T21" fmla="*/ 956 h 1715"/>
                  <a:gd name="T22" fmla="*/ 340 w 1270"/>
                  <a:gd name="T23" fmla="*/ 759 h 1715"/>
                  <a:gd name="T24" fmla="*/ 385 w 1270"/>
                  <a:gd name="T25" fmla="*/ 570 h 1715"/>
                  <a:gd name="T26" fmla="*/ 449 w 1270"/>
                  <a:gd name="T27" fmla="*/ 395 h 1715"/>
                  <a:gd name="T28" fmla="*/ 540 w 1270"/>
                  <a:gd name="T29" fmla="*/ 242 h 1715"/>
                  <a:gd name="T30" fmla="*/ 540 w 1270"/>
                  <a:gd name="T31" fmla="*/ 1606 h 1715"/>
                  <a:gd name="T32" fmla="*/ 560 w 1270"/>
                  <a:gd name="T33" fmla="*/ 1661 h 1715"/>
                  <a:gd name="T34" fmla="*/ 603 w 1270"/>
                  <a:gd name="T35" fmla="*/ 1701 h 1715"/>
                  <a:gd name="T36" fmla="*/ 661 w 1270"/>
                  <a:gd name="T37" fmla="*/ 1715 h 1715"/>
                  <a:gd name="T38" fmla="*/ 709 w 1270"/>
                  <a:gd name="T39" fmla="*/ 1706 h 1715"/>
                  <a:gd name="T40" fmla="*/ 755 w 1270"/>
                  <a:gd name="T41" fmla="*/ 1672 h 1715"/>
                  <a:gd name="T42" fmla="*/ 780 w 1270"/>
                  <a:gd name="T43" fmla="*/ 1618 h 1715"/>
                  <a:gd name="T44" fmla="*/ 829 w 1270"/>
                  <a:gd name="T45" fmla="*/ 1594 h 1715"/>
                  <a:gd name="T46" fmla="*/ 838 w 1270"/>
                  <a:gd name="T47" fmla="*/ 1641 h 1715"/>
                  <a:gd name="T48" fmla="*/ 872 w 1270"/>
                  <a:gd name="T49" fmla="*/ 1687 h 1715"/>
                  <a:gd name="T50" fmla="*/ 926 w 1270"/>
                  <a:gd name="T51" fmla="*/ 1713 h 1715"/>
                  <a:gd name="T52" fmla="*/ 975 w 1270"/>
                  <a:gd name="T53" fmla="*/ 1713 h 1715"/>
                  <a:gd name="T54" fmla="*/ 1027 w 1270"/>
                  <a:gd name="T55" fmla="*/ 1687 h 1715"/>
                  <a:gd name="T56" fmla="*/ 1062 w 1270"/>
                  <a:gd name="T57" fmla="*/ 1641 h 1715"/>
                  <a:gd name="T58" fmla="*/ 1072 w 1270"/>
                  <a:gd name="T59" fmla="*/ 748 h 1715"/>
                  <a:gd name="T60" fmla="*/ 1070 w 1270"/>
                  <a:gd name="T61" fmla="*/ 545 h 1715"/>
                  <a:gd name="T62" fmla="*/ 915 w 1270"/>
                  <a:gd name="T63" fmla="*/ 562 h 1715"/>
                  <a:gd name="T64" fmla="*/ 839 w 1270"/>
                  <a:gd name="T65" fmla="*/ 559 h 1715"/>
                  <a:gd name="T66" fmla="*/ 792 w 1270"/>
                  <a:gd name="T67" fmla="*/ 538 h 1715"/>
                  <a:gd name="T68" fmla="*/ 766 w 1270"/>
                  <a:gd name="T69" fmla="*/ 499 h 1715"/>
                  <a:gd name="T70" fmla="*/ 758 w 1270"/>
                  <a:gd name="T71" fmla="*/ 456 h 1715"/>
                  <a:gd name="T72" fmla="*/ 776 w 1270"/>
                  <a:gd name="T73" fmla="*/ 404 h 1715"/>
                  <a:gd name="T74" fmla="*/ 847 w 1270"/>
                  <a:gd name="T75" fmla="*/ 364 h 1715"/>
                  <a:gd name="T76" fmla="*/ 915 w 1270"/>
                  <a:gd name="T77" fmla="*/ 365 h 1715"/>
                  <a:gd name="T78" fmla="*/ 995 w 1270"/>
                  <a:gd name="T79" fmla="*/ 361 h 1715"/>
                  <a:gd name="T80" fmla="*/ 1072 w 1270"/>
                  <a:gd name="T81" fmla="*/ 335 h 1715"/>
                  <a:gd name="T82" fmla="*/ 1088 w 1270"/>
                  <a:gd name="T83" fmla="*/ 224 h 1715"/>
                  <a:gd name="T84" fmla="*/ 1113 w 1270"/>
                  <a:gd name="T85" fmla="*/ 295 h 1715"/>
                  <a:gd name="T86" fmla="*/ 1092 w 1270"/>
                  <a:gd name="T87" fmla="*/ 344 h 1715"/>
                  <a:gd name="T88" fmla="*/ 1061 w 1270"/>
                  <a:gd name="T89" fmla="*/ 362 h 1715"/>
                  <a:gd name="T90" fmla="*/ 956 w 1270"/>
                  <a:gd name="T91" fmla="*/ 384 h 1715"/>
                  <a:gd name="T92" fmla="*/ 976 w 1270"/>
                  <a:gd name="T93" fmla="*/ 405 h 1715"/>
                  <a:gd name="T94" fmla="*/ 998 w 1270"/>
                  <a:gd name="T95" fmla="*/ 433 h 1715"/>
                  <a:gd name="T96" fmla="*/ 995 w 1270"/>
                  <a:gd name="T97" fmla="*/ 456 h 1715"/>
                  <a:gd name="T98" fmla="*/ 989 w 1270"/>
                  <a:gd name="T99" fmla="*/ 507 h 1715"/>
                  <a:gd name="T100" fmla="*/ 1065 w 1270"/>
                  <a:gd name="T101" fmla="*/ 525 h 1715"/>
                  <a:gd name="T102" fmla="*/ 1115 w 1270"/>
                  <a:gd name="T103" fmla="*/ 510 h 1715"/>
                  <a:gd name="T104" fmla="*/ 1198 w 1270"/>
                  <a:gd name="T105" fmla="*/ 459 h 1715"/>
                  <a:gd name="T106" fmla="*/ 1258 w 1270"/>
                  <a:gd name="T107" fmla="*/ 369 h 1715"/>
                  <a:gd name="T108" fmla="*/ 1268 w 1270"/>
                  <a:gd name="T109" fmla="*/ 267 h 1715"/>
                  <a:gd name="T110" fmla="*/ 1221 w 1270"/>
                  <a:gd name="T111" fmla="*/ 138 h 1715"/>
                  <a:gd name="T112" fmla="*/ 1150 w 1270"/>
                  <a:gd name="T113" fmla="*/ 58 h 1715"/>
                  <a:gd name="T114" fmla="*/ 183 w 1270"/>
                  <a:gd name="T115" fmla="*/ 956 h 1715"/>
                  <a:gd name="T116" fmla="*/ 263 w 1270"/>
                  <a:gd name="T117" fmla="*/ 822 h 17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70" h="1715">
                    <a:moveTo>
                      <a:pt x="1105" y="29"/>
                    </a:moveTo>
                    <a:lnTo>
                      <a:pt x="1105" y="29"/>
                    </a:lnTo>
                    <a:lnTo>
                      <a:pt x="1084" y="18"/>
                    </a:lnTo>
                    <a:lnTo>
                      <a:pt x="1061" y="10"/>
                    </a:lnTo>
                    <a:lnTo>
                      <a:pt x="1036" y="4"/>
                    </a:lnTo>
                    <a:lnTo>
                      <a:pt x="1012" y="1"/>
                    </a:lnTo>
                    <a:lnTo>
                      <a:pt x="1012" y="1"/>
                    </a:lnTo>
                    <a:lnTo>
                      <a:pt x="995" y="0"/>
                    </a:lnTo>
                    <a:lnTo>
                      <a:pt x="615" y="0"/>
                    </a:lnTo>
                    <a:lnTo>
                      <a:pt x="615" y="0"/>
                    </a:lnTo>
                    <a:lnTo>
                      <a:pt x="603" y="0"/>
                    </a:lnTo>
                    <a:lnTo>
                      <a:pt x="590" y="3"/>
                    </a:lnTo>
                    <a:lnTo>
                      <a:pt x="590" y="3"/>
                    </a:lnTo>
                    <a:lnTo>
                      <a:pt x="587" y="4"/>
                    </a:lnTo>
                    <a:lnTo>
                      <a:pt x="587" y="4"/>
                    </a:lnTo>
                    <a:lnTo>
                      <a:pt x="580" y="7"/>
                    </a:lnTo>
                    <a:lnTo>
                      <a:pt x="566" y="13"/>
                    </a:lnTo>
                    <a:lnTo>
                      <a:pt x="549" y="23"/>
                    </a:lnTo>
                    <a:lnTo>
                      <a:pt x="527" y="35"/>
                    </a:lnTo>
                    <a:lnTo>
                      <a:pt x="503" y="53"/>
                    </a:lnTo>
                    <a:lnTo>
                      <a:pt x="477" y="78"/>
                    </a:lnTo>
                    <a:lnTo>
                      <a:pt x="448" y="107"/>
                    </a:lnTo>
                    <a:lnTo>
                      <a:pt x="432" y="124"/>
                    </a:lnTo>
                    <a:lnTo>
                      <a:pt x="417" y="143"/>
                    </a:lnTo>
                    <a:lnTo>
                      <a:pt x="417" y="143"/>
                    </a:lnTo>
                    <a:lnTo>
                      <a:pt x="401" y="164"/>
                    </a:lnTo>
                    <a:lnTo>
                      <a:pt x="385" y="186"/>
                    </a:lnTo>
                    <a:lnTo>
                      <a:pt x="369" y="210"/>
                    </a:lnTo>
                    <a:lnTo>
                      <a:pt x="354" y="236"/>
                    </a:lnTo>
                    <a:lnTo>
                      <a:pt x="337" y="264"/>
                    </a:lnTo>
                    <a:lnTo>
                      <a:pt x="322" y="295"/>
                    </a:lnTo>
                    <a:lnTo>
                      <a:pt x="306" y="327"/>
                    </a:lnTo>
                    <a:lnTo>
                      <a:pt x="291" y="362"/>
                    </a:lnTo>
                    <a:lnTo>
                      <a:pt x="275" y="399"/>
                    </a:lnTo>
                    <a:lnTo>
                      <a:pt x="262" y="439"/>
                    </a:lnTo>
                    <a:lnTo>
                      <a:pt x="248" y="481"/>
                    </a:lnTo>
                    <a:lnTo>
                      <a:pt x="234" y="525"/>
                    </a:lnTo>
                    <a:lnTo>
                      <a:pt x="220" y="571"/>
                    </a:lnTo>
                    <a:lnTo>
                      <a:pt x="208" y="622"/>
                    </a:lnTo>
                    <a:lnTo>
                      <a:pt x="197" y="674"/>
                    </a:lnTo>
                    <a:lnTo>
                      <a:pt x="185" y="730"/>
                    </a:lnTo>
                    <a:lnTo>
                      <a:pt x="185" y="730"/>
                    </a:lnTo>
                    <a:lnTo>
                      <a:pt x="185" y="742"/>
                    </a:lnTo>
                    <a:lnTo>
                      <a:pt x="185" y="753"/>
                    </a:lnTo>
                    <a:lnTo>
                      <a:pt x="186" y="765"/>
                    </a:lnTo>
                    <a:lnTo>
                      <a:pt x="191" y="776"/>
                    </a:lnTo>
                    <a:lnTo>
                      <a:pt x="126" y="956"/>
                    </a:lnTo>
                    <a:lnTo>
                      <a:pt x="0" y="956"/>
                    </a:lnTo>
                    <a:lnTo>
                      <a:pt x="0" y="1014"/>
                    </a:lnTo>
                    <a:lnTo>
                      <a:pt x="34" y="1014"/>
                    </a:lnTo>
                    <a:lnTo>
                      <a:pt x="66" y="1292"/>
                    </a:lnTo>
                    <a:lnTo>
                      <a:pt x="454" y="1292"/>
                    </a:lnTo>
                    <a:lnTo>
                      <a:pt x="484" y="1014"/>
                    </a:lnTo>
                    <a:lnTo>
                      <a:pt x="518" y="1014"/>
                    </a:lnTo>
                    <a:lnTo>
                      <a:pt x="518" y="956"/>
                    </a:lnTo>
                    <a:lnTo>
                      <a:pt x="392" y="956"/>
                    </a:lnTo>
                    <a:lnTo>
                      <a:pt x="331" y="782"/>
                    </a:lnTo>
                    <a:lnTo>
                      <a:pt x="331" y="782"/>
                    </a:lnTo>
                    <a:lnTo>
                      <a:pt x="337" y="771"/>
                    </a:lnTo>
                    <a:lnTo>
                      <a:pt x="340" y="759"/>
                    </a:lnTo>
                    <a:lnTo>
                      <a:pt x="340" y="759"/>
                    </a:lnTo>
                    <a:lnTo>
                      <a:pt x="351" y="707"/>
                    </a:lnTo>
                    <a:lnTo>
                      <a:pt x="361" y="659"/>
                    </a:lnTo>
                    <a:lnTo>
                      <a:pt x="372" y="613"/>
                    </a:lnTo>
                    <a:lnTo>
                      <a:pt x="385" y="570"/>
                    </a:lnTo>
                    <a:lnTo>
                      <a:pt x="397" y="530"/>
                    </a:lnTo>
                    <a:lnTo>
                      <a:pt x="409" y="493"/>
                    </a:lnTo>
                    <a:lnTo>
                      <a:pt x="423" y="458"/>
                    </a:lnTo>
                    <a:lnTo>
                      <a:pt x="435" y="425"/>
                    </a:lnTo>
                    <a:lnTo>
                      <a:pt x="449" y="395"/>
                    </a:lnTo>
                    <a:lnTo>
                      <a:pt x="461" y="367"/>
                    </a:lnTo>
                    <a:lnTo>
                      <a:pt x="475" y="341"/>
                    </a:lnTo>
                    <a:lnTo>
                      <a:pt x="489" y="318"/>
                    </a:lnTo>
                    <a:lnTo>
                      <a:pt x="515" y="276"/>
                    </a:lnTo>
                    <a:lnTo>
                      <a:pt x="540" y="242"/>
                    </a:lnTo>
                    <a:lnTo>
                      <a:pt x="540" y="562"/>
                    </a:lnTo>
                    <a:lnTo>
                      <a:pt x="540" y="748"/>
                    </a:lnTo>
                    <a:lnTo>
                      <a:pt x="540" y="1594"/>
                    </a:lnTo>
                    <a:lnTo>
                      <a:pt x="540" y="1594"/>
                    </a:lnTo>
                    <a:lnTo>
                      <a:pt x="540" y="1606"/>
                    </a:lnTo>
                    <a:lnTo>
                      <a:pt x="541" y="1618"/>
                    </a:lnTo>
                    <a:lnTo>
                      <a:pt x="544" y="1630"/>
                    </a:lnTo>
                    <a:lnTo>
                      <a:pt x="549" y="1641"/>
                    </a:lnTo>
                    <a:lnTo>
                      <a:pt x="554" y="1652"/>
                    </a:lnTo>
                    <a:lnTo>
                      <a:pt x="560" y="1661"/>
                    </a:lnTo>
                    <a:lnTo>
                      <a:pt x="567" y="1672"/>
                    </a:lnTo>
                    <a:lnTo>
                      <a:pt x="575" y="1680"/>
                    </a:lnTo>
                    <a:lnTo>
                      <a:pt x="583" y="1687"/>
                    </a:lnTo>
                    <a:lnTo>
                      <a:pt x="592" y="1695"/>
                    </a:lnTo>
                    <a:lnTo>
                      <a:pt x="603" y="1701"/>
                    </a:lnTo>
                    <a:lnTo>
                      <a:pt x="614" y="1706"/>
                    </a:lnTo>
                    <a:lnTo>
                      <a:pt x="624" y="1710"/>
                    </a:lnTo>
                    <a:lnTo>
                      <a:pt x="637" y="1713"/>
                    </a:lnTo>
                    <a:lnTo>
                      <a:pt x="649" y="1715"/>
                    </a:lnTo>
                    <a:lnTo>
                      <a:pt x="661" y="1715"/>
                    </a:lnTo>
                    <a:lnTo>
                      <a:pt x="661" y="1715"/>
                    </a:lnTo>
                    <a:lnTo>
                      <a:pt x="673" y="1715"/>
                    </a:lnTo>
                    <a:lnTo>
                      <a:pt x="686" y="1713"/>
                    </a:lnTo>
                    <a:lnTo>
                      <a:pt x="697" y="1710"/>
                    </a:lnTo>
                    <a:lnTo>
                      <a:pt x="709" y="1706"/>
                    </a:lnTo>
                    <a:lnTo>
                      <a:pt x="718" y="1701"/>
                    </a:lnTo>
                    <a:lnTo>
                      <a:pt x="729" y="1695"/>
                    </a:lnTo>
                    <a:lnTo>
                      <a:pt x="738" y="1687"/>
                    </a:lnTo>
                    <a:lnTo>
                      <a:pt x="747" y="1680"/>
                    </a:lnTo>
                    <a:lnTo>
                      <a:pt x="755" y="1672"/>
                    </a:lnTo>
                    <a:lnTo>
                      <a:pt x="761" y="1661"/>
                    </a:lnTo>
                    <a:lnTo>
                      <a:pt x="767" y="1652"/>
                    </a:lnTo>
                    <a:lnTo>
                      <a:pt x="773" y="1641"/>
                    </a:lnTo>
                    <a:lnTo>
                      <a:pt x="776" y="1630"/>
                    </a:lnTo>
                    <a:lnTo>
                      <a:pt x="780" y="1618"/>
                    </a:lnTo>
                    <a:lnTo>
                      <a:pt x="781" y="1606"/>
                    </a:lnTo>
                    <a:lnTo>
                      <a:pt x="783" y="1594"/>
                    </a:lnTo>
                    <a:lnTo>
                      <a:pt x="783" y="823"/>
                    </a:lnTo>
                    <a:lnTo>
                      <a:pt x="829" y="823"/>
                    </a:lnTo>
                    <a:lnTo>
                      <a:pt x="829" y="1594"/>
                    </a:lnTo>
                    <a:lnTo>
                      <a:pt x="829" y="1594"/>
                    </a:lnTo>
                    <a:lnTo>
                      <a:pt x="829" y="1606"/>
                    </a:lnTo>
                    <a:lnTo>
                      <a:pt x="830" y="1618"/>
                    </a:lnTo>
                    <a:lnTo>
                      <a:pt x="833" y="1630"/>
                    </a:lnTo>
                    <a:lnTo>
                      <a:pt x="838" y="1641"/>
                    </a:lnTo>
                    <a:lnTo>
                      <a:pt x="843" y="1652"/>
                    </a:lnTo>
                    <a:lnTo>
                      <a:pt x="849" y="1661"/>
                    </a:lnTo>
                    <a:lnTo>
                      <a:pt x="856" y="1672"/>
                    </a:lnTo>
                    <a:lnTo>
                      <a:pt x="864" y="1680"/>
                    </a:lnTo>
                    <a:lnTo>
                      <a:pt x="872" y="1687"/>
                    </a:lnTo>
                    <a:lnTo>
                      <a:pt x="881" y="1695"/>
                    </a:lnTo>
                    <a:lnTo>
                      <a:pt x="892" y="1701"/>
                    </a:lnTo>
                    <a:lnTo>
                      <a:pt x="902" y="1706"/>
                    </a:lnTo>
                    <a:lnTo>
                      <a:pt x="913" y="1710"/>
                    </a:lnTo>
                    <a:lnTo>
                      <a:pt x="926" y="1713"/>
                    </a:lnTo>
                    <a:lnTo>
                      <a:pt x="938" y="1715"/>
                    </a:lnTo>
                    <a:lnTo>
                      <a:pt x="950" y="1715"/>
                    </a:lnTo>
                    <a:lnTo>
                      <a:pt x="950" y="1715"/>
                    </a:lnTo>
                    <a:lnTo>
                      <a:pt x="962" y="1715"/>
                    </a:lnTo>
                    <a:lnTo>
                      <a:pt x="975" y="1713"/>
                    </a:lnTo>
                    <a:lnTo>
                      <a:pt x="985" y="1710"/>
                    </a:lnTo>
                    <a:lnTo>
                      <a:pt x="996" y="1706"/>
                    </a:lnTo>
                    <a:lnTo>
                      <a:pt x="1007" y="1701"/>
                    </a:lnTo>
                    <a:lnTo>
                      <a:pt x="1018" y="1695"/>
                    </a:lnTo>
                    <a:lnTo>
                      <a:pt x="1027" y="1687"/>
                    </a:lnTo>
                    <a:lnTo>
                      <a:pt x="1036" y="1680"/>
                    </a:lnTo>
                    <a:lnTo>
                      <a:pt x="1044" y="1672"/>
                    </a:lnTo>
                    <a:lnTo>
                      <a:pt x="1050" y="1661"/>
                    </a:lnTo>
                    <a:lnTo>
                      <a:pt x="1056" y="1652"/>
                    </a:lnTo>
                    <a:lnTo>
                      <a:pt x="1062" y="1641"/>
                    </a:lnTo>
                    <a:lnTo>
                      <a:pt x="1065" y="1630"/>
                    </a:lnTo>
                    <a:lnTo>
                      <a:pt x="1068" y="1618"/>
                    </a:lnTo>
                    <a:lnTo>
                      <a:pt x="1070" y="1606"/>
                    </a:lnTo>
                    <a:lnTo>
                      <a:pt x="1072" y="1594"/>
                    </a:lnTo>
                    <a:lnTo>
                      <a:pt x="1072" y="748"/>
                    </a:lnTo>
                    <a:lnTo>
                      <a:pt x="1072" y="562"/>
                    </a:lnTo>
                    <a:lnTo>
                      <a:pt x="1072" y="545"/>
                    </a:lnTo>
                    <a:lnTo>
                      <a:pt x="1072" y="545"/>
                    </a:lnTo>
                    <a:lnTo>
                      <a:pt x="1070" y="545"/>
                    </a:lnTo>
                    <a:lnTo>
                      <a:pt x="1070" y="545"/>
                    </a:lnTo>
                    <a:lnTo>
                      <a:pt x="1035" y="553"/>
                    </a:lnTo>
                    <a:lnTo>
                      <a:pt x="998" y="559"/>
                    </a:lnTo>
                    <a:lnTo>
                      <a:pt x="958" y="562"/>
                    </a:lnTo>
                    <a:lnTo>
                      <a:pt x="915" y="562"/>
                    </a:lnTo>
                    <a:lnTo>
                      <a:pt x="915" y="562"/>
                    </a:lnTo>
                    <a:lnTo>
                      <a:pt x="915" y="562"/>
                    </a:lnTo>
                    <a:lnTo>
                      <a:pt x="882" y="562"/>
                    </a:lnTo>
                    <a:lnTo>
                      <a:pt x="850" y="561"/>
                    </a:lnTo>
                    <a:lnTo>
                      <a:pt x="850" y="561"/>
                    </a:lnTo>
                    <a:lnTo>
                      <a:pt x="839" y="559"/>
                    </a:lnTo>
                    <a:lnTo>
                      <a:pt x="829" y="556"/>
                    </a:lnTo>
                    <a:lnTo>
                      <a:pt x="829" y="556"/>
                    </a:lnTo>
                    <a:lnTo>
                      <a:pt x="815" y="551"/>
                    </a:lnTo>
                    <a:lnTo>
                      <a:pt x="803" y="545"/>
                    </a:lnTo>
                    <a:lnTo>
                      <a:pt x="792" y="538"/>
                    </a:lnTo>
                    <a:lnTo>
                      <a:pt x="783" y="527"/>
                    </a:lnTo>
                    <a:lnTo>
                      <a:pt x="783" y="527"/>
                    </a:lnTo>
                    <a:lnTo>
                      <a:pt x="773" y="515"/>
                    </a:lnTo>
                    <a:lnTo>
                      <a:pt x="773" y="515"/>
                    </a:lnTo>
                    <a:lnTo>
                      <a:pt x="766" y="499"/>
                    </a:lnTo>
                    <a:lnTo>
                      <a:pt x="766" y="499"/>
                    </a:lnTo>
                    <a:lnTo>
                      <a:pt x="761" y="490"/>
                    </a:lnTo>
                    <a:lnTo>
                      <a:pt x="760" y="479"/>
                    </a:lnTo>
                    <a:lnTo>
                      <a:pt x="758" y="467"/>
                    </a:lnTo>
                    <a:lnTo>
                      <a:pt x="758" y="456"/>
                    </a:lnTo>
                    <a:lnTo>
                      <a:pt x="758" y="456"/>
                    </a:lnTo>
                    <a:lnTo>
                      <a:pt x="760" y="447"/>
                    </a:lnTo>
                    <a:lnTo>
                      <a:pt x="761" y="438"/>
                    </a:lnTo>
                    <a:lnTo>
                      <a:pt x="767" y="419"/>
                    </a:lnTo>
                    <a:lnTo>
                      <a:pt x="776" y="404"/>
                    </a:lnTo>
                    <a:lnTo>
                      <a:pt x="789" y="390"/>
                    </a:lnTo>
                    <a:lnTo>
                      <a:pt x="804" y="379"/>
                    </a:lnTo>
                    <a:lnTo>
                      <a:pt x="819" y="372"/>
                    </a:lnTo>
                    <a:lnTo>
                      <a:pt x="838" y="365"/>
                    </a:lnTo>
                    <a:lnTo>
                      <a:pt x="847" y="364"/>
                    </a:lnTo>
                    <a:lnTo>
                      <a:pt x="856" y="364"/>
                    </a:lnTo>
                    <a:lnTo>
                      <a:pt x="856" y="364"/>
                    </a:lnTo>
                    <a:lnTo>
                      <a:pt x="863" y="364"/>
                    </a:lnTo>
                    <a:lnTo>
                      <a:pt x="863" y="364"/>
                    </a:lnTo>
                    <a:lnTo>
                      <a:pt x="915" y="365"/>
                    </a:lnTo>
                    <a:lnTo>
                      <a:pt x="916" y="365"/>
                    </a:lnTo>
                    <a:lnTo>
                      <a:pt x="916" y="365"/>
                    </a:lnTo>
                    <a:lnTo>
                      <a:pt x="946" y="365"/>
                    </a:lnTo>
                    <a:lnTo>
                      <a:pt x="972" y="364"/>
                    </a:lnTo>
                    <a:lnTo>
                      <a:pt x="995" y="361"/>
                    </a:lnTo>
                    <a:lnTo>
                      <a:pt x="1013" y="356"/>
                    </a:lnTo>
                    <a:lnTo>
                      <a:pt x="1030" y="353"/>
                    </a:lnTo>
                    <a:lnTo>
                      <a:pt x="1044" y="349"/>
                    </a:lnTo>
                    <a:lnTo>
                      <a:pt x="1062" y="339"/>
                    </a:lnTo>
                    <a:lnTo>
                      <a:pt x="1072" y="335"/>
                    </a:lnTo>
                    <a:lnTo>
                      <a:pt x="1072" y="201"/>
                    </a:lnTo>
                    <a:lnTo>
                      <a:pt x="1072" y="201"/>
                    </a:lnTo>
                    <a:lnTo>
                      <a:pt x="1081" y="212"/>
                    </a:lnTo>
                    <a:lnTo>
                      <a:pt x="1088" y="224"/>
                    </a:lnTo>
                    <a:lnTo>
                      <a:pt x="1088" y="224"/>
                    </a:lnTo>
                    <a:lnTo>
                      <a:pt x="1099" y="242"/>
                    </a:lnTo>
                    <a:lnTo>
                      <a:pt x="1107" y="261"/>
                    </a:lnTo>
                    <a:lnTo>
                      <a:pt x="1111" y="279"/>
                    </a:lnTo>
                    <a:lnTo>
                      <a:pt x="1113" y="295"/>
                    </a:lnTo>
                    <a:lnTo>
                      <a:pt x="1113" y="295"/>
                    </a:lnTo>
                    <a:lnTo>
                      <a:pt x="1111" y="310"/>
                    </a:lnTo>
                    <a:lnTo>
                      <a:pt x="1107" y="324"/>
                    </a:lnTo>
                    <a:lnTo>
                      <a:pt x="1107" y="324"/>
                    </a:lnTo>
                    <a:lnTo>
                      <a:pt x="1101" y="333"/>
                    </a:lnTo>
                    <a:lnTo>
                      <a:pt x="1092" y="344"/>
                    </a:lnTo>
                    <a:lnTo>
                      <a:pt x="1092" y="344"/>
                    </a:lnTo>
                    <a:lnTo>
                      <a:pt x="1082" y="350"/>
                    </a:lnTo>
                    <a:lnTo>
                      <a:pt x="1072" y="356"/>
                    </a:lnTo>
                    <a:lnTo>
                      <a:pt x="1072" y="356"/>
                    </a:lnTo>
                    <a:lnTo>
                      <a:pt x="1061" y="362"/>
                    </a:lnTo>
                    <a:lnTo>
                      <a:pt x="1061" y="362"/>
                    </a:lnTo>
                    <a:lnTo>
                      <a:pt x="1041" y="369"/>
                    </a:lnTo>
                    <a:lnTo>
                      <a:pt x="1018" y="376"/>
                    </a:lnTo>
                    <a:lnTo>
                      <a:pt x="990" y="381"/>
                    </a:lnTo>
                    <a:lnTo>
                      <a:pt x="956" y="384"/>
                    </a:lnTo>
                    <a:lnTo>
                      <a:pt x="956" y="384"/>
                    </a:lnTo>
                    <a:lnTo>
                      <a:pt x="962" y="401"/>
                    </a:lnTo>
                    <a:lnTo>
                      <a:pt x="962" y="401"/>
                    </a:lnTo>
                    <a:lnTo>
                      <a:pt x="970" y="402"/>
                    </a:lnTo>
                    <a:lnTo>
                      <a:pt x="976" y="405"/>
                    </a:lnTo>
                    <a:lnTo>
                      <a:pt x="982" y="408"/>
                    </a:lnTo>
                    <a:lnTo>
                      <a:pt x="989" y="413"/>
                    </a:lnTo>
                    <a:lnTo>
                      <a:pt x="993" y="419"/>
                    </a:lnTo>
                    <a:lnTo>
                      <a:pt x="996" y="425"/>
                    </a:lnTo>
                    <a:lnTo>
                      <a:pt x="998" y="433"/>
                    </a:lnTo>
                    <a:lnTo>
                      <a:pt x="999" y="441"/>
                    </a:lnTo>
                    <a:lnTo>
                      <a:pt x="999" y="441"/>
                    </a:lnTo>
                    <a:lnTo>
                      <a:pt x="998" y="450"/>
                    </a:lnTo>
                    <a:lnTo>
                      <a:pt x="998" y="450"/>
                    </a:lnTo>
                    <a:lnTo>
                      <a:pt x="995" y="456"/>
                    </a:lnTo>
                    <a:lnTo>
                      <a:pt x="992" y="464"/>
                    </a:lnTo>
                    <a:lnTo>
                      <a:pt x="987" y="468"/>
                    </a:lnTo>
                    <a:lnTo>
                      <a:pt x="981" y="473"/>
                    </a:lnTo>
                    <a:lnTo>
                      <a:pt x="981" y="473"/>
                    </a:lnTo>
                    <a:lnTo>
                      <a:pt x="989" y="507"/>
                    </a:lnTo>
                    <a:lnTo>
                      <a:pt x="995" y="539"/>
                    </a:lnTo>
                    <a:lnTo>
                      <a:pt x="995" y="539"/>
                    </a:lnTo>
                    <a:lnTo>
                      <a:pt x="1032" y="533"/>
                    </a:lnTo>
                    <a:lnTo>
                      <a:pt x="1065" y="525"/>
                    </a:lnTo>
                    <a:lnTo>
                      <a:pt x="1065" y="525"/>
                    </a:lnTo>
                    <a:lnTo>
                      <a:pt x="1072" y="524"/>
                    </a:lnTo>
                    <a:lnTo>
                      <a:pt x="1072" y="524"/>
                    </a:lnTo>
                    <a:lnTo>
                      <a:pt x="1092" y="519"/>
                    </a:lnTo>
                    <a:lnTo>
                      <a:pt x="1092" y="519"/>
                    </a:lnTo>
                    <a:lnTo>
                      <a:pt x="1115" y="510"/>
                    </a:lnTo>
                    <a:lnTo>
                      <a:pt x="1136" y="501"/>
                    </a:lnTo>
                    <a:lnTo>
                      <a:pt x="1156" y="488"/>
                    </a:lnTo>
                    <a:lnTo>
                      <a:pt x="1176" y="476"/>
                    </a:lnTo>
                    <a:lnTo>
                      <a:pt x="1176" y="476"/>
                    </a:lnTo>
                    <a:lnTo>
                      <a:pt x="1198" y="459"/>
                    </a:lnTo>
                    <a:lnTo>
                      <a:pt x="1218" y="439"/>
                    </a:lnTo>
                    <a:lnTo>
                      <a:pt x="1234" y="416"/>
                    </a:lnTo>
                    <a:lnTo>
                      <a:pt x="1248" y="393"/>
                    </a:lnTo>
                    <a:lnTo>
                      <a:pt x="1248" y="393"/>
                    </a:lnTo>
                    <a:lnTo>
                      <a:pt x="1258" y="369"/>
                    </a:lnTo>
                    <a:lnTo>
                      <a:pt x="1265" y="344"/>
                    </a:lnTo>
                    <a:lnTo>
                      <a:pt x="1268" y="319"/>
                    </a:lnTo>
                    <a:lnTo>
                      <a:pt x="1270" y="295"/>
                    </a:lnTo>
                    <a:lnTo>
                      <a:pt x="1270" y="295"/>
                    </a:lnTo>
                    <a:lnTo>
                      <a:pt x="1268" y="267"/>
                    </a:lnTo>
                    <a:lnTo>
                      <a:pt x="1264" y="239"/>
                    </a:lnTo>
                    <a:lnTo>
                      <a:pt x="1256" y="212"/>
                    </a:lnTo>
                    <a:lnTo>
                      <a:pt x="1247" y="187"/>
                    </a:lnTo>
                    <a:lnTo>
                      <a:pt x="1234" y="163"/>
                    </a:lnTo>
                    <a:lnTo>
                      <a:pt x="1221" y="138"/>
                    </a:lnTo>
                    <a:lnTo>
                      <a:pt x="1205" y="116"/>
                    </a:lnTo>
                    <a:lnTo>
                      <a:pt x="1188" y="96"/>
                    </a:lnTo>
                    <a:lnTo>
                      <a:pt x="1188" y="96"/>
                    </a:lnTo>
                    <a:lnTo>
                      <a:pt x="1170" y="76"/>
                    </a:lnTo>
                    <a:lnTo>
                      <a:pt x="1150" y="58"/>
                    </a:lnTo>
                    <a:lnTo>
                      <a:pt x="1128" y="43"/>
                    </a:lnTo>
                    <a:lnTo>
                      <a:pt x="1105" y="29"/>
                    </a:lnTo>
                    <a:lnTo>
                      <a:pt x="1105" y="29"/>
                    </a:lnTo>
                    <a:close/>
                    <a:moveTo>
                      <a:pt x="335" y="956"/>
                    </a:moveTo>
                    <a:lnTo>
                      <a:pt x="183" y="956"/>
                    </a:lnTo>
                    <a:lnTo>
                      <a:pt x="234" y="817"/>
                    </a:lnTo>
                    <a:lnTo>
                      <a:pt x="234" y="817"/>
                    </a:lnTo>
                    <a:lnTo>
                      <a:pt x="248" y="820"/>
                    </a:lnTo>
                    <a:lnTo>
                      <a:pt x="248" y="820"/>
                    </a:lnTo>
                    <a:lnTo>
                      <a:pt x="263" y="822"/>
                    </a:lnTo>
                    <a:lnTo>
                      <a:pt x="263" y="822"/>
                    </a:lnTo>
                    <a:lnTo>
                      <a:pt x="275" y="822"/>
                    </a:lnTo>
                    <a:lnTo>
                      <a:pt x="286" y="819"/>
                    </a:lnTo>
                    <a:lnTo>
                      <a:pt x="335" y="95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48"/>
              <p:cNvSpPr>
                <a:spLocks/>
              </p:cNvSpPr>
              <p:nvPr/>
            </p:nvSpPr>
            <p:spPr bwMode="auto">
              <a:xfrm>
                <a:off x="5599261" y="3537134"/>
                <a:ext cx="155575" cy="127000"/>
              </a:xfrm>
              <a:custGeom>
                <a:avLst/>
                <a:gdLst>
                  <a:gd name="T0" fmla="*/ 181 w 197"/>
                  <a:gd name="T1" fmla="*/ 95 h 158"/>
                  <a:gd name="T2" fmla="*/ 181 w 197"/>
                  <a:gd name="T3" fmla="*/ 95 h 158"/>
                  <a:gd name="T4" fmla="*/ 174 w 197"/>
                  <a:gd name="T5" fmla="*/ 95 h 158"/>
                  <a:gd name="T6" fmla="*/ 168 w 197"/>
                  <a:gd name="T7" fmla="*/ 94 h 158"/>
                  <a:gd name="T8" fmla="*/ 160 w 197"/>
                  <a:gd name="T9" fmla="*/ 89 h 158"/>
                  <a:gd name="T10" fmla="*/ 155 w 197"/>
                  <a:gd name="T11" fmla="*/ 86 h 158"/>
                  <a:gd name="T12" fmla="*/ 151 w 197"/>
                  <a:gd name="T13" fmla="*/ 80 h 158"/>
                  <a:gd name="T14" fmla="*/ 146 w 197"/>
                  <a:gd name="T15" fmla="*/ 74 h 158"/>
                  <a:gd name="T16" fmla="*/ 144 w 197"/>
                  <a:gd name="T17" fmla="*/ 68 h 158"/>
                  <a:gd name="T18" fmla="*/ 143 w 197"/>
                  <a:gd name="T19" fmla="*/ 60 h 158"/>
                  <a:gd name="T20" fmla="*/ 143 w 197"/>
                  <a:gd name="T21" fmla="*/ 60 h 158"/>
                  <a:gd name="T22" fmla="*/ 143 w 197"/>
                  <a:gd name="T23" fmla="*/ 57 h 158"/>
                  <a:gd name="T24" fmla="*/ 143 w 197"/>
                  <a:gd name="T25" fmla="*/ 57 h 158"/>
                  <a:gd name="T26" fmla="*/ 144 w 197"/>
                  <a:gd name="T27" fmla="*/ 44 h 158"/>
                  <a:gd name="T28" fmla="*/ 149 w 197"/>
                  <a:gd name="T29" fmla="*/ 35 h 158"/>
                  <a:gd name="T30" fmla="*/ 155 w 197"/>
                  <a:gd name="T31" fmla="*/ 28 h 158"/>
                  <a:gd name="T32" fmla="*/ 164 w 197"/>
                  <a:gd name="T33" fmla="*/ 21 h 158"/>
                  <a:gd name="T34" fmla="*/ 164 w 197"/>
                  <a:gd name="T35" fmla="*/ 21 h 158"/>
                  <a:gd name="T36" fmla="*/ 158 w 197"/>
                  <a:gd name="T37" fmla="*/ 1 h 158"/>
                  <a:gd name="T38" fmla="*/ 158 w 197"/>
                  <a:gd name="T39" fmla="*/ 1 h 158"/>
                  <a:gd name="T40" fmla="*/ 137 w 197"/>
                  <a:gd name="T41" fmla="*/ 1 h 158"/>
                  <a:gd name="T42" fmla="*/ 137 w 197"/>
                  <a:gd name="T43" fmla="*/ 1 h 158"/>
                  <a:gd name="T44" fmla="*/ 83 w 197"/>
                  <a:gd name="T45" fmla="*/ 0 h 158"/>
                  <a:gd name="T46" fmla="*/ 83 w 197"/>
                  <a:gd name="T47" fmla="*/ 0 h 158"/>
                  <a:gd name="T48" fmla="*/ 68 w 197"/>
                  <a:gd name="T49" fmla="*/ 0 h 158"/>
                  <a:gd name="T50" fmla="*/ 52 w 197"/>
                  <a:gd name="T51" fmla="*/ 4 h 158"/>
                  <a:gd name="T52" fmla="*/ 38 w 197"/>
                  <a:gd name="T53" fmla="*/ 11 h 158"/>
                  <a:gd name="T54" fmla="*/ 26 w 197"/>
                  <a:gd name="T55" fmla="*/ 18 h 158"/>
                  <a:gd name="T56" fmla="*/ 15 w 197"/>
                  <a:gd name="T57" fmla="*/ 31 h 158"/>
                  <a:gd name="T58" fmla="*/ 8 w 197"/>
                  <a:gd name="T59" fmla="*/ 43 h 158"/>
                  <a:gd name="T60" fmla="*/ 3 w 197"/>
                  <a:gd name="T61" fmla="*/ 57 h 158"/>
                  <a:gd name="T62" fmla="*/ 0 w 197"/>
                  <a:gd name="T63" fmla="*/ 74 h 158"/>
                  <a:gd name="T64" fmla="*/ 0 w 197"/>
                  <a:gd name="T65" fmla="*/ 74 h 158"/>
                  <a:gd name="T66" fmla="*/ 0 w 197"/>
                  <a:gd name="T67" fmla="*/ 86 h 158"/>
                  <a:gd name="T68" fmla="*/ 3 w 197"/>
                  <a:gd name="T69" fmla="*/ 100 h 158"/>
                  <a:gd name="T70" fmla="*/ 6 w 197"/>
                  <a:gd name="T71" fmla="*/ 111 h 158"/>
                  <a:gd name="T72" fmla="*/ 12 w 197"/>
                  <a:gd name="T73" fmla="*/ 121 h 158"/>
                  <a:gd name="T74" fmla="*/ 22 w 197"/>
                  <a:gd name="T75" fmla="*/ 132 h 158"/>
                  <a:gd name="T76" fmla="*/ 31 w 197"/>
                  <a:gd name="T77" fmla="*/ 140 h 158"/>
                  <a:gd name="T78" fmla="*/ 41 w 197"/>
                  <a:gd name="T79" fmla="*/ 147 h 158"/>
                  <a:gd name="T80" fmla="*/ 52 w 197"/>
                  <a:gd name="T81" fmla="*/ 152 h 158"/>
                  <a:gd name="T82" fmla="*/ 52 w 197"/>
                  <a:gd name="T83" fmla="*/ 152 h 158"/>
                  <a:gd name="T84" fmla="*/ 63 w 197"/>
                  <a:gd name="T85" fmla="*/ 155 h 158"/>
                  <a:gd name="T86" fmla="*/ 74 w 197"/>
                  <a:gd name="T87" fmla="*/ 157 h 158"/>
                  <a:gd name="T88" fmla="*/ 74 w 197"/>
                  <a:gd name="T89" fmla="*/ 157 h 158"/>
                  <a:gd name="T90" fmla="*/ 106 w 197"/>
                  <a:gd name="T91" fmla="*/ 158 h 158"/>
                  <a:gd name="T92" fmla="*/ 137 w 197"/>
                  <a:gd name="T93" fmla="*/ 158 h 158"/>
                  <a:gd name="T94" fmla="*/ 137 w 197"/>
                  <a:gd name="T95" fmla="*/ 158 h 158"/>
                  <a:gd name="T96" fmla="*/ 168 w 197"/>
                  <a:gd name="T97" fmla="*/ 158 h 158"/>
                  <a:gd name="T98" fmla="*/ 197 w 197"/>
                  <a:gd name="T99" fmla="*/ 157 h 158"/>
                  <a:gd name="T100" fmla="*/ 197 w 197"/>
                  <a:gd name="T101" fmla="*/ 157 h 158"/>
                  <a:gd name="T102" fmla="*/ 191 w 197"/>
                  <a:gd name="T103" fmla="*/ 127 h 158"/>
                  <a:gd name="T104" fmla="*/ 184 w 197"/>
                  <a:gd name="T105" fmla="*/ 95 h 158"/>
                  <a:gd name="T106" fmla="*/ 184 w 197"/>
                  <a:gd name="T107" fmla="*/ 95 h 158"/>
                  <a:gd name="T108" fmla="*/ 181 w 197"/>
                  <a:gd name="T109" fmla="*/ 95 h 158"/>
                  <a:gd name="T110" fmla="*/ 181 w 197"/>
                  <a:gd name="T111" fmla="*/ 95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7" h="158">
                    <a:moveTo>
                      <a:pt x="181" y="95"/>
                    </a:moveTo>
                    <a:lnTo>
                      <a:pt x="181" y="95"/>
                    </a:lnTo>
                    <a:lnTo>
                      <a:pt x="174" y="95"/>
                    </a:lnTo>
                    <a:lnTo>
                      <a:pt x="168" y="94"/>
                    </a:lnTo>
                    <a:lnTo>
                      <a:pt x="160" y="89"/>
                    </a:lnTo>
                    <a:lnTo>
                      <a:pt x="155" y="86"/>
                    </a:lnTo>
                    <a:lnTo>
                      <a:pt x="151" y="80"/>
                    </a:lnTo>
                    <a:lnTo>
                      <a:pt x="146" y="74"/>
                    </a:lnTo>
                    <a:lnTo>
                      <a:pt x="144" y="68"/>
                    </a:lnTo>
                    <a:lnTo>
                      <a:pt x="143" y="60"/>
                    </a:lnTo>
                    <a:lnTo>
                      <a:pt x="143" y="60"/>
                    </a:lnTo>
                    <a:lnTo>
                      <a:pt x="143" y="57"/>
                    </a:lnTo>
                    <a:lnTo>
                      <a:pt x="143" y="57"/>
                    </a:lnTo>
                    <a:lnTo>
                      <a:pt x="144" y="44"/>
                    </a:lnTo>
                    <a:lnTo>
                      <a:pt x="149" y="35"/>
                    </a:lnTo>
                    <a:lnTo>
                      <a:pt x="155" y="28"/>
                    </a:lnTo>
                    <a:lnTo>
                      <a:pt x="164" y="21"/>
                    </a:lnTo>
                    <a:lnTo>
                      <a:pt x="164" y="21"/>
                    </a:lnTo>
                    <a:lnTo>
                      <a:pt x="158" y="1"/>
                    </a:lnTo>
                    <a:lnTo>
                      <a:pt x="158" y="1"/>
                    </a:lnTo>
                    <a:lnTo>
                      <a:pt x="137" y="1"/>
                    </a:lnTo>
                    <a:lnTo>
                      <a:pt x="137" y="1"/>
                    </a:lnTo>
                    <a:lnTo>
                      <a:pt x="83" y="0"/>
                    </a:lnTo>
                    <a:lnTo>
                      <a:pt x="83" y="0"/>
                    </a:lnTo>
                    <a:lnTo>
                      <a:pt x="68" y="0"/>
                    </a:lnTo>
                    <a:lnTo>
                      <a:pt x="52" y="4"/>
                    </a:lnTo>
                    <a:lnTo>
                      <a:pt x="38" y="11"/>
                    </a:lnTo>
                    <a:lnTo>
                      <a:pt x="26" y="18"/>
                    </a:lnTo>
                    <a:lnTo>
                      <a:pt x="15" y="31"/>
                    </a:lnTo>
                    <a:lnTo>
                      <a:pt x="8" y="43"/>
                    </a:lnTo>
                    <a:lnTo>
                      <a:pt x="3" y="57"/>
                    </a:lnTo>
                    <a:lnTo>
                      <a:pt x="0" y="74"/>
                    </a:lnTo>
                    <a:lnTo>
                      <a:pt x="0" y="74"/>
                    </a:lnTo>
                    <a:lnTo>
                      <a:pt x="0" y="86"/>
                    </a:lnTo>
                    <a:lnTo>
                      <a:pt x="3" y="100"/>
                    </a:lnTo>
                    <a:lnTo>
                      <a:pt x="6" y="111"/>
                    </a:lnTo>
                    <a:lnTo>
                      <a:pt x="12" y="121"/>
                    </a:lnTo>
                    <a:lnTo>
                      <a:pt x="22" y="132"/>
                    </a:lnTo>
                    <a:lnTo>
                      <a:pt x="31" y="140"/>
                    </a:lnTo>
                    <a:lnTo>
                      <a:pt x="41" y="147"/>
                    </a:lnTo>
                    <a:lnTo>
                      <a:pt x="52" y="152"/>
                    </a:lnTo>
                    <a:lnTo>
                      <a:pt x="52" y="152"/>
                    </a:lnTo>
                    <a:lnTo>
                      <a:pt x="63" y="155"/>
                    </a:lnTo>
                    <a:lnTo>
                      <a:pt x="74" y="157"/>
                    </a:lnTo>
                    <a:lnTo>
                      <a:pt x="74" y="157"/>
                    </a:lnTo>
                    <a:lnTo>
                      <a:pt x="106" y="158"/>
                    </a:lnTo>
                    <a:lnTo>
                      <a:pt x="137" y="158"/>
                    </a:lnTo>
                    <a:lnTo>
                      <a:pt x="137" y="158"/>
                    </a:lnTo>
                    <a:lnTo>
                      <a:pt x="168" y="158"/>
                    </a:lnTo>
                    <a:lnTo>
                      <a:pt x="197" y="157"/>
                    </a:lnTo>
                    <a:lnTo>
                      <a:pt x="197" y="157"/>
                    </a:lnTo>
                    <a:lnTo>
                      <a:pt x="191" y="127"/>
                    </a:lnTo>
                    <a:lnTo>
                      <a:pt x="184" y="95"/>
                    </a:lnTo>
                    <a:lnTo>
                      <a:pt x="184" y="95"/>
                    </a:lnTo>
                    <a:lnTo>
                      <a:pt x="181" y="95"/>
                    </a:lnTo>
                    <a:lnTo>
                      <a:pt x="181" y="9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5" name="文字方塊 44"/>
            <p:cNvSpPr txBox="1"/>
            <p:nvPr/>
          </p:nvSpPr>
          <p:spPr>
            <a:xfrm>
              <a:off x="4370101" y="4447880"/>
              <a:ext cx="683835" cy="408623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結帳</a:t>
              </a:r>
              <a:endPara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4" name="群組 83"/>
          <p:cNvGrpSpPr/>
          <p:nvPr/>
        </p:nvGrpSpPr>
        <p:grpSpPr>
          <a:xfrm>
            <a:off x="5856386" y="2788272"/>
            <a:ext cx="1107996" cy="1136094"/>
            <a:chOff x="6215571" y="2194290"/>
            <a:chExt cx="1107996" cy="1136094"/>
          </a:xfrm>
        </p:grpSpPr>
        <p:grpSp>
          <p:nvGrpSpPr>
            <p:cNvPr id="63" name="组合 359"/>
            <p:cNvGrpSpPr/>
            <p:nvPr/>
          </p:nvGrpSpPr>
          <p:grpSpPr>
            <a:xfrm>
              <a:off x="6288557" y="2194290"/>
              <a:ext cx="962025" cy="661988"/>
              <a:chOff x="6400800" y="993775"/>
              <a:chExt cx="962025" cy="661988"/>
            </a:xfrm>
          </p:grpSpPr>
          <p:sp>
            <p:nvSpPr>
              <p:cNvPr id="64" name="Rectangle 296"/>
              <p:cNvSpPr>
                <a:spLocks noChangeArrowheads="1"/>
              </p:cNvSpPr>
              <p:nvPr/>
            </p:nvSpPr>
            <p:spPr bwMode="auto">
              <a:xfrm>
                <a:off x="6400800" y="1008063"/>
                <a:ext cx="962025" cy="450850"/>
              </a:xfrm>
              <a:prstGeom prst="rect">
                <a:avLst/>
              </a:prstGeom>
              <a:solidFill>
                <a:srgbClr val="41C1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Rectangle 297"/>
              <p:cNvSpPr>
                <a:spLocks noChangeArrowheads="1"/>
              </p:cNvSpPr>
              <p:nvPr/>
            </p:nvSpPr>
            <p:spPr bwMode="auto">
              <a:xfrm>
                <a:off x="6400800" y="1428750"/>
                <a:ext cx="962025" cy="30163"/>
              </a:xfrm>
              <a:prstGeom prst="rect">
                <a:avLst/>
              </a:prstGeom>
              <a:solidFill>
                <a:srgbClr val="3FA4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Rectangle 298"/>
              <p:cNvSpPr>
                <a:spLocks noChangeArrowheads="1"/>
              </p:cNvSpPr>
              <p:nvPr/>
            </p:nvSpPr>
            <p:spPr bwMode="auto">
              <a:xfrm>
                <a:off x="6400800" y="1008063"/>
                <a:ext cx="962025" cy="30163"/>
              </a:xfrm>
              <a:prstGeom prst="rect">
                <a:avLst/>
              </a:prstGeom>
              <a:solidFill>
                <a:srgbClr val="3FA4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Rectangle 299"/>
              <p:cNvSpPr>
                <a:spLocks noChangeArrowheads="1"/>
              </p:cNvSpPr>
              <p:nvPr/>
            </p:nvSpPr>
            <p:spPr bwMode="auto">
              <a:xfrm>
                <a:off x="7332663" y="1038225"/>
                <a:ext cx="30162" cy="390525"/>
              </a:xfrm>
              <a:prstGeom prst="rect">
                <a:avLst/>
              </a:prstGeom>
              <a:solidFill>
                <a:srgbClr val="3FA4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Rectangle 300"/>
              <p:cNvSpPr>
                <a:spLocks noChangeArrowheads="1"/>
              </p:cNvSpPr>
              <p:nvPr/>
            </p:nvSpPr>
            <p:spPr bwMode="auto">
              <a:xfrm>
                <a:off x="6400800" y="1038225"/>
                <a:ext cx="30162" cy="390525"/>
              </a:xfrm>
              <a:prstGeom prst="rect">
                <a:avLst/>
              </a:prstGeom>
              <a:solidFill>
                <a:srgbClr val="3FA4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 301"/>
              <p:cNvSpPr>
                <a:spLocks/>
              </p:cNvSpPr>
              <p:nvPr/>
            </p:nvSpPr>
            <p:spPr bwMode="auto">
              <a:xfrm>
                <a:off x="7213600" y="1309688"/>
                <a:ext cx="119062" cy="119063"/>
              </a:xfrm>
              <a:custGeom>
                <a:avLst/>
                <a:gdLst>
                  <a:gd name="T0" fmla="*/ 32 w 32"/>
                  <a:gd name="T1" fmla="*/ 0 h 32"/>
                  <a:gd name="T2" fmla="*/ 0 w 32"/>
                  <a:gd name="T3" fmla="*/ 32 h 32"/>
                  <a:gd name="T4" fmla="*/ 32 w 32"/>
                  <a:gd name="T5" fmla="*/ 32 h 32"/>
                  <a:gd name="T6" fmla="*/ 32 w 32"/>
                  <a:gd name="T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32">
                    <a:moveTo>
                      <a:pt x="32" y="0"/>
                    </a:moveTo>
                    <a:cubicBezTo>
                      <a:pt x="14" y="0"/>
                      <a:pt x="0" y="14"/>
                      <a:pt x="0" y="32"/>
                    </a:cubicBezTo>
                    <a:cubicBezTo>
                      <a:pt x="32" y="32"/>
                      <a:pt x="32" y="32"/>
                      <a:pt x="32" y="32"/>
                    </a:cubicBez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3FA4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302"/>
              <p:cNvSpPr>
                <a:spLocks/>
              </p:cNvSpPr>
              <p:nvPr/>
            </p:nvSpPr>
            <p:spPr bwMode="auto">
              <a:xfrm>
                <a:off x="7213600" y="1038225"/>
                <a:ext cx="119062" cy="120650"/>
              </a:xfrm>
              <a:custGeom>
                <a:avLst/>
                <a:gdLst>
                  <a:gd name="T0" fmla="*/ 32 w 32"/>
                  <a:gd name="T1" fmla="*/ 32 h 32"/>
                  <a:gd name="T2" fmla="*/ 0 w 32"/>
                  <a:gd name="T3" fmla="*/ 0 h 32"/>
                  <a:gd name="T4" fmla="*/ 32 w 32"/>
                  <a:gd name="T5" fmla="*/ 0 h 32"/>
                  <a:gd name="T6" fmla="*/ 32 w 32"/>
                  <a:gd name="T7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32">
                    <a:moveTo>
                      <a:pt x="32" y="32"/>
                    </a:moveTo>
                    <a:cubicBezTo>
                      <a:pt x="14" y="32"/>
                      <a:pt x="0" y="18"/>
                      <a:pt x="0" y="0"/>
                    </a:cubicBezTo>
                    <a:cubicBezTo>
                      <a:pt x="32" y="0"/>
                      <a:pt x="32" y="0"/>
                      <a:pt x="32" y="0"/>
                    </a:cubicBezTo>
                    <a:lnTo>
                      <a:pt x="32" y="32"/>
                    </a:lnTo>
                    <a:close/>
                  </a:path>
                </a:pathLst>
              </a:custGeom>
              <a:solidFill>
                <a:srgbClr val="3FA4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 303"/>
              <p:cNvSpPr>
                <a:spLocks/>
              </p:cNvSpPr>
              <p:nvPr/>
            </p:nvSpPr>
            <p:spPr bwMode="auto">
              <a:xfrm>
                <a:off x="6430963" y="1309688"/>
                <a:ext cx="120650" cy="119063"/>
              </a:xfrm>
              <a:custGeom>
                <a:avLst/>
                <a:gdLst>
                  <a:gd name="T0" fmla="*/ 0 w 32"/>
                  <a:gd name="T1" fmla="*/ 0 h 32"/>
                  <a:gd name="T2" fmla="*/ 32 w 32"/>
                  <a:gd name="T3" fmla="*/ 32 h 32"/>
                  <a:gd name="T4" fmla="*/ 0 w 32"/>
                  <a:gd name="T5" fmla="*/ 32 h 32"/>
                  <a:gd name="T6" fmla="*/ 0 w 32"/>
                  <a:gd name="T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32">
                    <a:moveTo>
                      <a:pt x="0" y="0"/>
                    </a:moveTo>
                    <a:cubicBezTo>
                      <a:pt x="18" y="0"/>
                      <a:pt x="32" y="14"/>
                      <a:pt x="32" y="32"/>
                    </a:cubicBezTo>
                    <a:cubicBezTo>
                      <a:pt x="0" y="32"/>
                      <a:pt x="0" y="32"/>
                      <a:pt x="0" y="3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FA4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304"/>
              <p:cNvSpPr>
                <a:spLocks/>
              </p:cNvSpPr>
              <p:nvPr/>
            </p:nvSpPr>
            <p:spPr bwMode="auto">
              <a:xfrm>
                <a:off x="6430963" y="1038225"/>
                <a:ext cx="120650" cy="120650"/>
              </a:xfrm>
              <a:custGeom>
                <a:avLst/>
                <a:gdLst>
                  <a:gd name="T0" fmla="*/ 0 w 32"/>
                  <a:gd name="T1" fmla="*/ 32 h 32"/>
                  <a:gd name="T2" fmla="*/ 32 w 32"/>
                  <a:gd name="T3" fmla="*/ 0 h 32"/>
                  <a:gd name="T4" fmla="*/ 0 w 32"/>
                  <a:gd name="T5" fmla="*/ 0 h 32"/>
                  <a:gd name="T6" fmla="*/ 0 w 32"/>
                  <a:gd name="T7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32">
                    <a:moveTo>
                      <a:pt x="0" y="32"/>
                    </a:moveTo>
                    <a:cubicBezTo>
                      <a:pt x="18" y="32"/>
                      <a:pt x="32" y="18"/>
                      <a:pt x="3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3FA4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Oval 305"/>
              <p:cNvSpPr>
                <a:spLocks noChangeArrowheads="1"/>
              </p:cNvSpPr>
              <p:nvPr/>
            </p:nvSpPr>
            <p:spPr bwMode="auto">
              <a:xfrm>
                <a:off x="7077075" y="1189038"/>
                <a:ext cx="90487" cy="90488"/>
              </a:xfrm>
              <a:prstGeom prst="ellipse">
                <a:avLst/>
              </a:prstGeom>
              <a:solidFill>
                <a:srgbClr val="3FA4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Oval 306"/>
              <p:cNvSpPr>
                <a:spLocks noChangeArrowheads="1"/>
              </p:cNvSpPr>
              <p:nvPr/>
            </p:nvSpPr>
            <p:spPr bwMode="auto">
              <a:xfrm>
                <a:off x="6596063" y="1189038"/>
                <a:ext cx="90487" cy="90488"/>
              </a:xfrm>
              <a:prstGeom prst="ellipse">
                <a:avLst/>
              </a:prstGeom>
              <a:solidFill>
                <a:srgbClr val="3FA4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Oval 307"/>
              <p:cNvSpPr>
                <a:spLocks noChangeArrowheads="1"/>
              </p:cNvSpPr>
              <p:nvPr/>
            </p:nvSpPr>
            <p:spPr bwMode="auto">
              <a:xfrm>
                <a:off x="6746875" y="1098550"/>
                <a:ext cx="269875" cy="271463"/>
              </a:xfrm>
              <a:prstGeom prst="ellipse">
                <a:avLst/>
              </a:prstGeom>
              <a:solidFill>
                <a:srgbClr val="2F98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Rectangle 308"/>
              <p:cNvSpPr>
                <a:spLocks noChangeArrowheads="1"/>
              </p:cNvSpPr>
              <p:nvPr/>
            </p:nvSpPr>
            <p:spPr bwMode="auto">
              <a:xfrm>
                <a:off x="6400800" y="1458913"/>
                <a:ext cx="962025" cy="30163"/>
              </a:xfrm>
              <a:prstGeom prst="rect">
                <a:avLst/>
              </a:prstGeom>
              <a:solidFill>
                <a:srgbClr val="2F98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Rectangle 309"/>
              <p:cNvSpPr>
                <a:spLocks noChangeArrowheads="1"/>
              </p:cNvSpPr>
              <p:nvPr/>
            </p:nvSpPr>
            <p:spPr bwMode="auto">
              <a:xfrm>
                <a:off x="6400800" y="1489075"/>
                <a:ext cx="962025" cy="30163"/>
              </a:xfrm>
              <a:prstGeom prst="rect">
                <a:avLst/>
              </a:prstGeom>
              <a:solidFill>
                <a:srgbClr val="3FA4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Rectangle 310"/>
              <p:cNvSpPr>
                <a:spLocks noChangeArrowheads="1"/>
              </p:cNvSpPr>
              <p:nvPr/>
            </p:nvSpPr>
            <p:spPr bwMode="auto">
              <a:xfrm>
                <a:off x="6400800" y="1519238"/>
                <a:ext cx="962025" cy="30163"/>
              </a:xfrm>
              <a:prstGeom prst="rect">
                <a:avLst/>
              </a:prstGeom>
              <a:solidFill>
                <a:srgbClr val="2F98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Rectangle 311"/>
              <p:cNvSpPr>
                <a:spLocks noChangeArrowheads="1"/>
              </p:cNvSpPr>
              <p:nvPr/>
            </p:nvSpPr>
            <p:spPr bwMode="auto">
              <a:xfrm>
                <a:off x="6400800" y="1549400"/>
                <a:ext cx="962025" cy="30163"/>
              </a:xfrm>
              <a:prstGeom prst="rect">
                <a:avLst/>
              </a:prstGeom>
              <a:solidFill>
                <a:srgbClr val="3FA4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Rectangle 312"/>
              <p:cNvSpPr>
                <a:spLocks noChangeArrowheads="1"/>
              </p:cNvSpPr>
              <p:nvPr/>
            </p:nvSpPr>
            <p:spPr bwMode="auto">
              <a:xfrm>
                <a:off x="6400800" y="1579563"/>
                <a:ext cx="962025" cy="30163"/>
              </a:xfrm>
              <a:prstGeom prst="rect">
                <a:avLst/>
              </a:prstGeom>
              <a:solidFill>
                <a:srgbClr val="2F98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Rectangle 313"/>
              <p:cNvSpPr>
                <a:spLocks noChangeArrowheads="1"/>
              </p:cNvSpPr>
              <p:nvPr/>
            </p:nvSpPr>
            <p:spPr bwMode="auto">
              <a:xfrm>
                <a:off x="6400800" y="1609725"/>
                <a:ext cx="962025" cy="30163"/>
              </a:xfrm>
              <a:prstGeom prst="rect">
                <a:avLst/>
              </a:prstGeom>
              <a:solidFill>
                <a:srgbClr val="3FA4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Rectangle 314"/>
              <p:cNvSpPr>
                <a:spLocks noChangeArrowheads="1"/>
              </p:cNvSpPr>
              <p:nvPr/>
            </p:nvSpPr>
            <p:spPr bwMode="auto">
              <a:xfrm>
                <a:off x="6821488" y="993775"/>
                <a:ext cx="120650" cy="434975"/>
              </a:xfrm>
              <a:prstGeom prst="rect">
                <a:avLst/>
              </a:prstGeom>
              <a:solidFill>
                <a:srgbClr val="FFBF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Rectangle 315"/>
              <p:cNvSpPr>
                <a:spLocks noChangeArrowheads="1"/>
              </p:cNvSpPr>
              <p:nvPr/>
            </p:nvSpPr>
            <p:spPr bwMode="auto">
              <a:xfrm>
                <a:off x="6821488" y="1428750"/>
                <a:ext cx="120650" cy="227013"/>
              </a:xfrm>
              <a:prstGeom prst="rect">
                <a:avLst/>
              </a:prstGeom>
              <a:solidFill>
                <a:srgbClr val="EDAE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0" name="文字方塊 59"/>
            <p:cNvSpPr txBox="1"/>
            <p:nvPr/>
          </p:nvSpPr>
          <p:spPr>
            <a:xfrm>
              <a:off x="6215571" y="296105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行動支付</a:t>
              </a:r>
              <a:endPara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85" name="AutoShape 4" descr="娛樂百分百- LIVE版凹嗚狼人殺初登場！！ 就在8/22(三)18:00 打開28 ..."/>
          <p:cNvSpPr>
            <a:spLocks noChangeAspect="1" noChangeArrowheads="1"/>
          </p:cNvSpPr>
          <p:nvPr/>
        </p:nvSpPr>
        <p:spPr bwMode="auto">
          <a:xfrm flipV="1">
            <a:off x="155575" y="160338"/>
            <a:ext cx="2017614" cy="201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grpSp>
        <p:nvGrpSpPr>
          <p:cNvPr id="89" name="群組 88"/>
          <p:cNvGrpSpPr/>
          <p:nvPr/>
        </p:nvGrpSpPr>
        <p:grpSpPr>
          <a:xfrm>
            <a:off x="5740852" y="1200705"/>
            <a:ext cx="1339064" cy="1394964"/>
            <a:chOff x="5740852" y="1200705"/>
            <a:chExt cx="1339064" cy="1394964"/>
          </a:xfrm>
        </p:grpSpPr>
        <p:pic>
          <p:nvPicPr>
            <p:cNvPr id="1034" name="Picture 10" descr="誰才是頂尖高玩？《娛百凹嗚狼人殺》人氣玩家天黑請閉眼- Yahoo奇摩新聞"/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0852" y="1200705"/>
              <a:ext cx="1339064" cy="9396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文字方塊 87"/>
            <p:cNvSpPr txBox="1"/>
            <p:nvPr/>
          </p:nvSpPr>
          <p:spPr>
            <a:xfrm>
              <a:off x="5822854" y="222633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桌遊熱潮</a:t>
              </a:r>
              <a:endPara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586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nodeType="withEffect">
                                  <p:stCondLst>
                                    <p:cond delay="1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2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2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44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5" dur="indefinite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47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8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57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8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60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1" dur="indefinite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63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4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70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1" dur="indefinite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73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4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76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7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79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0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2" y="491042"/>
            <a:ext cx="1127232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1-1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簡介</a:t>
            </a:r>
            <a:endParaRPr lang="zh-TW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" name="圓角矩形 1"/>
          <p:cNvSpPr/>
          <p:nvPr/>
        </p:nvSpPr>
        <p:spPr>
          <a:xfrm>
            <a:off x="1042011" y="1213314"/>
            <a:ext cx="2750165" cy="40862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TW" altLang="en-US" dirty="0"/>
              <a:t>喜歡桌遊的人數與日俱增</a:t>
            </a:r>
          </a:p>
        </p:txBody>
      </p:sp>
      <p:grpSp>
        <p:nvGrpSpPr>
          <p:cNvPr id="12" name="群組 11"/>
          <p:cNvGrpSpPr/>
          <p:nvPr/>
        </p:nvGrpSpPr>
        <p:grpSpPr>
          <a:xfrm>
            <a:off x="1468790" y="1740896"/>
            <a:ext cx="1896611" cy="2915703"/>
            <a:chOff x="1672729" y="1331918"/>
            <a:chExt cx="1896611" cy="2915703"/>
          </a:xfrm>
        </p:grpSpPr>
        <p:grpSp>
          <p:nvGrpSpPr>
            <p:cNvPr id="11" name="群組 10"/>
            <p:cNvGrpSpPr/>
            <p:nvPr/>
          </p:nvGrpSpPr>
          <p:grpSpPr>
            <a:xfrm>
              <a:off x="1672729" y="1331918"/>
              <a:ext cx="1896611" cy="2915703"/>
              <a:chOff x="1368256" y="1516584"/>
              <a:chExt cx="1896611" cy="2915703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505343" y="1693654"/>
                <a:ext cx="1622435" cy="2561564"/>
              </a:xfrm>
              <a:prstGeom prst="rect">
                <a:avLst/>
              </a:prstGeom>
              <a:solidFill>
                <a:srgbClr val="FF977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25" name="图片 24">
                <a:extLst>
                  <a:ext uri="{FF2B5EF4-FFF2-40B4-BE49-F238E27FC236}">
                    <a16:creationId xmlns:a16="http://schemas.microsoft.com/office/drawing/2014/main" id="{73D54D65-F68A-4145-AAEA-8CD320E0F3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8256" y="1516584"/>
                <a:ext cx="1896611" cy="2915703"/>
              </a:xfrm>
              <a:prstGeom prst="rect">
                <a:avLst/>
              </a:prstGeom>
            </p:spPr>
          </p:pic>
        </p:grpSp>
        <p:sp>
          <p:nvSpPr>
            <p:cNvPr id="5" name="矩形 4"/>
            <p:cNvSpPr/>
            <p:nvPr/>
          </p:nvSpPr>
          <p:spPr>
            <a:xfrm>
              <a:off x="1935358" y="2386726"/>
              <a:ext cx="137134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dirty="0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愈來愈多</a:t>
              </a:r>
              <a:r>
                <a:rPr lang="zh-TW" altLang="en-US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的</a:t>
              </a:r>
              <a:endParaRPr lang="en-US" altLang="zh-TW" dirty="0" smtClean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  <a:p>
              <a:r>
                <a:rPr lang="zh-TW" altLang="en-US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桌</a:t>
              </a:r>
              <a:r>
                <a:rPr lang="zh-TW" altLang="en-US" dirty="0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遊線上化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3921064" y="2934204"/>
            <a:ext cx="480131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我們希望找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回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最初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桌遊所帶給人的目的及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價值</a:t>
            </a:r>
            <a:endParaRPr lang="en-US" altLang="zh-TW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5075986" y="3607691"/>
            <a:ext cx="2983230" cy="51077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人與人的互動與接觸</a:t>
            </a:r>
          </a:p>
        </p:txBody>
      </p:sp>
      <p:sp>
        <p:nvSpPr>
          <p:cNvPr id="13" name="圓角矩形 12"/>
          <p:cNvSpPr/>
          <p:nvPr/>
        </p:nvSpPr>
        <p:spPr>
          <a:xfrm>
            <a:off x="3921064" y="1914960"/>
            <a:ext cx="4572000" cy="715089"/>
          </a:xfrm>
          <a:prstGeom prst="roundRect">
            <a:avLst/>
          </a:prstGeom>
          <a:ln>
            <a:solidFill>
              <a:srgbClr val="FF977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透過「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AO-WU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桌遊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」所帶來</a:t>
            </a:r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                   ，</a:t>
            </a:r>
            <a:endParaRPr lang="en-US" altLang="zh-TW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能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吸引更多的桌遊玩家面對面的玩遊戲</a:t>
            </a:r>
          </a:p>
        </p:txBody>
      </p:sp>
      <p:sp>
        <p:nvSpPr>
          <p:cNvPr id="14" name="矩形 13"/>
          <p:cNvSpPr/>
          <p:nvPr/>
        </p:nvSpPr>
        <p:spPr>
          <a:xfrm>
            <a:off x="7338143" y="1868793"/>
            <a:ext cx="877163" cy="369332"/>
          </a:xfrm>
          <a:prstGeom prst="rect">
            <a:avLst/>
          </a:prstGeom>
          <a:solidFill>
            <a:srgbClr val="CC9900"/>
          </a:solidFill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方便性</a:t>
            </a:r>
          </a:p>
        </p:txBody>
      </p:sp>
      <p:cxnSp>
        <p:nvCxnSpPr>
          <p:cNvPr id="35" name="直線接點 34"/>
          <p:cNvCxnSpPr/>
          <p:nvPr/>
        </p:nvCxnSpPr>
        <p:spPr>
          <a:xfrm>
            <a:off x="3997621" y="3303536"/>
            <a:ext cx="4648200" cy="0"/>
          </a:xfrm>
          <a:prstGeom prst="line">
            <a:avLst/>
          </a:prstGeom>
          <a:ln w="28575">
            <a:solidFill>
              <a:schemeClr val="accent5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弧形接點 43"/>
          <p:cNvCxnSpPr>
            <a:endCxn id="10" idx="1"/>
          </p:cNvCxnSpPr>
          <p:nvPr/>
        </p:nvCxnSpPr>
        <p:spPr>
          <a:xfrm>
            <a:off x="4425950" y="3506662"/>
            <a:ext cx="650036" cy="356418"/>
          </a:xfrm>
          <a:prstGeom prst="curvedConnector3">
            <a:avLst>
              <a:gd name="adj1" fmla="val -82854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等腰三角形 46"/>
          <p:cNvSpPr/>
          <p:nvPr/>
        </p:nvSpPr>
        <p:spPr>
          <a:xfrm rot="5621786">
            <a:off x="4832509" y="3759080"/>
            <a:ext cx="262467" cy="20799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投影片編號版面配置區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60587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5937" y="509865"/>
            <a:ext cx="189667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1-2</a:t>
            </a: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問題與</a:t>
            </a:r>
            <a:r>
              <a:rPr lang="zh-CN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機會</a:t>
            </a:r>
            <a:endParaRPr lang="zh-CN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2090260" y="1514592"/>
            <a:ext cx="2541210" cy="715089"/>
          </a:xfrm>
          <a:prstGeom prst="roundRect">
            <a:avLst/>
          </a:prstGeom>
          <a:solidFill>
            <a:srgbClr val="FF8F71"/>
          </a:solidFill>
          <a:ln>
            <a:solidFill>
              <a:srgbClr val="8D919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線上桌遊變多</a:t>
            </a:r>
            <a:r>
              <a:rPr lang="zh-TW" altLang="en-US" dirty="0" smtClean="0">
                <a:solidFill>
                  <a:schemeClr val="bg1"/>
                </a:solidFill>
              </a:rPr>
              <a:t>，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導致</a:t>
            </a:r>
            <a:r>
              <a:rPr lang="zh-TW" altLang="en-US" dirty="0">
                <a:solidFill>
                  <a:schemeClr val="bg1"/>
                </a:solidFill>
              </a:rPr>
              <a:t>去桌遊店的人</a:t>
            </a:r>
            <a:r>
              <a:rPr lang="zh-TW" altLang="en-US" dirty="0" smtClean="0">
                <a:solidFill>
                  <a:schemeClr val="bg1"/>
                </a:solidFill>
              </a:rPr>
              <a:t>減少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5007598" y="1717272"/>
            <a:ext cx="2327791" cy="715089"/>
          </a:xfrm>
          <a:prstGeom prst="roundRect">
            <a:avLst/>
          </a:prstGeom>
          <a:solidFill>
            <a:srgbClr val="FFAC6D"/>
          </a:solidFill>
          <a:ln>
            <a:solidFill>
              <a:srgbClr val="8D9196"/>
            </a:solidFill>
          </a:ln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自動計時遊玩時間，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減少</a:t>
            </a:r>
            <a:r>
              <a:rPr lang="zh-TW" altLang="en-US" dirty="0">
                <a:solidFill>
                  <a:schemeClr val="bg1"/>
                </a:solidFill>
              </a:rPr>
              <a:t>人力成本</a:t>
            </a:r>
          </a:p>
        </p:txBody>
      </p:sp>
      <p:sp>
        <p:nvSpPr>
          <p:cNvPr id="54" name="圓角矩形 53"/>
          <p:cNvSpPr/>
          <p:nvPr/>
        </p:nvSpPr>
        <p:spPr>
          <a:xfrm>
            <a:off x="1334273" y="2558113"/>
            <a:ext cx="1870144" cy="715089"/>
          </a:xfrm>
          <a:prstGeom prst="roundRect">
            <a:avLst/>
          </a:prstGeom>
          <a:solidFill>
            <a:srgbClr val="FF8F71"/>
          </a:solidFill>
          <a:ln>
            <a:solidFill>
              <a:srgbClr val="8D919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用儲值金付款，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不用帶</a:t>
            </a:r>
            <a:r>
              <a:rPr lang="zh-TW" altLang="en-US" dirty="0">
                <a:solidFill>
                  <a:schemeClr val="bg1"/>
                </a:solidFill>
              </a:rPr>
              <a:t>現金</a:t>
            </a:r>
          </a:p>
        </p:txBody>
      </p:sp>
      <p:grpSp>
        <p:nvGrpSpPr>
          <p:cNvPr id="9" name="群組 8"/>
          <p:cNvGrpSpPr/>
          <p:nvPr/>
        </p:nvGrpSpPr>
        <p:grpSpPr>
          <a:xfrm>
            <a:off x="3608173" y="2708223"/>
            <a:ext cx="2004456" cy="1056120"/>
            <a:chOff x="1334273" y="3335867"/>
            <a:chExt cx="2004456" cy="1056120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4273" y="3335868"/>
              <a:ext cx="1056119" cy="1056119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2610" y="3335867"/>
              <a:ext cx="1056119" cy="1056119"/>
            </a:xfrm>
            <a:prstGeom prst="rect">
              <a:avLst/>
            </a:prstGeom>
          </p:spPr>
        </p:pic>
      </p:grpSp>
      <p:sp>
        <p:nvSpPr>
          <p:cNvPr id="55" name="圓角矩形 54"/>
          <p:cNvSpPr/>
          <p:nvPr/>
        </p:nvSpPr>
        <p:spPr>
          <a:xfrm>
            <a:off x="6248464" y="2581777"/>
            <a:ext cx="1891457" cy="715089"/>
          </a:xfrm>
          <a:prstGeom prst="roundRect">
            <a:avLst/>
          </a:prstGeom>
          <a:solidFill>
            <a:srgbClr val="FFAC6D"/>
          </a:solidFill>
          <a:ln>
            <a:solidFill>
              <a:srgbClr val="8D9196"/>
            </a:solidFill>
          </a:ln>
        </p:spPr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點餐線上化，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玩桌遊更專心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2" name="投影片編號版面配置區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63479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54" grpId="0" animBg="1"/>
      <p:bldP spid="5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2" y="491042"/>
            <a:ext cx="215315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1-3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相關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系統探討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024619"/>
              </p:ext>
            </p:extLst>
          </p:nvPr>
        </p:nvGraphicFramePr>
        <p:xfrm>
          <a:off x="1389199" y="1005417"/>
          <a:ext cx="6434000" cy="31468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8500">
                  <a:extLst>
                    <a:ext uri="{9D8B030D-6E8A-4147-A177-3AD203B41FA5}">
                      <a16:colId xmlns:a16="http://schemas.microsoft.com/office/drawing/2014/main" val="3964338510"/>
                    </a:ext>
                  </a:extLst>
                </a:gridCol>
                <a:gridCol w="1608500">
                  <a:extLst>
                    <a:ext uri="{9D8B030D-6E8A-4147-A177-3AD203B41FA5}">
                      <a16:colId xmlns:a16="http://schemas.microsoft.com/office/drawing/2014/main" val="2515215926"/>
                    </a:ext>
                  </a:extLst>
                </a:gridCol>
                <a:gridCol w="1608500">
                  <a:extLst>
                    <a:ext uri="{9D8B030D-6E8A-4147-A177-3AD203B41FA5}">
                      <a16:colId xmlns:a16="http://schemas.microsoft.com/office/drawing/2014/main" val="2832566074"/>
                    </a:ext>
                  </a:extLst>
                </a:gridCol>
                <a:gridCol w="1608500">
                  <a:extLst>
                    <a:ext uri="{9D8B030D-6E8A-4147-A177-3AD203B41FA5}">
                      <a16:colId xmlns:a16="http://schemas.microsoft.com/office/drawing/2014/main" val="976624459"/>
                    </a:ext>
                  </a:extLst>
                </a:gridCol>
              </a:tblGrid>
              <a:tr h="411294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AO-WU</a:t>
                      </a:r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桌遊</a:t>
                      </a:r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GO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紅橘子</a:t>
                      </a:r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早餐店</a:t>
                      </a:r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漢堡王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9066877"/>
                  </a:ext>
                </a:extLst>
              </a:tr>
              <a:tr h="41129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登入</a:t>
                      </a:r>
                      <a:endParaRPr lang="zh-TW" sz="14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不需註冊帳號</a:t>
                      </a:r>
                      <a:endParaRPr lang="zh-TW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不需註冊帳號</a:t>
                      </a:r>
                      <a:endParaRPr lang="zh-TW" sz="12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需輸入手機號碼</a:t>
                      </a:r>
                      <a:endParaRPr lang="zh-TW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569533207"/>
                  </a:ext>
                </a:extLst>
              </a:tr>
              <a:tr h="41129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LINEBot</a:t>
                      </a:r>
                      <a:endParaRPr lang="zh-TW" sz="14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8542877"/>
                  </a:ext>
                </a:extLst>
              </a:tr>
              <a:tr h="41129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即時回覆</a:t>
                      </a:r>
                      <a:endParaRPr lang="zh-TW" sz="14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498304"/>
                  </a:ext>
                </a:extLst>
              </a:tr>
              <a:tr h="679058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新細明體" panose="02020500000000000000" pitchFamily="18" charset="-120"/>
                        </a:rPr>
                        <a:t>透過</a:t>
                      </a:r>
                      <a:r>
                        <a:rPr lang="en-US" sz="1400" kern="0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新細明體" panose="02020500000000000000" pitchFamily="18" charset="-120"/>
                        </a:rPr>
                        <a:t>LINEBot</a:t>
                      </a:r>
                      <a:endParaRPr lang="zh-TW" sz="14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新細明體" panose="02020500000000000000" pitchFamily="18" charset="-120"/>
                        </a:rPr>
                        <a:t>查詢菜單</a:t>
                      </a:r>
                      <a:endParaRPr lang="zh-TW" sz="14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3351267"/>
                  </a:ext>
                </a:extLst>
              </a:tr>
              <a:tr h="41129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新細明體" panose="02020500000000000000" pitchFamily="18" charset="-120"/>
                        </a:rPr>
                        <a:t>線上點餐</a:t>
                      </a:r>
                      <a:endParaRPr lang="zh-TW" sz="14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8987387"/>
                  </a:ext>
                </a:extLst>
              </a:tr>
              <a:tr h="41129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付款方式</a:t>
                      </a:r>
                      <a:endParaRPr lang="zh-TW" sz="14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儲值點數</a:t>
                      </a:r>
                      <a:endParaRPr lang="zh-TW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信用卡</a:t>
                      </a:r>
                      <a:endParaRPr lang="zh-TW" sz="12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現金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/</a:t>
                      </a:r>
                      <a:r>
                        <a:rPr lang="zh-TW" sz="1400" kern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信用卡</a:t>
                      </a:r>
                      <a:endParaRPr lang="zh-TW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4237790252"/>
                  </a:ext>
                </a:extLst>
              </a:tr>
            </a:tbl>
          </a:graphicData>
        </a:graphic>
      </p:graphicFrame>
      <p:sp>
        <p:nvSpPr>
          <p:cNvPr id="5" name="AutoShape 2" descr="打勾号符号图标,,海图网,发现惊喜!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30" name="Picture 6" descr="打勾号符号图标,,海图网,发现惊喜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465" y="2145184"/>
            <a:ext cx="558467" cy="55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打勾号符号图标,,海图网,发现惊喜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666" y="1751685"/>
            <a:ext cx="558467" cy="55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打勾号符号图标,,海图网,发现惊喜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832" y="2137054"/>
            <a:ext cx="558467" cy="55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打勾号符号图标,,海图网,发现惊喜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498" y="2695522"/>
            <a:ext cx="558467" cy="55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" descr="打勾号符号图标,,海图网,发现惊喜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498" y="3253990"/>
            <a:ext cx="558467" cy="55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打勾号符号图标,,海图网,发现惊喜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465" y="1751685"/>
            <a:ext cx="558467" cy="55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打勾号符号图标,,海图网,发现惊喜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466" y="3253990"/>
            <a:ext cx="558467" cy="55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打勾号符号图标,,海图网,发现惊喜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666" y="3253990"/>
            <a:ext cx="558467" cy="55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84091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085528" y="1325905"/>
            <a:ext cx="46942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第</a:t>
            </a:r>
            <a:r>
              <a:rPr lang="en-US" altLang="zh-TW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2</a:t>
            </a: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章</a:t>
            </a:r>
            <a:endParaRPr lang="en-US" altLang="zh-TW" sz="3600" b="1" kern="100" dirty="0" smtClean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系統目標</a:t>
            </a:r>
            <a:endParaRPr lang="zh-TW" altLang="en-US" sz="3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08EDB90-29AC-41EE-8404-B98F5C9941E8}"/>
              </a:ext>
            </a:extLst>
          </p:cNvPr>
          <p:cNvSpPr/>
          <p:nvPr/>
        </p:nvSpPr>
        <p:spPr>
          <a:xfrm>
            <a:off x="3085528" y="2431161"/>
            <a:ext cx="26661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System </a:t>
            </a:r>
            <a:r>
              <a:rPr lang="en-US" altLang="zh-CN" sz="2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objectives</a:t>
            </a:r>
            <a:endParaRPr lang="en-US" altLang="zh-CN" sz="2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31" name="Group 13">
            <a:extLst>
              <a:ext uri="{FF2B5EF4-FFF2-40B4-BE49-F238E27FC236}">
                <a16:creationId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93349" y="307749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3384529" y="3015425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2-1 	</a:t>
            </a:r>
            <a:r>
              <a:rPr lang="zh-CN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系統目標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8" name="Group 69">
            <a:extLst>
              <a:ext uri="{FF2B5EF4-FFF2-40B4-BE49-F238E27FC236}">
                <a16:creationId xmlns:a16="http://schemas.microsoft.com/office/drawing/2014/main" id="{0C0D9A6B-42F3-4578-ABEA-AEFCCC2C6BF2}"/>
              </a:ext>
            </a:extLst>
          </p:cNvPr>
          <p:cNvGrpSpPr/>
          <p:nvPr/>
        </p:nvGrpSpPr>
        <p:grpSpPr>
          <a:xfrm>
            <a:off x="1604335" y="2195509"/>
            <a:ext cx="706108" cy="662656"/>
            <a:chOff x="10074275" y="1647825"/>
            <a:chExt cx="464344" cy="435769"/>
          </a:xfrm>
          <a:solidFill>
            <a:sysClr val="window" lastClr="FFFFFF"/>
          </a:solidFill>
        </p:grpSpPr>
        <p:sp>
          <p:nvSpPr>
            <p:cNvPr id="19" name="AutoShape 69">
              <a:extLst>
                <a:ext uri="{FF2B5EF4-FFF2-40B4-BE49-F238E27FC236}">
                  <a16:creationId xmlns:a16="http://schemas.microsoft.com/office/drawing/2014/main" id="{808B1BF4-E407-4CF4-9389-8625003A8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4275" y="1647825"/>
              <a:ext cx="464344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223" y="5760"/>
                  </a:moveTo>
                  <a:lnTo>
                    <a:pt x="17548" y="5760"/>
                  </a:lnTo>
                  <a:cubicBezTo>
                    <a:pt x="16804" y="5760"/>
                    <a:pt x="16198" y="5114"/>
                    <a:pt x="16198" y="4320"/>
                  </a:cubicBezTo>
                  <a:lnTo>
                    <a:pt x="16200" y="4320"/>
                  </a:lnTo>
                  <a:lnTo>
                    <a:pt x="16200" y="1440"/>
                  </a:lnTo>
                  <a:lnTo>
                    <a:pt x="20250" y="5760"/>
                  </a:lnTo>
                  <a:cubicBezTo>
                    <a:pt x="20250" y="5760"/>
                    <a:pt x="18223" y="5760"/>
                    <a:pt x="18223" y="5760"/>
                  </a:cubicBezTo>
                  <a:close/>
                  <a:moveTo>
                    <a:pt x="20250" y="19440"/>
                  </a:moveTo>
                  <a:cubicBezTo>
                    <a:pt x="20250" y="19837"/>
                    <a:pt x="19948" y="20160"/>
                    <a:pt x="19575" y="20160"/>
                  </a:cubicBezTo>
                  <a:lnTo>
                    <a:pt x="2024" y="20160"/>
                  </a:lnTo>
                  <a:cubicBezTo>
                    <a:pt x="1651" y="20160"/>
                    <a:pt x="1349" y="19837"/>
                    <a:pt x="1349" y="19440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5525" y="1440"/>
                  </a:lnTo>
                  <a:lnTo>
                    <a:pt x="15525" y="4320"/>
                  </a:lnTo>
                  <a:lnTo>
                    <a:pt x="15523" y="4320"/>
                  </a:lnTo>
                  <a:cubicBezTo>
                    <a:pt x="15523" y="5513"/>
                    <a:pt x="16430" y="6480"/>
                    <a:pt x="17548" y="6480"/>
                  </a:cubicBezTo>
                  <a:lnTo>
                    <a:pt x="18223" y="6480"/>
                  </a:lnTo>
                  <a:lnTo>
                    <a:pt x="20250" y="6480"/>
                  </a:lnTo>
                  <a:cubicBezTo>
                    <a:pt x="20250" y="6480"/>
                    <a:pt x="20250" y="19440"/>
                    <a:pt x="20250" y="19440"/>
                  </a:cubicBezTo>
                  <a:close/>
                  <a:moveTo>
                    <a:pt x="21204" y="4741"/>
                  </a:moveTo>
                  <a:lnTo>
                    <a:pt x="17154" y="421"/>
                  </a:lnTo>
                  <a:cubicBezTo>
                    <a:pt x="16901" y="151"/>
                    <a:pt x="16557" y="0"/>
                    <a:pt x="16200" y="0"/>
                  </a:cubicBezTo>
                  <a:lnTo>
                    <a:pt x="2024" y="0"/>
                  </a:lnTo>
                  <a:cubicBezTo>
                    <a:pt x="908" y="0"/>
                    <a:pt x="0" y="968"/>
                    <a:pt x="0" y="2160"/>
                  </a:cubicBezTo>
                  <a:lnTo>
                    <a:pt x="0" y="19440"/>
                  </a:lnTo>
                  <a:cubicBezTo>
                    <a:pt x="0" y="20631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599" y="20631"/>
                    <a:pt x="21599" y="19440"/>
                  </a:cubicBezTo>
                  <a:lnTo>
                    <a:pt x="21599" y="5760"/>
                  </a:lnTo>
                  <a:cubicBezTo>
                    <a:pt x="21599" y="5378"/>
                    <a:pt x="21457" y="5011"/>
                    <a:pt x="21204" y="474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70">
              <a:extLst>
                <a:ext uri="{FF2B5EF4-FFF2-40B4-BE49-F238E27FC236}">
                  <a16:creationId xmlns:a16="http://schemas.microsoft.com/office/drawing/2014/main" id="{37E1F46E-AE97-4B1A-A7EE-33CFD9277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734344"/>
              <a:ext cx="873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1" name="AutoShape 71">
              <a:extLst>
                <a:ext uri="{FF2B5EF4-FFF2-40B4-BE49-F238E27FC236}">
                  <a16:creationId xmlns:a16="http://schemas.microsoft.com/office/drawing/2014/main" id="{E4714992-6D51-4BE9-AD0D-211B5E995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778000"/>
              <a:ext cx="87313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2" name="AutoShape 72">
              <a:extLst>
                <a:ext uri="{FF2B5EF4-FFF2-40B4-BE49-F238E27FC236}">
                  <a16:creationId xmlns:a16="http://schemas.microsoft.com/office/drawing/2014/main" id="{8CB74BEB-A976-4CD8-8061-4946EBFDF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821657"/>
              <a:ext cx="1889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9"/>
                    <a:pt x="369" y="21599"/>
                    <a:pt x="830" y="21599"/>
                  </a:cubicBezTo>
                  <a:lnTo>
                    <a:pt x="20769" y="21599"/>
                  </a:lnTo>
                  <a:cubicBezTo>
                    <a:pt x="21226" y="21599"/>
                    <a:pt x="21600" y="16769"/>
                    <a:pt x="21600" y="10800"/>
                  </a:cubicBezTo>
                  <a:cubicBezTo>
                    <a:pt x="21600" y="4830"/>
                    <a:pt x="21226" y="0"/>
                    <a:pt x="20769" y="0"/>
                  </a:cubicBezTo>
                  <a:lnTo>
                    <a:pt x="830" y="0"/>
                  </a:lnTo>
                  <a:cubicBezTo>
                    <a:pt x="369" y="0"/>
                    <a:pt x="0" y="4830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4" name="AutoShape 73">
              <a:extLst>
                <a:ext uri="{FF2B5EF4-FFF2-40B4-BE49-F238E27FC236}">
                  <a16:creationId xmlns:a16="http://schemas.microsoft.com/office/drawing/2014/main" id="{F4C9D249-032C-475A-8DD4-7133757C6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08969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5" name="AutoShape 74">
              <a:extLst>
                <a:ext uri="{FF2B5EF4-FFF2-40B4-BE49-F238E27FC236}">
                  <a16:creationId xmlns:a16="http://schemas.microsoft.com/office/drawing/2014/main" id="{FD06EE78-DB9C-4147-A792-1A1651C56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52625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6" name="AutoShape 75">
              <a:extLst>
                <a:ext uri="{FF2B5EF4-FFF2-40B4-BE49-F238E27FC236}">
                  <a16:creationId xmlns:a16="http://schemas.microsoft.com/office/drawing/2014/main" id="{215CB5EA-D210-42AC-9249-48C0507C3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96282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7" name="AutoShape 76">
              <a:extLst>
                <a:ext uri="{FF2B5EF4-FFF2-40B4-BE49-F238E27FC236}">
                  <a16:creationId xmlns:a16="http://schemas.microsoft.com/office/drawing/2014/main" id="{2CBFB27D-BCA6-4B68-AE6C-561D9E126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865313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69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69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8" name="AutoShape 77">
              <a:extLst>
                <a:ext uri="{FF2B5EF4-FFF2-40B4-BE49-F238E27FC236}">
                  <a16:creationId xmlns:a16="http://schemas.microsoft.com/office/drawing/2014/main" id="{86B979D6-CB09-4658-9DE3-B08511D49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720057"/>
              <a:ext cx="130969" cy="1166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5400"/>
                  </a:moveTo>
                  <a:lnTo>
                    <a:pt x="16800" y="5400"/>
                  </a:lnTo>
                  <a:lnTo>
                    <a:pt x="16800" y="16200"/>
                  </a:lnTo>
                  <a:lnTo>
                    <a:pt x="4799" y="16200"/>
                  </a:lnTo>
                  <a:cubicBezTo>
                    <a:pt x="4799" y="16200"/>
                    <a:pt x="4799" y="5400"/>
                    <a:pt x="4799" y="5400"/>
                  </a:cubicBezTo>
                  <a:close/>
                  <a:moveTo>
                    <a:pt x="2399" y="21599"/>
                  </a:moveTo>
                  <a:lnTo>
                    <a:pt x="19200" y="21599"/>
                  </a:lnTo>
                  <a:cubicBezTo>
                    <a:pt x="20526" y="21599"/>
                    <a:pt x="21599" y="20392"/>
                    <a:pt x="21599" y="18900"/>
                  </a:cubicBezTo>
                  <a:lnTo>
                    <a:pt x="21599" y="2700"/>
                  </a:lnTo>
                  <a:cubicBezTo>
                    <a:pt x="21599" y="1207"/>
                    <a:pt x="20526" y="0"/>
                    <a:pt x="19200" y="0"/>
                  </a:cubicBezTo>
                  <a:lnTo>
                    <a:pt x="2399" y="0"/>
                  </a:lnTo>
                  <a:cubicBezTo>
                    <a:pt x="1073" y="0"/>
                    <a:pt x="0" y="1207"/>
                    <a:pt x="0" y="2700"/>
                  </a:cubicBezTo>
                  <a:lnTo>
                    <a:pt x="0" y="18900"/>
                  </a:lnTo>
                  <a:cubicBezTo>
                    <a:pt x="0" y="20392"/>
                    <a:pt x="1073" y="21599"/>
                    <a:pt x="2399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89973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6401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2-1</a:t>
            </a:r>
            <a:r>
              <a:rPr lang="zh-CN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</a:t>
            </a: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目標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4654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System objectives </a:t>
            </a:r>
          </a:p>
        </p:txBody>
      </p:sp>
      <p:sp>
        <p:nvSpPr>
          <p:cNvPr id="2" name="矩形 1"/>
          <p:cNvSpPr/>
          <p:nvPr/>
        </p:nvSpPr>
        <p:spPr>
          <a:xfrm>
            <a:off x="3715416" y="2438258"/>
            <a:ext cx="2338249" cy="707886"/>
          </a:xfrm>
          <a:prstGeom prst="rect">
            <a:avLst/>
          </a:prstGeom>
          <a:ln w="38100"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減少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店家的負擔</a:t>
            </a:r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endParaRPr lang="en-US" altLang="zh-TW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增加消費者的方便</a:t>
            </a:r>
            <a:endParaRPr lang="zh-TW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7" name="圓角矩形 136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1573119" y="1893574"/>
            <a:ext cx="2050972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系統計算</a:t>
            </a:r>
            <a:r>
              <a:rPr lang="zh-TW" altLang="en-US" kern="1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遊戲時間</a:t>
            </a:r>
            <a:endParaRPr lang="en-US" altLang="zh-CN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38" name="圓角矩形 137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3715416" y="1601147"/>
            <a:ext cx="1140144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手</a:t>
            </a:r>
            <a:r>
              <a:rPr lang="zh-TW" altLang="en-US" kern="1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機</a:t>
            </a: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點</a:t>
            </a:r>
            <a:r>
              <a:rPr lang="zh-TW" altLang="en-US" kern="1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餐</a:t>
            </a:r>
          </a:p>
        </p:txBody>
      </p:sp>
      <p:sp>
        <p:nvSpPr>
          <p:cNvPr id="139" name="圓角矩形 138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5775379" y="1840343"/>
            <a:ext cx="1600021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TW" altLang="en-US" kern="1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手機</a:t>
            </a: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結帳付款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40" name="圓角矩形 139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6608840" y="2537180"/>
            <a:ext cx="1140143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分享推薦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41" name="圓角矩形 140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5396240" y="3482079"/>
            <a:ext cx="1600021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查看店家資訊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42" name="圓角矩形 141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3177862" y="3780594"/>
            <a:ext cx="1140143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更</a:t>
            </a:r>
            <a:r>
              <a:rPr lang="zh-TW" altLang="en-US" kern="1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新</a:t>
            </a: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菜單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43" name="圓角矩形 142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2106713" y="3275324"/>
            <a:ext cx="1140143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活動推播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144" name="组合 365"/>
          <p:cNvGrpSpPr/>
          <p:nvPr/>
        </p:nvGrpSpPr>
        <p:grpSpPr>
          <a:xfrm>
            <a:off x="4530868" y="3465799"/>
            <a:ext cx="734755" cy="761045"/>
            <a:chOff x="9767888" y="2286000"/>
            <a:chExt cx="842963" cy="873125"/>
          </a:xfrm>
        </p:grpSpPr>
        <p:sp>
          <p:nvSpPr>
            <p:cNvPr id="145" name="Rectangle 112"/>
            <p:cNvSpPr>
              <a:spLocks noChangeArrowheads="1"/>
            </p:cNvSpPr>
            <p:nvPr/>
          </p:nvSpPr>
          <p:spPr bwMode="auto">
            <a:xfrm>
              <a:off x="9767888" y="2406650"/>
              <a:ext cx="842963" cy="692150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Rectangle 113"/>
            <p:cNvSpPr>
              <a:spLocks noChangeArrowheads="1"/>
            </p:cNvSpPr>
            <p:nvPr/>
          </p:nvSpPr>
          <p:spPr bwMode="auto">
            <a:xfrm>
              <a:off x="9828213" y="2466975"/>
              <a:ext cx="722313" cy="571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114"/>
            <p:cNvSpPr>
              <a:spLocks/>
            </p:cNvSpPr>
            <p:nvPr/>
          </p:nvSpPr>
          <p:spPr bwMode="auto">
            <a:xfrm>
              <a:off x="9767888" y="2286000"/>
              <a:ext cx="842963" cy="120650"/>
            </a:xfrm>
            <a:custGeom>
              <a:avLst/>
              <a:gdLst>
                <a:gd name="T0" fmla="*/ 224 w 224"/>
                <a:gd name="T1" fmla="*/ 8 h 32"/>
                <a:gd name="T2" fmla="*/ 216 w 224"/>
                <a:gd name="T3" fmla="*/ 0 h 32"/>
                <a:gd name="T4" fmla="*/ 8 w 224"/>
                <a:gd name="T5" fmla="*/ 0 h 32"/>
                <a:gd name="T6" fmla="*/ 0 w 224"/>
                <a:gd name="T7" fmla="*/ 8 h 32"/>
                <a:gd name="T8" fmla="*/ 0 w 224"/>
                <a:gd name="T9" fmla="*/ 32 h 32"/>
                <a:gd name="T10" fmla="*/ 224 w 224"/>
                <a:gd name="T11" fmla="*/ 32 h 32"/>
                <a:gd name="T12" fmla="*/ 224 w 224"/>
                <a:gd name="T13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2">
                  <a:moveTo>
                    <a:pt x="224" y="8"/>
                  </a:moveTo>
                  <a:cubicBezTo>
                    <a:pt x="224" y="4"/>
                    <a:pt x="220" y="0"/>
                    <a:pt x="21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24" y="32"/>
                    <a:pt x="224" y="32"/>
                    <a:pt x="224" y="32"/>
                  </a:cubicBezTo>
                  <a:lnTo>
                    <a:pt x="224" y="8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115"/>
            <p:cNvSpPr>
              <a:spLocks/>
            </p:cNvSpPr>
            <p:nvPr/>
          </p:nvSpPr>
          <p:spPr bwMode="auto">
            <a:xfrm>
              <a:off x="9767888" y="3098800"/>
              <a:ext cx="842963" cy="60325"/>
            </a:xfrm>
            <a:custGeom>
              <a:avLst/>
              <a:gdLst>
                <a:gd name="T0" fmla="*/ 0 w 224"/>
                <a:gd name="T1" fmla="*/ 8 h 16"/>
                <a:gd name="T2" fmla="*/ 8 w 224"/>
                <a:gd name="T3" fmla="*/ 16 h 16"/>
                <a:gd name="T4" fmla="*/ 216 w 224"/>
                <a:gd name="T5" fmla="*/ 16 h 16"/>
                <a:gd name="T6" fmla="*/ 224 w 224"/>
                <a:gd name="T7" fmla="*/ 8 h 16"/>
                <a:gd name="T8" fmla="*/ 224 w 224"/>
                <a:gd name="T9" fmla="*/ 0 h 16"/>
                <a:gd name="T10" fmla="*/ 0 w 224"/>
                <a:gd name="T11" fmla="*/ 0 h 16"/>
                <a:gd name="T12" fmla="*/ 0 w 224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16">
                  <a:moveTo>
                    <a:pt x="0" y="8"/>
                  </a:moveTo>
                  <a:cubicBezTo>
                    <a:pt x="0" y="12"/>
                    <a:pt x="4" y="16"/>
                    <a:pt x="8" y="16"/>
                  </a:cubicBezTo>
                  <a:cubicBezTo>
                    <a:pt x="216" y="16"/>
                    <a:pt x="216" y="16"/>
                    <a:pt x="216" y="16"/>
                  </a:cubicBezTo>
                  <a:cubicBezTo>
                    <a:pt x="220" y="16"/>
                    <a:pt x="224" y="12"/>
                    <a:pt x="224" y="8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Oval 116"/>
            <p:cNvSpPr>
              <a:spLocks noChangeArrowheads="1"/>
            </p:cNvSpPr>
            <p:nvPr/>
          </p:nvSpPr>
          <p:spPr bwMode="auto">
            <a:xfrm>
              <a:off x="9828213" y="2316163"/>
              <a:ext cx="60325" cy="60325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Oval 117"/>
            <p:cNvSpPr>
              <a:spLocks noChangeArrowheads="1"/>
            </p:cNvSpPr>
            <p:nvPr/>
          </p:nvSpPr>
          <p:spPr bwMode="auto">
            <a:xfrm>
              <a:off x="9918700" y="2316163"/>
              <a:ext cx="60325" cy="60325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Oval 118"/>
            <p:cNvSpPr>
              <a:spLocks noChangeArrowheads="1"/>
            </p:cNvSpPr>
            <p:nvPr/>
          </p:nvSpPr>
          <p:spPr bwMode="auto">
            <a:xfrm>
              <a:off x="10009188" y="2316163"/>
              <a:ext cx="60325" cy="60325"/>
            </a:xfrm>
            <a:prstGeom prst="ellipse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Rectangle 119"/>
            <p:cNvSpPr>
              <a:spLocks noChangeArrowheads="1"/>
            </p:cNvSpPr>
            <p:nvPr/>
          </p:nvSpPr>
          <p:spPr bwMode="auto">
            <a:xfrm>
              <a:off x="9828213" y="2466975"/>
              <a:ext cx="120650" cy="120650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Oval 120"/>
            <p:cNvSpPr>
              <a:spLocks noChangeArrowheads="1"/>
            </p:cNvSpPr>
            <p:nvPr/>
          </p:nvSpPr>
          <p:spPr bwMode="auto">
            <a:xfrm>
              <a:off x="9828213" y="2527300"/>
              <a:ext cx="120650" cy="120650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Rectangle 121"/>
            <p:cNvSpPr>
              <a:spLocks noChangeArrowheads="1"/>
            </p:cNvSpPr>
            <p:nvPr/>
          </p:nvSpPr>
          <p:spPr bwMode="auto">
            <a:xfrm>
              <a:off x="9948863" y="2466975"/>
              <a:ext cx="120650" cy="120650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Oval 122"/>
            <p:cNvSpPr>
              <a:spLocks noChangeArrowheads="1"/>
            </p:cNvSpPr>
            <p:nvPr/>
          </p:nvSpPr>
          <p:spPr bwMode="auto">
            <a:xfrm>
              <a:off x="9948863" y="2527300"/>
              <a:ext cx="120650" cy="120650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Rectangle 123"/>
            <p:cNvSpPr>
              <a:spLocks noChangeArrowheads="1"/>
            </p:cNvSpPr>
            <p:nvPr/>
          </p:nvSpPr>
          <p:spPr bwMode="auto">
            <a:xfrm>
              <a:off x="10069513" y="2466975"/>
              <a:ext cx="119063" cy="120650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Oval 124"/>
            <p:cNvSpPr>
              <a:spLocks noChangeArrowheads="1"/>
            </p:cNvSpPr>
            <p:nvPr/>
          </p:nvSpPr>
          <p:spPr bwMode="auto">
            <a:xfrm>
              <a:off x="10069513" y="2527300"/>
              <a:ext cx="119063" cy="120650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Rectangle 125"/>
            <p:cNvSpPr>
              <a:spLocks noChangeArrowheads="1"/>
            </p:cNvSpPr>
            <p:nvPr/>
          </p:nvSpPr>
          <p:spPr bwMode="auto">
            <a:xfrm>
              <a:off x="10188575" y="2466975"/>
              <a:ext cx="120650" cy="120650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Oval 126"/>
            <p:cNvSpPr>
              <a:spLocks noChangeArrowheads="1"/>
            </p:cNvSpPr>
            <p:nvPr/>
          </p:nvSpPr>
          <p:spPr bwMode="auto">
            <a:xfrm>
              <a:off x="10188575" y="2527300"/>
              <a:ext cx="120650" cy="120650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Rectangle 127"/>
            <p:cNvSpPr>
              <a:spLocks noChangeArrowheads="1"/>
            </p:cNvSpPr>
            <p:nvPr/>
          </p:nvSpPr>
          <p:spPr bwMode="auto">
            <a:xfrm>
              <a:off x="10309225" y="2466975"/>
              <a:ext cx="120650" cy="120650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Oval 128"/>
            <p:cNvSpPr>
              <a:spLocks noChangeArrowheads="1"/>
            </p:cNvSpPr>
            <p:nvPr/>
          </p:nvSpPr>
          <p:spPr bwMode="auto">
            <a:xfrm>
              <a:off x="10309225" y="2527300"/>
              <a:ext cx="120650" cy="120650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Rectangle 129"/>
            <p:cNvSpPr>
              <a:spLocks noChangeArrowheads="1"/>
            </p:cNvSpPr>
            <p:nvPr/>
          </p:nvSpPr>
          <p:spPr bwMode="auto">
            <a:xfrm>
              <a:off x="10429875" y="2466975"/>
              <a:ext cx="120650" cy="120650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Oval 130"/>
            <p:cNvSpPr>
              <a:spLocks noChangeArrowheads="1"/>
            </p:cNvSpPr>
            <p:nvPr/>
          </p:nvSpPr>
          <p:spPr bwMode="auto">
            <a:xfrm>
              <a:off x="10429875" y="2527300"/>
              <a:ext cx="120650" cy="120650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Rectangle 131"/>
            <p:cNvSpPr>
              <a:spLocks noChangeArrowheads="1"/>
            </p:cNvSpPr>
            <p:nvPr/>
          </p:nvSpPr>
          <p:spPr bwMode="auto">
            <a:xfrm>
              <a:off x="9874250" y="2706688"/>
              <a:ext cx="269875" cy="2714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Rectangle 132"/>
            <p:cNvSpPr>
              <a:spLocks noChangeArrowheads="1"/>
            </p:cNvSpPr>
            <p:nvPr/>
          </p:nvSpPr>
          <p:spPr bwMode="auto">
            <a:xfrm>
              <a:off x="10188575" y="2736850"/>
              <a:ext cx="211138" cy="30163"/>
            </a:xfrm>
            <a:prstGeom prst="rect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Rectangle 133"/>
            <p:cNvSpPr>
              <a:spLocks noChangeArrowheads="1"/>
            </p:cNvSpPr>
            <p:nvPr/>
          </p:nvSpPr>
          <p:spPr bwMode="auto">
            <a:xfrm>
              <a:off x="10188575" y="2797175"/>
              <a:ext cx="301625" cy="301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Rectangle 134"/>
            <p:cNvSpPr>
              <a:spLocks noChangeArrowheads="1"/>
            </p:cNvSpPr>
            <p:nvPr/>
          </p:nvSpPr>
          <p:spPr bwMode="auto">
            <a:xfrm>
              <a:off x="10188575" y="2857500"/>
              <a:ext cx="150813" cy="301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Rectangle 135"/>
            <p:cNvSpPr>
              <a:spLocks noChangeArrowheads="1"/>
            </p:cNvSpPr>
            <p:nvPr/>
          </p:nvSpPr>
          <p:spPr bwMode="auto">
            <a:xfrm>
              <a:off x="10369550" y="2857500"/>
              <a:ext cx="90488" cy="301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Rectangle 136"/>
            <p:cNvSpPr>
              <a:spLocks noChangeArrowheads="1"/>
            </p:cNvSpPr>
            <p:nvPr/>
          </p:nvSpPr>
          <p:spPr bwMode="auto">
            <a:xfrm>
              <a:off x="10188575" y="2917825"/>
              <a:ext cx="90488" cy="301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Rectangle 137"/>
            <p:cNvSpPr>
              <a:spLocks noChangeArrowheads="1"/>
            </p:cNvSpPr>
            <p:nvPr/>
          </p:nvSpPr>
          <p:spPr bwMode="auto">
            <a:xfrm>
              <a:off x="10309225" y="2917825"/>
              <a:ext cx="90488" cy="301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138"/>
            <p:cNvSpPr>
              <a:spLocks/>
            </p:cNvSpPr>
            <p:nvPr/>
          </p:nvSpPr>
          <p:spPr bwMode="auto">
            <a:xfrm>
              <a:off x="9904413" y="2736850"/>
              <a:ext cx="209550" cy="211138"/>
            </a:xfrm>
            <a:custGeom>
              <a:avLst/>
              <a:gdLst>
                <a:gd name="T0" fmla="*/ 123 w 132"/>
                <a:gd name="T1" fmla="*/ 133 h 133"/>
                <a:gd name="T2" fmla="*/ 0 w 132"/>
                <a:gd name="T3" fmla="*/ 10 h 133"/>
                <a:gd name="T4" fmla="*/ 9 w 132"/>
                <a:gd name="T5" fmla="*/ 0 h 133"/>
                <a:gd name="T6" fmla="*/ 132 w 132"/>
                <a:gd name="T7" fmla="*/ 123 h 133"/>
                <a:gd name="T8" fmla="*/ 123 w 132"/>
                <a:gd name="T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3">
                  <a:moveTo>
                    <a:pt x="123" y="133"/>
                  </a:moveTo>
                  <a:lnTo>
                    <a:pt x="0" y="10"/>
                  </a:lnTo>
                  <a:lnTo>
                    <a:pt x="9" y="0"/>
                  </a:lnTo>
                  <a:lnTo>
                    <a:pt x="132" y="123"/>
                  </a:lnTo>
                  <a:lnTo>
                    <a:pt x="123" y="1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139"/>
            <p:cNvSpPr>
              <a:spLocks/>
            </p:cNvSpPr>
            <p:nvPr/>
          </p:nvSpPr>
          <p:spPr bwMode="auto">
            <a:xfrm>
              <a:off x="9904413" y="2736850"/>
              <a:ext cx="209550" cy="211138"/>
            </a:xfrm>
            <a:custGeom>
              <a:avLst/>
              <a:gdLst>
                <a:gd name="T0" fmla="*/ 0 w 132"/>
                <a:gd name="T1" fmla="*/ 123 h 133"/>
                <a:gd name="T2" fmla="*/ 123 w 132"/>
                <a:gd name="T3" fmla="*/ 0 h 133"/>
                <a:gd name="T4" fmla="*/ 132 w 132"/>
                <a:gd name="T5" fmla="*/ 10 h 133"/>
                <a:gd name="T6" fmla="*/ 9 w 132"/>
                <a:gd name="T7" fmla="*/ 133 h 133"/>
                <a:gd name="T8" fmla="*/ 0 w 132"/>
                <a:gd name="T9" fmla="*/ 12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3">
                  <a:moveTo>
                    <a:pt x="0" y="123"/>
                  </a:moveTo>
                  <a:lnTo>
                    <a:pt x="123" y="0"/>
                  </a:lnTo>
                  <a:lnTo>
                    <a:pt x="132" y="10"/>
                  </a:lnTo>
                  <a:lnTo>
                    <a:pt x="9" y="133"/>
                  </a:lnTo>
                  <a:lnTo>
                    <a:pt x="0" y="1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73" name="组合 213"/>
          <p:cNvGrpSpPr/>
          <p:nvPr/>
        </p:nvGrpSpPr>
        <p:grpSpPr>
          <a:xfrm>
            <a:off x="7152621" y="3165532"/>
            <a:ext cx="445557" cy="785952"/>
            <a:chOff x="8255000" y="5218113"/>
            <a:chExt cx="511175" cy="901700"/>
          </a:xfrm>
        </p:grpSpPr>
        <p:sp>
          <p:nvSpPr>
            <p:cNvPr id="174" name="Freeform 172"/>
            <p:cNvSpPr>
              <a:spLocks/>
            </p:cNvSpPr>
            <p:nvPr/>
          </p:nvSpPr>
          <p:spPr bwMode="auto">
            <a:xfrm>
              <a:off x="8255000" y="5218113"/>
              <a:ext cx="511175" cy="901700"/>
            </a:xfrm>
            <a:custGeom>
              <a:avLst/>
              <a:gdLst>
                <a:gd name="T0" fmla="*/ 136 w 136"/>
                <a:gd name="T1" fmla="*/ 216 h 240"/>
                <a:gd name="T2" fmla="*/ 112 w 136"/>
                <a:gd name="T3" fmla="*/ 240 h 240"/>
                <a:gd name="T4" fmla="*/ 24 w 136"/>
                <a:gd name="T5" fmla="*/ 240 h 240"/>
                <a:gd name="T6" fmla="*/ 0 w 136"/>
                <a:gd name="T7" fmla="*/ 216 h 240"/>
                <a:gd name="T8" fmla="*/ 0 w 136"/>
                <a:gd name="T9" fmla="*/ 24 h 240"/>
                <a:gd name="T10" fmla="*/ 24 w 136"/>
                <a:gd name="T11" fmla="*/ 0 h 240"/>
                <a:gd name="T12" fmla="*/ 112 w 136"/>
                <a:gd name="T13" fmla="*/ 0 h 240"/>
                <a:gd name="T14" fmla="*/ 136 w 136"/>
                <a:gd name="T15" fmla="*/ 24 h 240"/>
                <a:gd name="T16" fmla="*/ 136 w 136"/>
                <a:gd name="T17" fmla="*/ 21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240">
                  <a:moveTo>
                    <a:pt x="136" y="216"/>
                  </a:moveTo>
                  <a:cubicBezTo>
                    <a:pt x="136" y="229"/>
                    <a:pt x="125" y="240"/>
                    <a:pt x="112" y="240"/>
                  </a:cubicBezTo>
                  <a:cubicBezTo>
                    <a:pt x="24" y="240"/>
                    <a:pt x="24" y="240"/>
                    <a:pt x="24" y="240"/>
                  </a:cubicBezTo>
                  <a:cubicBezTo>
                    <a:pt x="11" y="240"/>
                    <a:pt x="0" y="229"/>
                    <a:pt x="0" y="2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25" y="0"/>
                    <a:pt x="136" y="11"/>
                    <a:pt x="136" y="24"/>
                  </a:cubicBezTo>
                  <a:cubicBezTo>
                    <a:pt x="136" y="216"/>
                    <a:pt x="136" y="216"/>
                    <a:pt x="136" y="216"/>
                  </a:cubicBezTo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Rectangle 173"/>
            <p:cNvSpPr>
              <a:spLocks noChangeArrowheads="1"/>
            </p:cNvSpPr>
            <p:nvPr/>
          </p:nvSpPr>
          <p:spPr bwMode="auto">
            <a:xfrm>
              <a:off x="8255000" y="5307013"/>
              <a:ext cx="511175" cy="722313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Rectangle 174"/>
            <p:cNvSpPr>
              <a:spLocks noChangeArrowheads="1"/>
            </p:cNvSpPr>
            <p:nvPr/>
          </p:nvSpPr>
          <p:spPr bwMode="auto">
            <a:xfrm>
              <a:off x="8255000" y="5307013"/>
              <a:ext cx="511175" cy="722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Rectangle 175"/>
            <p:cNvSpPr>
              <a:spLocks noChangeArrowheads="1"/>
            </p:cNvSpPr>
            <p:nvPr/>
          </p:nvSpPr>
          <p:spPr bwMode="auto">
            <a:xfrm>
              <a:off x="8285163" y="5337176"/>
              <a:ext cx="450850" cy="661988"/>
            </a:xfrm>
            <a:prstGeom prst="rect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Rectangle 176"/>
            <p:cNvSpPr>
              <a:spLocks noChangeArrowheads="1"/>
            </p:cNvSpPr>
            <p:nvPr/>
          </p:nvSpPr>
          <p:spPr bwMode="auto">
            <a:xfrm>
              <a:off x="8285163" y="5337176"/>
              <a:ext cx="450850" cy="661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Rectangle 177"/>
            <p:cNvSpPr>
              <a:spLocks noChangeArrowheads="1"/>
            </p:cNvSpPr>
            <p:nvPr/>
          </p:nvSpPr>
          <p:spPr bwMode="auto">
            <a:xfrm>
              <a:off x="8435975" y="5246688"/>
              <a:ext cx="150813" cy="30163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Rectangle 178"/>
            <p:cNvSpPr>
              <a:spLocks noChangeArrowheads="1"/>
            </p:cNvSpPr>
            <p:nvPr/>
          </p:nvSpPr>
          <p:spPr bwMode="auto">
            <a:xfrm>
              <a:off x="8421688" y="6059488"/>
              <a:ext cx="179388" cy="30163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179"/>
            <p:cNvSpPr>
              <a:spLocks/>
            </p:cNvSpPr>
            <p:nvPr/>
          </p:nvSpPr>
          <p:spPr bwMode="auto">
            <a:xfrm>
              <a:off x="8601075" y="6059488"/>
              <a:ext cx="15875" cy="30163"/>
            </a:xfrm>
            <a:custGeom>
              <a:avLst/>
              <a:gdLst>
                <a:gd name="T0" fmla="*/ 0 w 4"/>
                <a:gd name="T1" fmla="*/ 0 h 8"/>
                <a:gd name="T2" fmla="*/ 4 w 4"/>
                <a:gd name="T3" fmla="*/ 4 h 8"/>
                <a:gd name="T4" fmla="*/ 0 w 4"/>
                <a:gd name="T5" fmla="*/ 8 h 8"/>
                <a:gd name="T6" fmla="*/ 0 w 4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8">
                  <a:moveTo>
                    <a:pt x="0" y="0"/>
                  </a:moveTo>
                  <a:cubicBezTo>
                    <a:pt x="2" y="0"/>
                    <a:pt x="4" y="2"/>
                    <a:pt x="4" y="4"/>
                  </a:cubicBezTo>
                  <a:cubicBezTo>
                    <a:pt x="4" y="6"/>
                    <a:pt x="2" y="8"/>
                    <a:pt x="0" y="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180"/>
            <p:cNvSpPr>
              <a:spLocks/>
            </p:cNvSpPr>
            <p:nvPr/>
          </p:nvSpPr>
          <p:spPr bwMode="auto">
            <a:xfrm>
              <a:off x="8405813" y="6059488"/>
              <a:ext cx="15875" cy="30163"/>
            </a:xfrm>
            <a:custGeom>
              <a:avLst/>
              <a:gdLst>
                <a:gd name="T0" fmla="*/ 4 w 4"/>
                <a:gd name="T1" fmla="*/ 0 h 8"/>
                <a:gd name="T2" fmla="*/ 0 w 4"/>
                <a:gd name="T3" fmla="*/ 4 h 8"/>
                <a:gd name="T4" fmla="*/ 4 w 4"/>
                <a:gd name="T5" fmla="*/ 8 h 8"/>
                <a:gd name="T6" fmla="*/ 4 w 4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8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181"/>
            <p:cNvSpPr>
              <a:spLocks/>
            </p:cNvSpPr>
            <p:nvPr/>
          </p:nvSpPr>
          <p:spPr bwMode="auto">
            <a:xfrm>
              <a:off x="8255000" y="5307013"/>
              <a:ext cx="331788" cy="722313"/>
            </a:xfrm>
            <a:custGeom>
              <a:avLst/>
              <a:gdLst>
                <a:gd name="T0" fmla="*/ 209 w 209"/>
                <a:gd name="T1" fmla="*/ 0 h 455"/>
                <a:gd name="T2" fmla="*/ 0 w 209"/>
                <a:gd name="T3" fmla="*/ 0 h 455"/>
                <a:gd name="T4" fmla="*/ 0 w 209"/>
                <a:gd name="T5" fmla="*/ 455 h 455"/>
                <a:gd name="T6" fmla="*/ 105 w 209"/>
                <a:gd name="T7" fmla="*/ 455 h 455"/>
                <a:gd name="T8" fmla="*/ 109 w 209"/>
                <a:gd name="T9" fmla="*/ 436 h 455"/>
                <a:gd name="T10" fmla="*/ 19 w 209"/>
                <a:gd name="T11" fmla="*/ 436 h 455"/>
                <a:gd name="T12" fmla="*/ 19 w 209"/>
                <a:gd name="T13" fmla="*/ 19 h 455"/>
                <a:gd name="T14" fmla="*/ 204 w 209"/>
                <a:gd name="T15" fmla="*/ 19 h 455"/>
                <a:gd name="T16" fmla="*/ 209 w 209"/>
                <a:gd name="T17" fmla="*/ 0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9" h="455">
                  <a:moveTo>
                    <a:pt x="209" y="0"/>
                  </a:moveTo>
                  <a:lnTo>
                    <a:pt x="0" y="0"/>
                  </a:lnTo>
                  <a:lnTo>
                    <a:pt x="0" y="455"/>
                  </a:lnTo>
                  <a:lnTo>
                    <a:pt x="105" y="455"/>
                  </a:lnTo>
                  <a:lnTo>
                    <a:pt x="109" y="436"/>
                  </a:lnTo>
                  <a:lnTo>
                    <a:pt x="19" y="436"/>
                  </a:lnTo>
                  <a:lnTo>
                    <a:pt x="19" y="19"/>
                  </a:lnTo>
                  <a:lnTo>
                    <a:pt x="204" y="19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575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182"/>
            <p:cNvSpPr>
              <a:spLocks/>
            </p:cNvSpPr>
            <p:nvPr/>
          </p:nvSpPr>
          <p:spPr bwMode="auto">
            <a:xfrm>
              <a:off x="8255000" y="5307013"/>
              <a:ext cx="331788" cy="722313"/>
            </a:xfrm>
            <a:custGeom>
              <a:avLst/>
              <a:gdLst>
                <a:gd name="T0" fmla="*/ 209 w 209"/>
                <a:gd name="T1" fmla="*/ 0 h 455"/>
                <a:gd name="T2" fmla="*/ 0 w 209"/>
                <a:gd name="T3" fmla="*/ 0 h 455"/>
                <a:gd name="T4" fmla="*/ 0 w 209"/>
                <a:gd name="T5" fmla="*/ 455 h 455"/>
                <a:gd name="T6" fmla="*/ 105 w 209"/>
                <a:gd name="T7" fmla="*/ 455 h 455"/>
                <a:gd name="T8" fmla="*/ 109 w 209"/>
                <a:gd name="T9" fmla="*/ 436 h 455"/>
                <a:gd name="T10" fmla="*/ 19 w 209"/>
                <a:gd name="T11" fmla="*/ 436 h 455"/>
                <a:gd name="T12" fmla="*/ 19 w 209"/>
                <a:gd name="T13" fmla="*/ 19 h 455"/>
                <a:gd name="T14" fmla="*/ 204 w 209"/>
                <a:gd name="T15" fmla="*/ 19 h 455"/>
                <a:gd name="T16" fmla="*/ 209 w 209"/>
                <a:gd name="T17" fmla="*/ 0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9" h="455">
                  <a:moveTo>
                    <a:pt x="209" y="0"/>
                  </a:moveTo>
                  <a:lnTo>
                    <a:pt x="0" y="0"/>
                  </a:lnTo>
                  <a:lnTo>
                    <a:pt x="0" y="455"/>
                  </a:lnTo>
                  <a:lnTo>
                    <a:pt x="105" y="455"/>
                  </a:lnTo>
                  <a:lnTo>
                    <a:pt x="109" y="436"/>
                  </a:lnTo>
                  <a:lnTo>
                    <a:pt x="19" y="436"/>
                  </a:lnTo>
                  <a:lnTo>
                    <a:pt x="19" y="19"/>
                  </a:lnTo>
                  <a:lnTo>
                    <a:pt x="204" y="19"/>
                  </a:lnTo>
                  <a:lnTo>
                    <a:pt x="20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Freeform 183"/>
            <p:cNvSpPr>
              <a:spLocks/>
            </p:cNvSpPr>
            <p:nvPr/>
          </p:nvSpPr>
          <p:spPr bwMode="auto">
            <a:xfrm>
              <a:off x="8285163" y="5337176"/>
              <a:ext cx="293688" cy="661988"/>
            </a:xfrm>
            <a:custGeom>
              <a:avLst/>
              <a:gdLst>
                <a:gd name="T0" fmla="*/ 185 w 185"/>
                <a:gd name="T1" fmla="*/ 0 h 417"/>
                <a:gd name="T2" fmla="*/ 0 w 185"/>
                <a:gd name="T3" fmla="*/ 0 h 417"/>
                <a:gd name="T4" fmla="*/ 0 w 185"/>
                <a:gd name="T5" fmla="*/ 417 h 417"/>
                <a:gd name="T6" fmla="*/ 90 w 185"/>
                <a:gd name="T7" fmla="*/ 417 h 417"/>
                <a:gd name="T8" fmla="*/ 185 w 185"/>
                <a:gd name="T9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417">
                  <a:moveTo>
                    <a:pt x="185" y="0"/>
                  </a:moveTo>
                  <a:lnTo>
                    <a:pt x="0" y="0"/>
                  </a:lnTo>
                  <a:lnTo>
                    <a:pt x="0" y="417"/>
                  </a:lnTo>
                  <a:lnTo>
                    <a:pt x="90" y="41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B6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184"/>
            <p:cNvSpPr>
              <a:spLocks/>
            </p:cNvSpPr>
            <p:nvPr/>
          </p:nvSpPr>
          <p:spPr bwMode="auto">
            <a:xfrm>
              <a:off x="8285163" y="5337176"/>
              <a:ext cx="293688" cy="661988"/>
            </a:xfrm>
            <a:custGeom>
              <a:avLst/>
              <a:gdLst>
                <a:gd name="T0" fmla="*/ 185 w 185"/>
                <a:gd name="T1" fmla="*/ 0 h 417"/>
                <a:gd name="T2" fmla="*/ 0 w 185"/>
                <a:gd name="T3" fmla="*/ 0 h 417"/>
                <a:gd name="T4" fmla="*/ 0 w 185"/>
                <a:gd name="T5" fmla="*/ 417 h 417"/>
                <a:gd name="T6" fmla="*/ 90 w 185"/>
                <a:gd name="T7" fmla="*/ 417 h 417"/>
                <a:gd name="T8" fmla="*/ 185 w 185"/>
                <a:gd name="T9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417">
                  <a:moveTo>
                    <a:pt x="185" y="0"/>
                  </a:moveTo>
                  <a:lnTo>
                    <a:pt x="0" y="0"/>
                  </a:lnTo>
                  <a:lnTo>
                    <a:pt x="0" y="417"/>
                  </a:lnTo>
                  <a:lnTo>
                    <a:pt x="90" y="417"/>
                  </a:lnTo>
                  <a:lnTo>
                    <a:pt x="1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Oval 185"/>
            <p:cNvSpPr>
              <a:spLocks noChangeArrowheads="1"/>
            </p:cNvSpPr>
            <p:nvPr/>
          </p:nvSpPr>
          <p:spPr bwMode="auto">
            <a:xfrm>
              <a:off x="8647113" y="5246688"/>
              <a:ext cx="28575" cy="30163"/>
            </a:xfrm>
            <a:prstGeom prst="ellipse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88" name="组合 369"/>
          <p:cNvGrpSpPr/>
          <p:nvPr/>
        </p:nvGrpSpPr>
        <p:grpSpPr>
          <a:xfrm>
            <a:off x="5072620" y="1222434"/>
            <a:ext cx="601917" cy="787336"/>
            <a:chOff x="9844088" y="3759200"/>
            <a:chExt cx="690562" cy="903288"/>
          </a:xfrm>
        </p:grpSpPr>
        <p:sp>
          <p:nvSpPr>
            <p:cNvPr id="189" name="Freeform 140"/>
            <p:cNvSpPr>
              <a:spLocks/>
            </p:cNvSpPr>
            <p:nvPr/>
          </p:nvSpPr>
          <p:spPr bwMode="auto">
            <a:xfrm>
              <a:off x="9844088" y="3759200"/>
              <a:ext cx="481013" cy="903288"/>
            </a:xfrm>
            <a:custGeom>
              <a:avLst/>
              <a:gdLst>
                <a:gd name="T0" fmla="*/ 128 w 128"/>
                <a:gd name="T1" fmla="*/ 16 h 240"/>
                <a:gd name="T2" fmla="*/ 112 w 128"/>
                <a:gd name="T3" fmla="*/ 0 h 240"/>
                <a:gd name="T4" fmla="*/ 16 w 128"/>
                <a:gd name="T5" fmla="*/ 0 h 240"/>
                <a:gd name="T6" fmla="*/ 0 w 128"/>
                <a:gd name="T7" fmla="*/ 16 h 240"/>
                <a:gd name="T8" fmla="*/ 0 w 128"/>
                <a:gd name="T9" fmla="*/ 224 h 240"/>
                <a:gd name="T10" fmla="*/ 16 w 128"/>
                <a:gd name="T11" fmla="*/ 240 h 240"/>
                <a:gd name="T12" fmla="*/ 112 w 128"/>
                <a:gd name="T13" fmla="*/ 240 h 240"/>
                <a:gd name="T14" fmla="*/ 128 w 128"/>
                <a:gd name="T15" fmla="*/ 224 h 240"/>
                <a:gd name="T16" fmla="*/ 128 w 128"/>
                <a:gd name="T17" fmla="*/ 1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240">
                  <a:moveTo>
                    <a:pt x="128" y="16"/>
                  </a:moveTo>
                  <a:cubicBezTo>
                    <a:pt x="128" y="7"/>
                    <a:pt x="121" y="0"/>
                    <a:pt x="11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0" y="233"/>
                    <a:pt x="7" y="240"/>
                    <a:pt x="16" y="240"/>
                  </a:cubicBezTo>
                  <a:cubicBezTo>
                    <a:pt x="112" y="240"/>
                    <a:pt x="112" y="240"/>
                    <a:pt x="112" y="240"/>
                  </a:cubicBezTo>
                  <a:cubicBezTo>
                    <a:pt x="121" y="240"/>
                    <a:pt x="128" y="233"/>
                    <a:pt x="128" y="224"/>
                  </a:cubicBezTo>
                  <a:lnTo>
                    <a:pt x="128" y="16"/>
                  </a:ln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Rectangle 141"/>
            <p:cNvSpPr>
              <a:spLocks noChangeArrowheads="1"/>
            </p:cNvSpPr>
            <p:nvPr/>
          </p:nvSpPr>
          <p:spPr bwMode="auto">
            <a:xfrm>
              <a:off x="9874250" y="3910013"/>
              <a:ext cx="420688" cy="6016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Oval 142"/>
            <p:cNvSpPr>
              <a:spLocks noChangeArrowheads="1"/>
            </p:cNvSpPr>
            <p:nvPr/>
          </p:nvSpPr>
          <p:spPr bwMode="auto">
            <a:xfrm>
              <a:off x="10053638" y="4556125"/>
              <a:ext cx="60325" cy="60325"/>
            </a:xfrm>
            <a:prstGeom prst="ellipse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Rectangle 143"/>
            <p:cNvSpPr>
              <a:spLocks noChangeArrowheads="1"/>
            </p:cNvSpPr>
            <p:nvPr/>
          </p:nvSpPr>
          <p:spPr bwMode="auto">
            <a:xfrm>
              <a:off x="10009188" y="3819525"/>
              <a:ext cx="149225" cy="30163"/>
            </a:xfrm>
            <a:prstGeom prst="rect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144"/>
            <p:cNvSpPr>
              <a:spLocks/>
            </p:cNvSpPr>
            <p:nvPr/>
          </p:nvSpPr>
          <p:spPr bwMode="auto">
            <a:xfrm>
              <a:off x="9963150" y="4044950"/>
              <a:ext cx="571500" cy="331788"/>
            </a:xfrm>
            <a:custGeom>
              <a:avLst/>
              <a:gdLst>
                <a:gd name="T0" fmla="*/ 152 w 152"/>
                <a:gd name="T1" fmla="*/ 80 h 88"/>
                <a:gd name="T2" fmla="*/ 144 w 152"/>
                <a:gd name="T3" fmla="*/ 88 h 88"/>
                <a:gd name="T4" fmla="*/ 8 w 152"/>
                <a:gd name="T5" fmla="*/ 88 h 88"/>
                <a:gd name="T6" fmla="*/ 0 w 152"/>
                <a:gd name="T7" fmla="*/ 80 h 88"/>
                <a:gd name="T8" fmla="*/ 0 w 152"/>
                <a:gd name="T9" fmla="*/ 8 h 88"/>
                <a:gd name="T10" fmla="*/ 8 w 152"/>
                <a:gd name="T11" fmla="*/ 0 h 88"/>
                <a:gd name="T12" fmla="*/ 144 w 152"/>
                <a:gd name="T13" fmla="*/ 0 h 88"/>
                <a:gd name="T14" fmla="*/ 152 w 152"/>
                <a:gd name="T15" fmla="*/ 8 h 88"/>
                <a:gd name="T16" fmla="*/ 152 w 152"/>
                <a:gd name="T17" fmla="*/ 8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88">
                  <a:moveTo>
                    <a:pt x="152" y="80"/>
                  </a:moveTo>
                  <a:cubicBezTo>
                    <a:pt x="152" y="84"/>
                    <a:pt x="148" y="88"/>
                    <a:pt x="144" y="88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4" y="88"/>
                    <a:pt x="0" y="84"/>
                    <a:pt x="0" y="8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8" y="0"/>
                    <a:pt x="152" y="4"/>
                    <a:pt x="152" y="8"/>
                  </a:cubicBezTo>
                  <a:lnTo>
                    <a:pt x="152" y="80"/>
                  </a:lnTo>
                  <a:close/>
                </a:path>
              </a:pathLst>
            </a:cu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Rectangle 145"/>
            <p:cNvSpPr>
              <a:spLocks noChangeArrowheads="1"/>
            </p:cNvSpPr>
            <p:nvPr/>
          </p:nvSpPr>
          <p:spPr bwMode="auto">
            <a:xfrm>
              <a:off x="9963150" y="4105275"/>
              <a:ext cx="571500" cy="90488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Rectangle 146"/>
            <p:cNvSpPr>
              <a:spLocks noChangeArrowheads="1"/>
            </p:cNvSpPr>
            <p:nvPr/>
          </p:nvSpPr>
          <p:spPr bwMode="auto">
            <a:xfrm>
              <a:off x="10023475" y="4225925"/>
              <a:ext cx="450850" cy="301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Rectangle 147"/>
            <p:cNvSpPr>
              <a:spLocks noChangeArrowheads="1"/>
            </p:cNvSpPr>
            <p:nvPr/>
          </p:nvSpPr>
          <p:spPr bwMode="auto">
            <a:xfrm>
              <a:off x="10023475" y="4286250"/>
              <a:ext cx="211138" cy="301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97" name="组合 244"/>
          <p:cNvGrpSpPr/>
          <p:nvPr/>
        </p:nvGrpSpPr>
        <p:grpSpPr>
          <a:xfrm>
            <a:off x="2454006" y="2479994"/>
            <a:ext cx="655882" cy="629592"/>
            <a:chOff x="8999538" y="798139"/>
            <a:chExt cx="752475" cy="722313"/>
          </a:xfrm>
        </p:grpSpPr>
        <p:sp>
          <p:nvSpPr>
            <p:cNvPr id="198" name="Freeform 227"/>
            <p:cNvSpPr>
              <a:spLocks/>
            </p:cNvSpPr>
            <p:nvPr/>
          </p:nvSpPr>
          <p:spPr bwMode="auto">
            <a:xfrm>
              <a:off x="9026526" y="1336302"/>
              <a:ext cx="187325" cy="184150"/>
            </a:xfrm>
            <a:custGeom>
              <a:avLst/>
              <a:gdLst>
                <a:gd name="T0" fmla="*/ 9 w 50"/>
                <a:gd name="T1" fmla="*/ 49 h 49"/>
                <a:gd name="T2" fmla="*/ 3 w 50"/>
                <a:gd name="T3" fmla="*/ 47 h 49"/>
                <a:gd name="T4" fmla="*/ 3 w 50"/>
                <a:gd name="T5" fmla="*/ 35 h 49"/>
                <a:gd name="T6" fmla="*/ 35 w 50"/>
                <a:gd name="T7" fmla="*/ 3 h 49"/>
                <a:gd name="T8" fmla="*/ 47 w 50"/>
                <a:gd name="T9" fmla="*/ 3 h 49"/>
                <a:gd name="T10" fmla="*/ 47 w 50"/>
                <a:gd name="T11" fmla="*/ 15 h 49"/>
                <a:gd name="T12" fmla="*/ 15 w 50"/>
                <a:gd name="T13" fmla="*/ 47 h 49"/>
                <a:gd name="T14" fmla="*/ 9 w 50"/>
                <a:gd name="T1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49">
                  <a:moveTo>
                    <a:pt x="9" y="49"/>
                  </a:moveTo>
                  <a:cubicBezTo>
                    <a:pt x="7" y="49"/>
                    <a:pt x="5" y="48"/>
                    <a:pt x="3" y="47"/>
                  </a:cubicBezTo>
                  <a:cubicBezTo>
                    <a:pt x="0" y="44"/>
                    <a:pt x="0" y="38"/>
                    <a:pt x="3" y="35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8" y="0"/>
                    <a:pt x="44" y="0"/>
                    <a:pt x="47" y="3"/>
                  </a:cubicBezTo>
                  <a:cubicBezTo>
                    <a:pt x="50" y="6"/>
                    <a:pt x="50" y="12"/>
                    <a:pt x="47" y="15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3" y="48"/>
                    <a:pt x="11" y="49"/>
                    <a:pt x="9" y="49"/>
                  </a:cubicBez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Freeform 228"/>
            <p:cNvSpPr>
              <a:spLocks/>
            </p:cNvSpPr>
            <p:nvPr/>
          </p:nvSpPr>
          <p:spPr bwMode="auto">
            <a:xfrm>
              <a:off x="9537701" y="1336302"/>
              <a:ext cx="187325" cy="184150"/>
            </a:xfrm>
            <a:custGeom>
              <a:avLst/>
              <a:gdLst>
                <a:gd name="T0" fmla="*/ 41 w 50"/>
                <a:gd name="T1" fmla="*/ 49 h 49"/>
                <a:gd name="T2" fmla="*/ 47 w 50"/>
                <a:gd name="T3" fmla="*/ 47 h 49"/>
                <a:gd name="T4" fmla="*/ 47 w 50"/>
                <a:gd name="T5" fmla="*/ 35 h 49"/>
                <a:gd name="T6" fmla="*/ 15 w 50"/>
                <a:gd name="T7" fmla="*/ 3 h 49"/>
                <a:gd name="T8" fmla="*/ 3 w 50"/>
                <a:gd name="T9" fmla="*/ 3 h 49"/>
                <a:gd name="T10" fmla="*/ 3 w 50"/>
                <a:gd name="T11" fmla="*/ 15 h 49"/>
                <a:gd name="T12" fmla="*/ 35 w 50"/>
                <a:gd name="T13" fmla="*/ 47 h 49"/>
                <a:gd name="T14" fmla="*/ 41 w 50"/>
                <a:gd name="T1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49">
                  <a:moveTo>
                    <a:pt x="41" y="49"/>
                  </a:moveTo>
                  <a:cubicBezTo>
                    <a:pt x="43" y="49"/>
                    <a:pt x="45" y="48"/>
                    <a:pt x="47" y="47"/>
                  </a:cubicBezTo>
                  <a:cubicBezTo>
                    <a:pt x="50" y="44"/>
                    <a:pt x="50" y="38"/>
                    <a:pt x="47" y="3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0"/>
                    <a:pt x="6" y="0"/>
                    <a:pt x="3" y="3"/>
                  </a:cubicBezTo>
                  <a:cubicBezTo>
                    <a:pt x="0" y="6"/>
                    <a:pt x="0" y="12"/>
                    <a:pt x="3" y="15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7" y="48"/>
                    <a:pt x="39" y="49"/>
                    <a:pt x="41" y="49"/>
                  </a:cubicBez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Oval 229"/>
            <p:cNvSpPr>
              <a:spLocks noChangeArrowheads="1"/>
            </p:cNvSpPr>
            <p:nvPr/>
          </p:nvSpPr>
          <p:spPr bwMode="auto">
            <a:xfrm>
              <a:off x="9029701" y="828302"/>
              <a:ext cx="692150" cy="692150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230"/>
            <p:cNvSpPr>
              <a:spLocks/>
            </p:cNvSpPr>
            <p:nvPr/>
          </p:nvSpPr>
          <p:spPr bwMode="auto">
            <a:xfrm>
              <a:off x="9526588" y="798139"/>
              <a:ext cx="184150" cy="106363"/>
            </a:xfrm>
            <a:custGeom>
              <a:avLst/>
              <a:gdLst>
                <a:gd name="T0" fmla="*/ 49 w 49"/>
                <a:gd name="T1" fmla="*/ 11 h 28"/>
                <a:gd name="T2" fmla="*/ 24 w 49"/>
                <a:gd name="T3" fmla="*/ 0 h 28"/>
                <a:gd name="T4" fmla="*/ 0 w 49"/>
                <a:gd name="T5" fmla="*/ 8 h 28"/>
                <a:gd name="T6" fmla="*/ 32 w 49"/>
                <a:gd name="T7" fmla="*/ 28 h 28"/>
                <a:gd name="T8" fmla="*/ 49 w 49"/>
                <a:gd name="T9" fmla="*/ 1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28">
                  <a:moveTo>
                    <a:pt x="49" y="11"/>
                  </a:moveTo>
                  <a:cubicBezTo>
                    <a:pt x="43" y="4"/>
                    <a:pt x="34" y="0"/>
                    <a:pt x="24" y="0"/>
                  </a:cubicBezTo>
                  <a:cubicBezTo>
                    <a:pt x="15" y="0"/>
                    <a:pt x="6" y="3"/>
                    <a:pt x="0" y="8"/>
                  </a:cubicBezTo>
                  <a:cubicBezTo>
                    <a:pt x="11" y="13"/>
                    <a:pt x="23" y="19"/>
                    <a:pt x="32" y="28"/>
                  </a:cubicBezTo>
                  <a:lnTo>
                    <a:pt x="49" y="11"/>
                  </a:ln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231"/>
            <p:cNvSpPr>
              <a:spLocks/>
            </p:cNvSpPr>
            <p:nvPr/>
          </p:nvSpPr>
          <p:spPr bwMode="auto">
            <a:xfrm>
              <a:off x="9647238" y="839414"/>
              <a:ext cx="104775" cy="184150"/>
            </a:xfrm>
            <a:custGeom>
              <a:avLst/>
              <a:gdLst>
                <a:gd name="T0" fmla="*/ 20 w 28"/>
                <a:gd name="T1" fmla="*/ 49 h 49"/>
                <a:gd name="T2" fmla="*/ 28 w 28"/>
                <a:gd name="T3" fmla="*/ 25 h 49"/>
                <a:gd name="T4" fmla="*/ 17 w 28"/>
                <a:gd name="T5" fmla="*/ 0 h 49"/>
                <a:gd name="T6" fmla="*/ 0 w 28"/>
                <a:gd name="T7" fmla="*/ 17 h 49"/>
                <a:gd name="T8" fmla="*/ 20 w 28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49">
                  <a:moveTo>
                    <a:pt x="20" y="49"/>
                  </a:moveTo>
                  <a:cubicBezTo>
                    <a:pt x="25" y="43"/>
                    <a:pt x="28" y="34"/>
                    <a:pt x="28" y="25"/>
                  </a:cubicBezTo>
                  <a:cubicBezTo>
                    <a:pt x="28" y="15"/>
                    <a:pt x="24" y="6"/>
                    <a:pt x="17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26"/>
                    <a:pt x="15" y="38"/>
                    <a:pt x="20" y="49"/>
                  </a:cubicBez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232"/>
            <p:cNvSpPr>
              <a:spLocks/>
            </p:cNvSpPr>
            <p:nvPr/>
          </p:nvSpPr>
          <p:spPr bwMode="auto">
            <a:xfrm>
              <a:off x="8999538" y="839414"/>
              <a:ext cx="106363" cy="184150"/>
            </a:xfrm>
            <a:custGeom>
              <a:avLst/>
              <a:gdLst>
                <a:gd name="T0" fmla="*/ 28 w 28"/>
                <a:gd name="T1" fmla="*/ 17 h 49"/>
                <a:gd name="T2" fmla="*/ 11 w 28"/>
                <a:gd name="T3" fmla="*/ 0 h 49"/>
                <a:gd name="T4" fmla="*/ 0 w 28"/>
                <a:gd name="T5" fmla="*/ 25 h 49"/>
                <a:gd name="T6" fmla="*/ 8 w 28"/>
                <a:gd name="T7" fmla="*/ 49 h 49"/>
                <a:gd name="T8" fmla="*/ 28 w 28"/>
                <a:gd name="T9" fmla="*/ 1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49">
                  <a:moveTo>
                    <a:pt x="28" y="17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4" y="6"/>
                    <a:pt x="0" y="15"/>
                    <a:pt x="0" y="25"/>
                  </a:cubicBezTo>
                  <a:cubicBezTo>
                    <a:pt x="0" y="34"/>
                    <a:pt x="3" y="43"/>
                    <a:pt x="8" y="49"/>
                  </a:cubicBezTo>
                  <a:cubicBezTo>
                    <a:pt x="13" y="38"/>
                    <a:pt x="19" y="26"/>
                    <a:pt x="28" y="17"/>
                  </a:cubicBez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233"/>
            <p:cNvSpPr>
              <a:spLocks/>
            </p:cNvSpPr>
            <p:nvPr/>
          </p:nvSpPr>
          <p:spPr bwMode="auto">
            <a:xfrm>
              <a:off x="9040813" y="798139"/>
              <a:ext cx="184150" cy="106363"/>
            </a:xfrm>
            <a:custGeom>
              <a:avLst/>
              <a:gdLst>
                <a:gd name="T0" fmla="*/ 49 w 49"/>
                <a:gd name="T1" fmla="*/ 8 h 28"/>
                <a:gd name="T2" fmla="*/ 25 w 49"/>
                <a:gd name="T3" fmla="*/ 0 h 28"/>
                <a:gd name="T4" fmla="*/ 0 w 49"/>
                <a:gd name="T5" fmla="*/ 11 h 28"/>
                <a:gd name="T6" fmla="*/ 17 w 49"/>
                <a:gd name="T7" fmla="*/ 28 h 28"/>
                <a:gd name="T8" fmla="*/ 49 w 49"/>
                <a:gd name="T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28">
                  <a:moveTo>
                    <a:pt x="49" y="8"/>
                  </a:moveTo>
                  <a:cubicBezTo>
                    <a:pt x="43" y="3"/>
                    <a:pt x="34" y="0"/>
                    <a:pt x="25" y="0"/>
                  </a:cubicBezTo>
                  <a:cubicBezTo>
                    <a:pt x="15" y="0"/>
                    <a:pt x="6" y="4"/>
                    <a:pt x="0" y="11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26" y="19"/>
                    <a:pt x="38" y="13"/>
                    <a:pt x="49" y="8"/>
                  </a:cubicBez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Oval 234"/>
            <p:cNvSpPr>
              <a:spLocks noChangeArrowheads="1"/>
            </p:cNvSpPr>
            <p:nvPr/>
          </p:nvSpPr>
          <p:spPr bwMode="auto">
            <a:xfrm>
              <a:off x="9090026" y="888627"/>
              <a:ext cx="571500" cy="571500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235"/>
            <p:cNvSpPr>
              <a:spLocks/>
            </p:cNvSpPr>
            <p:nvPr/>
          </p:nvSpPr>
          <p:spPr bwMode="auto">
            <a:xfrm>
              <a:off x="9361488" y="1160089"/>
              <a:ext cx="149225" cy="30163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Rectangle 236"/>
            <p:cNvSpPr>
              <a:spLocks noChangeArrowheads="1"/>
            </p:cNvSpPr>
            <p:nvPr/>
          </p:nvSpPr>
          <p:spPr bwMode="auto">
            <a:xfrm>
              <a:off x="9361488" y="1369639"/>
              <a:ext cx="30163" cy="60325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Rectangle 237"/>
            <p:cNvSpPr>
              <a:spLocks noChangeArrowheads="1"/>
            </p:cNvSpPr>
            <p:nvPr/>
          </p:nvSpPr>
          <p:spPr bwMode="auto">
            <a:xfrm>
              <a:off x="9120188" y="1160089"/>
              <a:ext cx="60325" cy="30163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Rectangle 238"/>
            <p:cNvSpPr>
              <a:spLocks noChangeArrowheads="1"/>
            </p:cNvSpPr>
            <p:nvPr/>
          </p:nvSpPr>
          <p:spPr bwMode="auto">
            <a:xfrm>
              <a:off x="9361488" y="918789"/>
              <a:ext cx="30163" cy="60325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Rectangle 239"/>
            <p:cNvSpPr>
              <a:spLocks noChangeArrowheads="1"/>
            </p:cNvSpPr>
            <p:nvPr/>
          </p:nvSpPr>
          <p:spPr bwMode="auto">
            <a:xfrm>
              <a:off x="9571038" y="1160089"/>
              <a:ext cx="60325" cy="30163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240"/>
            <p:cNvSpPr>
              <a:spLocks/>
            </p:cNvSpPr>
            <p:nvPr/>
          </p:nvSpPr>
          <p:spPr bwMode="auto">
            <a:xfrm>
              <a:off x="9255126" y="1053727"/>
              <a:ext cx="136525" cy="136525"/>
            </a:xfrm>
            <a:custGeom>
              <a:avLst/>
              <a:gdLst>
                <a:gd name="T0" fmla="*/ 32 w 36"/>
                <a:gd name="T1" fmla="*/ 36 h 36"/>
                <a:gd name="T2" fmla="*/ 29 w 36"/>
                <a:gd name="T3" fmla="*/ 35 h 36"/>
                <a:gd name="T4" fmla="*/ 1 w 36"/>
                <a:gd name="T5" fmla="*/ 7 h 36"/>
                <a:gd name="T6" fmla="*/ 1 w 36"/>
                <a:gd name="T7" fmla="*/ 1 h 36"/>
                <a:gd name="T8" fmla="*/ 7 w 36"/>
                <a:gd name="T9" fmla="*/ 1 h 36"/>
                <a:gd name="T10" fmla="*/ 35 w 36"/>
                <a:gd name="T11" fmla="*/ 29 h 36"/>
                <a:gd name="T12" fmla="*/ 35 w 36"/>
                <a:gd name="T13" fmla="*/ 35 h 36"/>
                <a:gd name="T14" fmla="*/ 32 w 36"/>
                <a:gd name="T1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6">
                  <a:moveTo>
                    <a:pt x="32" y="36"/>
                  </a:moveTo>
                  <a:cubicBezTo>
                    <a:pt x="31" y="36"/>
                    <a:pt x="30" y="36"/>
                    <a:pt x="29" y="3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6" y="31"/>
                    <a:pt x="36" y="33"/>
                    <a:pt x="35" y="35"/>
                  </a:cubicBezTo>
                  <a:cubicBezTo>
                    <a:pt x="34" y="36"/>
                    <a:pt x="33" y="36"/>
                    <a:pt x="32" y="36"/>
                  </a:cubicBez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432800" y="4276639"/>
            <a:ext cx="411574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561269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紅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自定义 1">
      <a:majorFont>
        <a:latin typeface="Arial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25010</TotalTime>
  <Words>1025</Words>
  <Application>Microsoft Office PowerPoint</Application>
  <PresentationFormat>如螢幕大小 (16:9)</PresentationFormat>
  <Paragraphs>459</Paragraphs>
  <Slides>31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44" baseType="lpstr">
      <vt:lpstr>Gill Sans</vt:lpstr>
      <vt:lpstr>Microsoft JhengHei UI Light</vt:lpstr>
      <vt:lpstr>微软雅黑</vt:lpstr>
      <vt:lpstr>宋体</vt:lpstr>
      <vt:lpstr>微軟正黑體</vt:lpstr>
      <vt:lpstr>微軟正黑體 Light</vt:lpstr>
      <vt:lpstr>新細明體</vt:lpstr>
      <vt:lpstr>Arial</vt:lpstr>
      <vt:lpstr>Bahnschrift Light</vt:lpstr>
      <vt:lpstr>Calibri</vt:lpstr>
      <vt:lpstr>Calibri Light</vt:lpstr>
      <vt:lpstr>Times New Roman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user</cp:lastModifiedBy>
  <cp:revision>225</cp:revision>
  <dcterms:created xsi:type="dcterms:W3CDTF">2017-10-30T02:36:03Z</dcterms:created>
  <dcterms:modified xsi:type="dcterms:W3CDTF">2020-05-18T14:01:18Z</dcterms:modified>
</cp:coreProperties>
</file>