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287" r:id="rId15"/>
    <p:sldId id="295" r:id="rId16"/>
    <p:sldId id="296" r:id="rId17"/>
    <p:sldId id="297" r:id="rId18"/>
    <p:sldId id="298" r:id="rId19"/>
    <p:sldId id="299" r:id="rId20"/>
    <p:sldId id="286" r:id="rId21"/>
    <p:sldId id="291" r:id="rId22"/>
    <p:sldId id="292" r:id="rId23"/>
    <p:sldId id="293" r:id="rId24"/>
    <p:sldId id="294" r:id="rId25"/>
    <p:sldId id="283" r:id="rId26"/>
    <p:sldId id="284" r:id="rId27"/>
    <p:sldId id="285" r:id="rId28"/>
    <p:sldId id="273" r:id="rId29"/>
    <p:sldId id="266" r:id="rId30"/>
    <p:sldId id="272" r:id="rId31"/>
    <p:sldId id="280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B09"/>
    <a:srgbClr val="FFCCFF"/>
    <a:srgbClr val="EFB176"/>
    <a:srgbClr val="FF8F71"/>
    <a:srgbClr val="E7723C"/>
    <a:srgbClr val="C4C4C4"/>
    <a:srgbClr val="E84C22"/>
    <a:srgbClr val="FFAC6D"/>
    <a:srgbClr val="F8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8" y="23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2.wdp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9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8.pn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網頁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05168" y="2524376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046798" y="213597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5" y="2476740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矩形 39"/>
          <p:cNvSpPr/>
          <p:nvPr/>
        </p:nvSpPr>
        <p:spPr>
          <a:xfrm>
            <a:off x="3090253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96501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29835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32572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234850" y="3203678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8222" y="3456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21226" y="34568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33568" y="3203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48" name="矩形 47"/>
          <p:cNvSpPr/>
          <p:nvPr/>
        </p:nvSpPr>
        <p:spPr>
          <a:xfrm>
            <a:off x="3502022" y="22458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夢桌遊</a:t>
            </a:r>
            <a:endParaRPr lang="en-US" altLang="zh-TW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99" y="1934981"/>
            <a:ext cx="279819" cy="279819"/>
          </a:xfrm>
          <a:prstGeom prst="rect">
            <a:avLst/>
          </a:prstGeom>
        </p:spPr>
      </p:pic>
      <p:sp>
        <p:nvSpPr>
          <p:cNvPr id="59" name="文字方塊 58"/>
          <p:cNvSpPr txBox="1"/>
          <p:nvPr/>
        </p:nvSpPr>
        <p:spPr>
          <a:xfrm>
            <a:off x="3338889" y="19896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菜單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747581" y="2339281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4" y="2393013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圓角矩形 50"/>
          <p:cNvSpPr/>
          <p:nvPr/>
        </p:nvSpPr>
        <p:spPr>
          <a:xfrm>
            <a:off x="2747581" y="3157197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867722" y="3240967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5014906" y="233962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9" y="241217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圓角矩形 54"/>
          <p:cNvSpPr/>
          <p:nvPr/>
        </p:nvSpPr>
        <p:spPr>
          <a:xfrm>
            <a:off x="5010643" y="316566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47" y="322932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3562340" y="25261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598276" y="330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35383" y="2514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炸物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792944" y="3338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飲品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6752" y="249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4214" y="3315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08074" y="3307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13398" y="248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608300" y="197011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147029" y="19921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27" y="1919804"/>
            <a:ext cx="279819" cy="279819"/>
          </a:xfrm>
          <a:prstGeom prst="rect">
            <a:avLst/>
          </a:prstGeom>
        </p:spPr>
      </p:pic>
      <p:sp>
        <p:nvSpPr>
          <p:cNvPr id="77" name="文字方塊 76"/>
          <p:cNvSpPr txBox="1"/>
          <p:nvPr/>
        </p:nvSpPr>
        <p:spPr>
          <a:xfrm>
            <a:off x="2979817" y="19744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28697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查看餐點訂單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75488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159131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桌號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693947" y="23703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總金額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374074" y="2370300"/>
            <a:ext cx="48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結帳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71609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466276" y="3021162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473246" y="3339077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472809" y="3644012"/>
            <a:ext cx="27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487766" y="3937249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24206" y="2645541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229130" y="300086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05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234951" y="330592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240772" y="361099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246593" y="391605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796723" y="2651413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39549" y="300731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845370" y="331237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51191" y="361744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57012" y="392250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90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查看會員消費明</a:t>
            </a:r>
            <a:r>
              <a:rPr lang="zh-TW" altLang="en-US" sz="1400" dirty="0">
                <a:solidFill>
                  <a:srgbClr val="E84C22"/>
                </a:solidFill>
              </a:rPr>
              <a:t>細</a:t>
            </a: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73898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52612" y="23724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總點數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00932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802423" y="2645992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788204" y="2997111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798755" y="3312620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09752" y="3613684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13034" y="3924214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58383" y="236133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餐點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729418" y="237902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遊戲</a:t>
            </a:r>
            <a:r>
              <a:rPr lang="en-US" altLang="zh-TW" sz="1100" dirty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244781" y="2659291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209990" y="2979365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4196125" y="3301049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238689" y="3615131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4210404" y="3912643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190</a:t>
            </a:r>
            <a:endParaRPr lang="zh-TW" altLang="en-US" sz="1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335874" y="2651207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</a:t>
            </a:r>
            <a:endParaRPr lang="zh-TW" altLang="en-US" sz="1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21655" y="3002326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400</a:t>
            </a:r>
            <a:endParaRPr lang="zh-TW" altLang="en-US" sz="1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332206" y="3317835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500</a:t>
            </a:r>
            <a:endParaRPr lang="zh-TW" altLang="en-US" sz="1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343203" y="3618899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350</a:t>
            </a:r>
            <a:endParaRPr lang="zh-TW" altLang="en-US" sz="1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346485" y="3929429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490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儲值點數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3171672" y="2668101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3171672" y="3382150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6079960" y="3382150"/>
            <a:ext cx="873740" cy="304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儲值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101977" y="24092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會員手機號碼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3126357" y="31147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儲值金額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4795932" y="31564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儲值點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639683" y="3385217"/>
            <a:ext cx="27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917349" y="3672464"/>
            <a:ext cx="970434" cy="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主頁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使用</a:t>
            </a:r>
            <a:r>
              <a:rPr lang="zh-TW" altLang="en-US" sz="1400" dirty="0">
                <a:solidFill>
                  <a:srgbClr val="E84C22"/>
                </a:solidFill>
              </a:rPr>
              <a:t>者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5715361" y="198304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254090" y="20050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549583" y="2487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691727" y="2454214"/>
            <a:ext cx="703127" cy="699405"/>
          </a:xfrm>
          <a:prstGeom prst="ellipse">
            <a:avLst/>
          </a:prstGeom>
        </p:spPr>
      </p:pic>
      <p:sp>
        <p:nvSpPr>
          <p:cNvPr id="81" name="文字方塊 80"/>
          <p:cNvSpPr txBox="1"/>
          <p:nvPr/>
        </p:nvSpPr>
        <p:spPr>
          <a:xfrm>
            <a:off x="3553802" y="278957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783464" y="338091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47448" y="250232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65717" y="2606888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11748" y="2332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接點 87"/>
          <p:cNvCxnSpPr/>
          <p:nvPr/>
        </p:nvCxnSpPr>
        <p:spPr>
          <a:xfrm>
            <a:off x="5073046" y="2942396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1"/>
            <a:endCxn id="86" idx="3"/>
          </p:cNvCxnSpPr>
          <p:nvPr/>
        </p:nvCxnSpPr>
        <p:spPr>
          <a:xfrm>
            <a:off x="5065717" y="3332581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5065717" y="3709559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564196" y="3068905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105546" y="2662671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426" y="302057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115186" y="339420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112426" y="37405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美化網頁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54123" y="1889039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78417" y="1889039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13413" y="2532424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353583" y="2477801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7" grpId="3" animBg="1"/>
      <p:bldP spid="7" grpId="4" animBg="1"/>
      <p:bldP spid="8" grpId="0" animBg="1"/>
      <p:bldP spid="8" grpId="2" animBg="1"/>
      <p:bldP spid="8" grpId="3" animBg="1"/>
      <p:bldP spid="8" grpId="4" animBg="1"/>
      <p:bldP spid="8" grpId="5" animBg="1"/>
      <p:bldP spid="10" grpId="0"/>
      <p:bldP spid="10" grpId="2"/>
      <p:bldP spid="10" grpId="3"/>
      <p:bldP spid="10" grpId="4"/>
      <p:bldP spid="11" grpId="0"/>
      <p:bldP spid="11" grpId="2"/>
      <p:bldP spid="11" grpId="3"/>
      <p:bldP spid="11" grpId="4"/>
      <p:bldP spid="11" grpId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2058447" y="1738388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5555243" y="116914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087017" y="1111861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4273358" y="2832176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60200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</a:t>
                      </a:r>
                      <a:r>
                        <a:rPr lang="zh-TW" sz="1400" kern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註冊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6548083" y="2500456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25108</TotalTime>
  <Words>1013</Words>
  <Application>Microsoft Office PowerPoint</Application>
  <PresentationFormat>如螢幕大小 (16:9)</PresentationFormat>
  <Paragraphs>455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4" baseType="lpstr">
      <vt:lpstr>Gill Sans</vt:lpstr>
      <vt:lpstr>Microsoft JhengHei UI Light</vt:lpstr>
      <vt:lpstr>微软雅黑</vt:lpstr>
      <vt:lpstr>宋体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232</cp:revision>
  <dcterms:created xsi:type="dcterms:W3CDTF">2017-10-30T02:36:03Z</dcterms:created>
  <dcterms:modified xsi:type="dcterms:W3CDTF">2020-05-18T15:43:30Z</dcterms:modified>
</cp:coreProperties>
</file>