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76" r:id="rId5"/>
    <p:sldId id="261" r:id="rId6"/>
    <p:sldId id="263" r:id="rId7"/>
    <p:sldId id="259" r:id="rId8"/>
    <p:sldId id="267" r:id="rId9"/>
    <p:sldId id="269" r:id="rId10"/>
    <p:sldId id="264" r:id="rId11"/>
    <p:sldId id="279" r:id="rId12"/>
    <p:sldId id="266" r:id="rId13"/>
    <p:sldId id="272" r:id="rId14"/>
    <p:sldId id="280" r:id="rId15"/>
    <p:sldId id="281" r:id="rId16"/>
    <p:sldId id="282" r:id="rId17"/>
    <p:sldId id="286" r:id="rId18"/>
    <p:sldId id="283" r:id="rId19"/>
    <p:sldId id="284" r:id="rId20"/>
    <p:sldId id="285" r:id="rId21"/>
    <p:sldId id="27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E3E"/>
    <a:srgbClr val="C4C4C4"/>
    <a:srgbClr val="E84C22"/>
    <a:srgbClr val="786F44"/>
    <a:srgbClr val="FFAC6D"/>
    <a:srgbClr val="FF977A"/>
    <a:srgbClr val="000000"/>
    <a:srgbClr val="FF8F71"/>
    <a:srgbClr val="8D919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16" y="31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4-1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美編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" name="组合 201"/>
          <p:cNvGrpSpPr/>
          <p:nvPr/>
        </p:nvGrpSpPr>
        <p:grpSpPr>
          <a:xfrm>
            <a:off x="1861878" y="485307"/>
            <a:ext cx="2481522" cy="4318000"/>
            <a:chOff x="8270875" y="709613"/>
            <a:chExt cx="481013" cy="901700"/>
          </a:xfrm>
        </p:grpSpPr>
        <p:sp>
          <p:nvSpPr>
            <p:cNvPr id="6" name="Freeform 71"/>
            <p:cNvSpPr>
              <a:spLocks/>
            </p:cNvSpPr>
            <p:nvPr/>
          </p:nvSpPr>
          <p:spPr bwMode="auto">
            <a:xfrm>
              <a:off x="8270875" y="709613"/>
              <a:ext cx="481013" cy="901700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cubicBezTo>
                    <a:pt x="128" y="16"/>
                    <a:pt x="128" y="16"/>
                    <a:pt x="128" y="16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2"/>
            <p:cNvSpPr>
              <a:spLocks noChangeArrowheads="1"/>
            </p:cNvSpPr>
            <p:nvPr/>
          </p:nvSpPr>
          <p:spPr bwMode="auto">
            <a:xfrm>
              <a:off x="8301038" y="818666"/>
              <a:ext cx="420688" cy="677069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8301038" y="858838"/>
              <a:ext cx="420688" cy="60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4"/>
            <p:cNvSpPr>
              <a:spLocks noChangeArrowheads="1"/>
            </p:cNvSpPr>
            <p:nvPr/>
          </p:nvSpPr>
          <p:spPr bwMode="auto">
            <a:xfrm>
              <a:off x="8481219" y="1515706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75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7"/>
            <p:cNvSpPr>
              <a:spLocks noEditPoints="1"/>
            </p:cNvSpPr>
            <p:nvPr/>
          </p:nvSpPr>
          <p:spPr bwMode="auto">
            <a:xfrm>
              <a:off x="8270875" y="709613"/>
              <a:ext cx="360363" cy="901700"/>
            </a:xfrm>
            <a:custGeom>
              <a:avLst/>
              <a:gdLst>
                <a:gd name="T0" fmla="*/ 44 w 96"/>
                <a:gd name="T1" fmla="*/ 24 h 240"/>
                <a:gd name="T2" fmla="*/ 44 w 96"/>
                <a:gd name="T3" fmla="*/ 16 h 240"/>
                <a:gd name="T4" fmla="*/ 84 w 96"/>
                <a:gd name="T5" fmla="*/ 16 h 240"/>
                <a:gd name="T6" fmla="*/ 84 w 96"/>
                <a:gd name="T7" fmla="*/ 24 h 240"/>
                <a:gd name="T8" fmla="*/ 44 w 96"/>
                <a:gd name="T9" fmla="*/ 24 h 240"/>
                <a:gd name="T10" fmla="*/ 96 w 96"/>
                <a:gd name="T11" fmla="*/ 0 h 240"/>
                <a:gd name="T12" fmla="*/ 16 w 96"/>
                <a:gd name="T13" fmla="*/ 0 h 240"/>
                <a:gd name="T14" fmla="*/ 0 w 96"/>
                <a:gd name="T15" fmla="*/ 16 h 240"/>
                <a:gd name="T16" fmla="*/ 0 w 96"/>
                <a:gd name="T17" fmla="*/ 224 h 240"/>
                <a:gd name="T18" fmla="*/ 16 w 96"/>
                <a:gd name="T19" fmla="*/ 240 h 240"/>
                <a:gd name="T20" fmla="*/ 36 w 96"/>
                <a:gd name="T21" fmla="*/ 240 h 240"/>
                <a:gd name="T22" fmla="*/ 46 w 96"/>
                <a:gd name="T23" fmla="*/ 200 h 240"/>
                <a:gd name="T24" fmla="*/ 8 w 96"/>
                <a:gd name="T25" fmla="*/ 200 h 240"/>
                <a:gd name="T26" fmla="*/ 8 w 96"/>
                <a:gd name="T27" fmla="*/ 40 h 240"/>
                <a:gd name="T28" fmla="*/ 86 w 96"/>
                <a:gd name="T29" fmla="*/ 40 h 240"/>
                <a:gd name="T30" fmla="*/ 96 w 96"/>
                <a:gd name="T3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240">
                  <a:moveTo>
                    <a:pt x="44" y="24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44" y="24"/>
                    <a:pt x="44" y="24"/>
                    <a:pt x="44" y="24"/>
                  </a:cubicBezTo>
                  <a:moveTo>
                    <a:pt x="9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36" y="240"/>
                    <a:pt x="36" y="240"/>
                    <a:pt x="36" y="24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8"/>
            <p:cNvSpPr>
              <a:spLocks/>
            </p:cNvSpPr>
            <p:nvPr/>
          </p:nvSpPr>
          <p:spPr bwMode="auto">
            <a:xfrm>
              <a:off x="8301037" y="818666"/>
              <a:ext cx="314634" cy="677069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8301038" y="858838"/>
              <a:ext cx="292100" cy="601663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8435975" y="753269"/>
              <a:ext cx="150813" cy="30163"/>
            </a:xfrm>
            <a:prstGeom prst="rect">
              <a:avLst/>
            </a:pr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201"/>
          <p:cNvGrpSpPr/>
          <p:nvPr/>
        </p:nvGrpSpPr>
        <p:grpSpPr>
          <a:xfrm>
            <a:off x="4605867" y="485307"/>
            <a:ext cx="2481522" cy="4318000"/>
            <a:chOff x="8270875" y="709613"/>
            <a:chExt cx="481013" cy="901700"/>
          </a:xfrm>
        </p:grpSpPr>
        <p:sp>
          <p:nvSpPr>
            <p:cNvPr id="18" name="Freeform 71"/>
            <p:cNvSpPr>
              <a:spLocks/>
            </p:cNvSpPr>
            <p:nvPr/>
          </p:nvSpPr>
          <p:spPr bwMode="auto">
            <a:xfrm>
              <a:off x="8270875" y="709613"/>
              <a:ext cx="481013" cy="901700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cubicBezTo>
                    <a:pt x="128" y="16"/>
                    <a:pt x="128" y="16"/>
                    <a:pt x="128" y="16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8301038" y="818666"/>
              <a:ext cx="420688" cy="677069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8301038" y="858838"/>
              <a:ext cx="420688" cy="60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74"/>
            <p:cNvSpPr>
              <a:spLocks noChangeArrowheads="1"/>
            </p:cNvSpPr>
            <p:nvPr/>
          </p:nvSpPr>
          <p:spPr bwMode="auto">
            <a:xfrm>
              <a:off x="8481219" y="1515706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75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76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7"/>
            <p:cNvSpPr>
              <a:spLocks noEditPoints="1"/>
            </p:cNvSpPr>
            <p:nvPr/>
          </p:nvSpPr>
          <p:spPr bwMode="auto">
            <a:xfrm>
              <a:off x="8270875" y="709613"/>
              <a:ext cx="360363" cy="901700"/>
            </a:xfrm>
            <a:custGeom>
              <a:avLst/>
              <a:gdLst>
                <a:gd name="T0" fmla="*/ 44 w 96"/>
                <a:gd name="T1" fmla="*/ 24 h 240"/>
                <a:gd name="T2" fmla="*/ 44 w 96"/>
                <a:gd name="T3" fmla="*/ 16 h 240"/>
                <a:gd name="T4" fmla="*/ 84 w 96"/>
                <a:gd name="T5" fmla="*/ 16 h 240"/>
                <a:gd name="T6" fmla="*/ 84 w 96"/>
                <a:gd name="T7" fmla="*/ 24 h 240"/>
                <a:gd name="T8" fmla="*/ 44 w 96"/>
                <a:gd name="T9" fmla="*/ 24 h 240"/>
                <a:gd name="T10" fmla="*/ 96 w 96"/>
                <a:gd name="T11" fmla="*/ 0 h 240"/>
                <a:gd name="T12" fmla="*/ 16 w 96"/>
                <a:gd name="T13" fmla="*/ 0 h 240"/>
                <a:gd name="T14" fmla="*/ 0 w 96"/>
                <a:gd name="T15" fmla="*/ 16 h 240"/>
                <a:gd name="T16" fmla="*/ 0 w 96"/>
                <a:gd name="T17" fmla="*/ 224 h 240"/>
                <a:gd name="T18" fmla="*/ 16 w 96"/>
                <a:gd name="T19" fmla="*/ 240 h 240"/>
                <a:gd name="T20" fmla="*/ 36 w 96"/>
                <a:gd name="T21" fmla="*/ 240 h 240"/>
                <a:gd name="T22" fmla="*/ 46 w 96"/>
                <a:gd name="T23" fmla="*/ 200 h 240"/>
                <a:gd name="T24" fmla="*/ 8 w 96"/>
                <a:gd name="T25" fmla="*/ 200 h 240"/>
                <a:gd name="T26" fmla="*/ 8 w 96"/>
                <a:gd name="T27" fmla="*/ 40 h 240"/>
                <a:gd name="T28" fmla="*/ 86 w 96"/>
                <a:gd name="T29" fmla="*/ 40 h 240"/>
                <a:gd name="T30" fmla="*/ 96 w 96"/>
                <a:gd name="T3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240">
                  <a:moveTo>
                    <a:pt x="44" y="24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44" y="24"/>
                    <a:pt x="44" y="24"/>
                    <a:pt x="44" y="24"/>
                  </a:cubicBezTo>
                  <a:moveTo>
                    <a:pt x="9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36" y="240"/>
                    <a:pt x="36" y="240"/>
                    <a:pt x="36" y="24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8"/>
            <p:cNvSpPr>
              <a:spLocks/>
            </p:cNvSpPr>
            <p:nvPr/>
          </p:nvSpPr>
          <p:spPr bwMode="auto">
            <a:xfrm>
              <a:off x="8301038" y="818666"/>
              <a:ext cx="314634" cy="677069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9"/>
            <p:cNvSpPr>
              <a:spLocks/>
            </p:cNvSpPr>
            <p:nvPr/>
          </p:nvSpPr>
          <p:spPr bwMode="auto">
            <a:xfrm>
              <a:off x="8301038" y="858838"/>
              <a:ext cx="292100" cy="601663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80"/>
            <p:cNvSpPr>
              <a:spLocks noChangeArrowheads="1"/>
            </p:cNvSpPr>
            <p:nvPr/>
          </p:nvSpPr>
          <p:spPr bwMode="auto">
            <a:xfrm>
              <a:off x="8435975" y="753269"/>
              <a:ext cx="150813" cy="30163"/>
            </a:xfrm>
            <a:prstGeom prst="rect">
              <a:avLst/>
            </a:pr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3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4803513" y="3114344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558004" y="3139057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793942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4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-1597025" y="1811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24517</TotalTime>
  <Words>524</Words>
  <Application>Microsoft Office PowerPoint</Application>
  <PresentationFormat>如螢幕大小 (16:9)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Gill Sans</vt:lpstr>
      <vt:lpstr>Microsoft YaHei</vt:lpstr>
      <vt:lpstr>SimSun</vt:lpstr>
      <vt:lpstr>微軟正黑體</vt:lpstr>
      <vt:lpstr>微軟正黑體 Light</vt:lpstr>
      <vt:lpstr>新細明體</vt:lpstr>
      <vt:lpstr>Arial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180</cp:revision>
  <dcterms:created xsi:type="dcterms:W3CDTF">2017-10-30T02:36:03Z</dcterms:created>
  <dcterms:modified xsi:type="dcterms:W3CDTF">2020-05-15T03:00:56Z</dcterms:modified>
</cp:coreProperties>
</file>