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47156688" cy="503999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4" autoAdjust="0"/>
    <p:restoredTop sz="94660"/>
  </p:normalViewPr>
  <p:slideViewPr>
    <p:cSldViewPr snapToGrid="0">
      <p:cViewPr>
        <p:scale>
          <a:sx n="22" d="100"/>
          <a:sy n="22" d="100"/>
        </p:scale>
        <p:origin x="46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hura Naseer" userId="66685346-0725-4555-97a8-59f38f1f46f0" providerId="ADAL" clId="{6FBBB05A-8C57-470F-9F16-E28FCE4BE642}"/>
    <pc:docChg chg="custSel modSld">
      <pc:chgData name="Tahura Naseer" userId="66685346-0725-4555-97a8-59f38f1f46f0" providerId="ADAL" clId="{6FBBB05A-8C57-470F-9F16-E28FCE4BE642}" dt="2024-05-30T03:26:37.872" v="106" actId="20577"/>
      <pc:docMkLst>
        <pc:docMk/>
      </pc:docMkLst>
      <pc:sldChg chg="modSp mod">
        <pc:chgData name="Tahura Naseer" userId="66685346-0725-4555-97a8-59f38f1f46f0" providerId="ADAL" clId="{6FBBB05A-8C57-470F-9F16-E28FCE4BE642}" dt="2024-05-30T03:26:37.872" v="106" actId="20577"/>
        <pc:sldMkLst>
          <pc:docMk/>
          <pc:sldMk cId="4022192185" sldId="256"/>
        </pc:sldMkLst>
        <pc:spChg chg="mod">
          <ac:chgData name="Tahura Naseer" userId="66685346-0725-4555-97a8-59f38f1f46f0" providerId="ADAL" clId="{6FBBB05A-8C57-470F-9F16-E28FCE4BE642}" dt="2024-05-30T03:26:37.872" v="106" actId="20577"/>
          <ac:spMkLst>
            <pc:docMk/>
            <pc:sldMk cId="4022192185" sldId="256"/>
            <ac:spMk id="9" creationId="{4D0D5CCE-3193-924A-095C-BA550CABC5D9}"/>
          </ac:spMkLst>
        </pc:spChg>
        <pc:spChg chg="mod">
          <ac:chgData name="Tahura Naseer" userId="66685346-0725-4555-97a8-59f38f1f46f0" providerId="ADAL" clId="{6FBBB05A-8C57-470F-9F16-E28FCE4BE642}" dt="2024-05-30T03:24:37.137" v="69" actId="1076"/>
          <ac:spMkLst>
            <pc:docMk/>
            <pc:sldMk cId="4022192185" sldId="256"/>
            <ac:spMk id="10" creationId="{5B81E6F5-A32B-65BF-C158-5CCB8CA7D6C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536752" y="8248329"/>
            <a:ext cx="40083185" cy="17546649"/>
          </a:xfrm>
        </p:spPr>
        <p:txBody>
          <a:bodyPr anchor="b"/>
          <a:lstStyle>
            <a:lvl1pPr algn="ctr">
              <a:defRPr sz="30943"/>
            </a:lvl1pPr>
          </a:lstStyle>
          <a:p>
            <a:r>
              <a:rPr lang="en-US"/>
              <a:t>Click to edit Master title style</a:t>
            </a:r>
            <a:endParaRPr lang="en-US" dirty="0"/>
          </a:p>
        </p:txBody>
      </p:sp>
      <p:sp>
        <p:nvSpPr>
          <p:cNvPr id="3" name="Subtitle 2"/>
          <p:cNvSpPr>
            <a:spLocks noGrp="1"/>
          </p:cNvSpPr>
          <p:nvPr>
            <p:ph type="subTitle" idx="1"/>
          </p:nvPr>
        </p:nvSpPr>
        <p:spPr>
          <a:xfrm>
            <a:off x="5894586" y="26471644"/>
            <a:ext cx="35367516" cy="12168318"/>
          </a:xfrm>
        </p:spPr>
        <p:txBody>
          <a:bodyPr/>
          <a:lstStyle>
            <a:lvl1pPr marL="0" indent="0" algn="ctr">
              <a:buNone/>
              <a:defRPr sz="12377"/>
            </a:lvl1pPr>
            <a:lvl2pPr marL="2357826" indent="0" algn="ctr">
              <a:buNone/>
              <a:defRPr sz="10314"/>
            </a:lvl2pPr>
            <a:lvl3pPr marL="4715652" indent="0" algn="ctr">
              <a:buNone/>
              <a:defRPr sz="9283"/>
            </a:lvl3pPr>
            <a:lvl4pPr marL="7073478" indent="0" algn="ctr">
              <a:buNone/>
              <a:defRPr sz="8251"/>
            </a:lvl4pPr>
            <a:lvl5pPr marL="9431304" indent="0" algn="ctr">
              <a:buNone/>
              <a:defRPr sz="8251"/>
            </a:lvl5pPr>
            <a:lvl6pPr marL="11789131" indent="0" algn="ctr">
              <a:buNone/>
              <a:defRPr sz="8251"/>
            </a:lvl6pPr>
            <a:lvl7pPr marL="14146957" indent="0" algn="ctr">
              <a:buNone/>
              <a:defRPr sz="8251"/>
            </a:lvl7pPr>
            <a:lvl8pPr marL="16504783" indent="0" algn="ctr">
              <a:buNone/>
              <a:defRPr sz="8251"/>
            </a:lvl8pPr>
            <a:lvl9pPr marL="18862609" indent="0" algn="ctr">
              <a:buNone/>
              <a:defRPr sz="825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F3F53F-14C2-44FE-AC72-3AFC54EF02CF}" type="datetimeFigureOut">
              <a:rPr lang="en-AU" smtClean="0"/>
              <a:t>30/05/2024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2A0863C-7809-43FA-AD3A-6616F82FE366}" type="slidenum">
              <a:rPr lang="en-AU" smtClean="0"/>
              <a:t>‹#›</a:t>
            </a:fld>
            <a:endParaRPr lang="en-AU"/>
          </a:p>
        </p:txBody>
      </p:sp>
    </p:spTree>
    <p:extLst>
      <p:ext uri="{BB962C8B-B14F-4D97-AF65-F5344CB8AC3E}">
        <p14:creationId xmlns:p14="http://schemas.microsoft.com/office/powerpoint/2010/main" val="19262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F3F53F-14C2-44FE-AC72-3AFC54EF02CF}" type="datetimeFigureOut">
              <a:rPr lang="en-AU" smtClean="0"/>
              <a:t>30/05/2024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2A0863C-7809-43FA-AD3A-6616F82FE366}" type="slidenum">
              <a:rPr lang="en-AU" smtClean="0"/>
              <a:t>‹#›</a:t>
            </a:fld>
            <a:endParaRPr lang="en-AU"/>
          </a:p>
        </p:txBody>
      </p:sp>
    </p:spTree>
    <p:extLst>
      <p:ext uri="{BB962C8B-B14F-4D97-AF65-F5344CB8AC3E}">
        <p14:creationId xmlns:p14="http://schemas.microsoft.com/office/powerpoint/2010/main" val="1418368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746507" y="2683331"/>
            <a:ext cx="10168161" cy="4271162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242025" y="2683331"/>
            <a:ext cx="29915024" cy="427116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F3F53F-14C2-44FE-AC72-3AFC54EF02CF}" type="datetimeFigureOut">
              <a:rPr lang="en-AU" smtClean="0"/>
              <a:t>30/05/2024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2A0863C-7809-43FA-AD3A-6616F82FE366}" type="slidenum">
              <a:rPr lang="en-AU" smtClean="0"/>
              <a:t>‹#›</a:t>
            </a:fld>
            <a:endParaRPr lang="en-AU"/>
          </a:p>
        </p:txBody>
      </p:sp>
    </p:spTree>
    <p:extLst>
      <p:ext uri="{BB962C8B-B14F-4D97-AF65-F5344CB8AC3E}">
        <p14:creationId xmlns:p14="http://schemas.microsoft.com/office/powerpoint/2010/main" val="1655698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F3F53F-14C2-44FE-AC72-3AFC54EF02CF}" type="datetimeFigureOut">
              <a:rPr lang="en-AU" smtClean="0"/>
              <a:t>30/05/2024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2A0863C-7809-43FA-AD3A-6616F82FE366}" type="slidenum">
              <a:rPr lang="en-AU" smtClean="0"/>
              <a:t>‹#›</a:t>
            </a:fld>
            <a:endParaRPr lang="en-AU"/>
          </a:p>
        </p:txBody>
      </p:sp>
    </p:spTree>
    <p:extLst>
      <p:ext uri="{BB962C8B-B14F-4D97-AF65-F5344CB8AC3E}">
        <p14:creationId xmlns:p14="http://schemas.microsoft.com/office/powerpoint/2010/main" val="956268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17464" y="12565002"/>
            <a:ext cx="40672643" cy="20964976"/>
          </a:xfrm>
        </p:spPr>
        <p:txBody>
          <a:bodyPr anchor="b"/>
          <a:lstStyle>
            <a:lvl1pPr>
              <a:defRPr sz="30943"/>
            </a:lvl1pPr>
          </a:lstStyle>
          <a:p>
            <a:r>
              <a:rPr lang="en-US"/>
              <a:t>Click to edit Master title style</a:t>
            </a:r>
            <a:endParaRPr lang="en-US" dirty="0"/>
          </a:p>
        </p:txBody>
      </p:sp>
      <p:sp>
        <p:nvSpPr>
          <p:cNvPr id="3" name="Text Placeholder 2"/>
          <p:cNvSpPr>
            <a:spLocks noGrp="1"/>
          </p:cNvSpPr>
          <p:nvPr>
            <p:ph type="body" idx="1"/>
          </p:nvPr>
        </p:nvSpPr>
        <p:spPr>
          <a:xfrm>
            <a:off x="3217464" y="33728315"/>
            <a:ext cx="40672643" cy="11024985"/>
          </a:xfrm>
        </p:spPr>
        <p:txBody>
          <a:bodyPr/>
          <a:lstStyle>
            <a:lvl1pPr marL="0" indent="0">
              <a:buNone/>
              <a:defRPr sz="12377">
                <a:solidFill>
                  <a:schemeClr val="tx1">
                    <a:tint val="82000"/>
                  </a:schemeClr>
                </a:solidFill>
              </a:defRPr>
            </a:lvl1pPr>
            <a:lvl2pPr marL="2357826" indent="0">
              <a:buNone/>
              <a:defRPr sz="10314">
                <a:solidFill>
                  <a:schemeClr val="tx1">
                    <a:tint val="82000"/>
                  </a:schemeClr>
                </a:solidFill>
              </a:defRPr>
            </a:lvl2pPr>
            <a:lvl3pPr marL="4715652" indent="0">
              <a:buNone/>
              <a:defRPr sz="9283">
                <a:solidFill>
                  <a:schemeClr val="tx1">
                    <a:tint val="82000"/>
                  </a:schemeClr>
                </a:solidFill>
              </a:defRPr>
            </a:lvl3pPr>
            <a:lvl4pPr marL="7073478" indent="0">
              <a:buNone/>
              <a:defRPr sz="8251">
                <a:solidFill>
                  <a:schemeClr val="tx1">
                    <a:tint val="82000"/>
                  </a:schemeClr>
                </a:solidFill>
              </a:defRPr>
            </a:lvl4pPr>
            <a:lvl5pPr marL="9431304" indent="0">
              <a:buNone/>
              <a:defRPr sz="8251">
                <a:solidFill>
                  <a:schemeClr val="tx1">
                    <a:tint val="82000"/>
                  </a:schemeClr>
                </a:solidFill>
              </a:defRPr>
            </a:lvl5pPr>
            <a:lvl6pPr marL="11789131" indent="0">
              <a:buNone/>
              <a:defRPr sz="8251">
                <a:solidFill>
                  <a:schemeClr val="tx1">
                    <a:tint val="82000"/>
                  </a:schemeClr>
                </a:solidFill>
              </a:defRPr>
            </a:lvl6pPr>
            <a:lvl7pPr marL="14146957" indent="0">
              <a:buNone/>
              <a:defRPr sz="8251">
                <a:solidFill>
                  <a:schemeClr val="tx1">
                    <a:tint val="82000"/>
                  </a:schemeClr>
                </a:solidFill>
              </a:defRPr>
            </a:lvl7pPr>
            <a:lvl8pPr marL="16504783" indent="0">
              <a:buNone/>
              <a:defRPr sz="8251">
                <a:solidFill>
                  <a:schemeClr val="tx1">
                    <a:tint val="82000"/>
                  </a:schemeClr>
                </a:solidFill>
              </a:defRPr>
            </a:lvl8pPr>
            <a:lvl9pPr marL="18862609" indent="0">
              <a:buNone/>
              <a:defRPr sz="8251">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F3F53F-14C2-44FE-AC72-3AFC54EF02CF}" type="datetimeFigureOut">
              <a:rPr lang="en-AU" smtClean="0"/>
              <a:t>30/05/2024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2A0863C-7809-43FA-AD3A-6616F82FE366}" type="slidenum">
              <a:rPr lang="en-AU" smtClean="0"/>
              <a:t>‹#›</a:t>
            </a:fld>
            <a:endParaRPr lang="en-AU"/>
          </a:p>
        </p:txBody>
      </p:sp>
    </p:spTree>
    <p:extLst>
      <p:ext uri="{BB962C8B-B14F-4D97-AF65-F5344CB8AC3E}">
        <p14:creationId xmlns:p14="http://schemas.microsoft.com/office/powerpoint/2010/main" val="3036386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242023" y="13416653"/>
            <a:ext cx="20041592" cy="319783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3873074" y="13416653"/>
            <a:ext cx="20041592" cy="319783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F3F53F-14C2-44FE-AC72-3AFC54EF02CF}" type="datetimeFigureOut">
              <a:rPr lang="en-AU" smtClean="0"/>
              <a:t>30/05/2024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2A0863C-7809-43FA-AD3A-6616F82FE366}" type="slidenum">
              <a:rPr lang="en-AU" smtClean="0"/>
              <a:t>‹#›</a:t>
            </a:fld>
            <a:endParaRPr lang="en-AU"/>
          </a:p>
        </p:txBody>
      </p:sp>
    </p:spTree>
    <p:extLst>
      <p:ext uri="{BB962C8B-B14F-4D97-AF65-F5344CB8AC3E}">
        <p14:creationId xmlns:p14="http://schemas.microsoft.com/office/powerpoint/2010/main" val="585629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48165" y="2683342"/>
            <a:ext cx="40672643" cy="97416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3248170" y="12354992"/>
            <a:ext cx="19949486" cy="6054990"/>
          </a:xfrm>
        </p:spPr>
        <p:txBody>
          <a:bodyPr anchor="b"/>
          <a:lstStyle>
            <a:lvl1pPr marL="0" indent="0">
              <a:buNone/>
              <a:defRPr sz="12377" b="1"/>
            </a:lvl1pPr>
            <a:lvl2pPr marL="2357826" indent="0">
              <a:buNone/>
              <a:defRPr sz="10314" b="1"/>
            </a:lvl2pPr>
            <a:lvl3pPr marL="4715652" indent="0">
              <a:buNone/>
              <a:defRPr sz="9283" b="1"/>
            </a:lvl3pPr>
            <a:lvl4pPr marL="7073478" indent="0">
              <a:buNone/>
              <a:defRPr sz="8251" b="1"/>
            </a:lvl4pPr>
            <a:lvl5pPr marL="9431304" indent="0">
              <a:buNone/>
              <a:defRPr sz="8251" b="1"/>
            </a:lvl5pPr>
            <a:lvl6pPr marL="11789131" indent="0">
              <a:buNone/>
              <a:defRPr sz="8251" b="1"/>
            </a:lvl6pPr>
            <a:lvl7pPr marL="14146957" indent="0">
              <a:buNone/>
              <a:defRPr sz="8251" b="1"/>
            </a:lvl7pPr>
            <a:lvl8pPr marL="16504783" indent="0">
              <a:buNone/>
              <a:defRPr sz="8251" b="1"/>
            </a:lvl8pPr>
            <a:lvl9pPr marL="18862609" indent="0">
              <a:buNone/>
              <a:defRPr sz="8251" b="1"/>
            </a:lvl9pPr>
          </a:lstStyle>
          <a:p>
            <a:pPr lvl="0"/>
            <a:r>
              <a:rPr lang="en-US"/>
              <a:t>Click to edit Master text styles</a:t>
            </a:r>
          </a:p>
        </p:txBody>
      </p:sp>
      <p:sp>
        <p:nvSpPr>
          <p:cNvPr id="4" name="Content Placeholder 3"/>
          <p:cNvSpPr>
            <a:spLocks noGrp="1"/>
          </p:cNvSpPr>
          <p:nvPr>
            <p:ph sz="half" idx="2"/>
          </p:nvPr>
        </p:nvSpPr>
        <p:spPr>
          <a:xfrm>
            <a:off x="3248170" y="18409982"/>
            <a:ext cx="19949486" cy="270783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3873076" y="12354992"/>
            <a:ext cx="20047735" cy="6054990"/>
          </a:xfrm>
        </p:spPr>
        <p:txBody>
          <a:bodyPr anchor="b"/>
          <a:lstStyle>
            <a:lvl1pPr marL="0" indent="0">
              <a:buNone/>
              <a:defRPr sz="12377" b="1"/>
            </a:lvl1pPr>
            <a:lvl2pPr marL="2357826" indent="0">
              <a:buNone/>
              <a:defRPr sz="10314" b="1"/>
            </a:lvl2pPr>
            <a:lvl3pPr marL="4715652" indent="0">
              <a:buNone/>
              <a:defRPr sz="9283" b="1"/>
            </a:lvl3pPr>
            <a:lvl4pPr marL="7073478" indent="0">
              <a:buNone/>
              <a:defRPr sz="8251" b="1"/>
            </a:lvl4pPr>
            <a:lvl5pPr marL="9431304" indent="0">
              <a:buNone/>
              <a:defRPr sz="8251" b="1"/>
            </a:lvl5pPr>
            <a:lvl6pPr marL="11789131" indent="0">
              <a:buNone/>
              <a:defRPr sz="8251" b="1"/>
            </a:lvl6pPr>
            <a:lvl7pPr marL="14146957" indent="0">
              <a:buNone/>
              <a:defRPr sz="8251" b="1"/>
            </a:lvl7pPr>
            <a:lvl8pPr marL="16504783" indent="0">
              <a:buNone/>
              <a:defRPr sz="8251" b="1"/>
            </a:lvl8pPr>
            <a:lvl9pPr marL="18862609" indent="0">
              <a:buNone/>
              <a:defRPr sz="8251" b="1"/>
            </a:lvl9pPr>
          </a:lstStyle>
          <a:p>
            <a:pPr lvl="0"/>
            <a:r>
              <a:rPr lang="en-US"/>
              <a:t>Click to edit Master text styles</a:t>
            </a:r>
          </a:p>
        </p:txBody>
      </p:sp>
      <p:sp>
        <p:nvSpPr>
          <p:cNvPr id="6" name="Content Placeholder 5"/>
          <p:cNvSpPr>
            <a:spLocks noGrp="1"/>
          </p:cNvSpPr>
          <p:nvPr>
            <p:ph sz="quarter" idx="4"/>
          </p:nvPr>
        </p:nvSpPr>
        <p:spPr>
          <a:xfrm>
            <a:off x="23873076" y="18409982"/>
            <a:ext cx="20047735" cy="270783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F3F53F-14C2-44FE-AC72-3AFC54EF02CF}" type="datetimeFigureOut">
              <a:rPr lang="en-AU" smtClean="0"/>
              <a:t>30/05/2024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2A0863C-7809-43FA-AD3A-6616F82FE366}" type="slidenum">
              <a:rPr lang="en-AU" smtClean="0"/>
              <a:t>‹#›</a:t>
            </a:fld>
            <a:endParaRPr lang="en-AU"/>
          </a:p>
        </p:txBody>
      </p:sp>
    </p:spTree>
    <p:extLst>
      <p:ext uri="{BB962C8B-B14F-4D97-AF65-F5344CB8AC3E}">
        <p14:creationId xmlns:p14="http://schemas.microsoft.com/office/powerpoint/2010/main" val="2851932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F3F53F-14C2-44FE-AC72-3AFC54EF02CF}" type="datetimeFigureOut">
              <a:rPr lang="en-AU" smtClean="0"/>
              <a:t>30/05/2024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2A0863C-7809-43FA-AD3A-6616F82FE366}" type="slidenum">
              <a:rPr lang="en-AU" smtClean="0"/>
              <a:t>‹#›</a:t>
            </a:fld>
            <a:endParaRPr lang="en-AU"/>
          </a:p>
        </p:txBody>
      </p:sp>
    </p:spTree>
    <p:extLst>
      <p:ext uri="{BB962C8B-B14F-4D97-AF65-F5344CB8AC3E}">
        <p14:creationId xmlns:p14="http://schemas.microsoft.com/office/powerpoint/2010/main" val="2125787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3F53F-14C2-44FE-AC72-3AFC54EF02CF}" type="datetimeFigureOut">
              <a:rPr lang="en-AU" smtClean="0"/>
              <a:t>30/05/2024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2A0863C-7809-43FA-AD3A-6616F82FE366}" type="slidenum">
              <a:rPr lang="en-AU" smtClean="0"/>
              <a:t>‹#›</a:t>
            </a:fld>
            <a:endParaRPr lang="en-AU"/>
          </a:p>
        </p:txBody>
      </p:sp>
    </p:spTree>
    <p:extLst>
      <p:ext uri="{BB962C8B-B14F-4D97-AF65-F5344CB8AC3E}">
        <p14:creationId xmlns:p14="http://schemas.microsoft.com/office/powerpoint/2010/main" val="2751362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48165" y="3359997"/>
            <a:ext cx="15209259" cy="11759988"/>
          </a:xfrm>
        </p:spPr>
        <p:txBody>
          <a:bodyPr anchor="b"/>
          <a:lstStyle>
            <a:lvl1pPr>
              <a:defRPr sz="16503"/>
            </a:lvl1pPr>
          </a:lstStyle>
          <a:p>
            <a:r>
              <a:rPr lang="en-US"/>
              <a:t>Click to edit Master title style</a:t>
            </a:r>
            <a:endParaRPr lang="en-US" dirty="0"/>
          </a:p>
        </p:txBody>
      </p:sp>
      <p:sp>
        <p:nvSpPr>
          <p:cNvPr id="3" name="Content Placeholder 2"/>
          <p:cNvSpPr>
            <a:spLocks noGrp="1"/>
          </p:cNvSpPr>
          <p:nvPr>
            <p:ph idx="1"/>
          </p:nvPr>
        </p:nvSpPr>
        <p:spPr>
          <a:xfrm>
            <a:off x="20047735" y="7256671"/>
            <a:ext cx="23873073" cy="35816631"/>
          </a:xfrm>
        </p:spPr>
        <p:txBody>
          <a:bodyPr/>
          <a:lstStyle>
            <a:lvl1pPr>
              <a:defRPr sz="16503"/>
            </a:lvl1pPr>
            <a:lvl2pPr>
              <a:defRPr sz="14440"/>
            </a:lvl2pPr>
            <a:lvl3pPr>
              <a:defRPr sz="12377"/>
            </a:lvl3pPr>
            <a:lvl4pPr>
              <a:defRPr sz="10314"/>
            </a:lvl4pPr>
            <a:lvl5pPr>
              <a:defRPr sz="10314"/>
            </a:lvl5pPr>
            <a:lvl6pPr>
              <a:defRPr sz="10314"/>
            </a:lvl6pPr>
            <a:lvl7pPr>
              <a:defRPr sz="10314"/>
            </a:lvl7pPr>
            <a:lvl8pPr>
              <a:defRPr sz="10314"/>
            </a:lvl8pPr>
            <a:lvl9pPr>
              <a:defRPr sz="103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248165" y="15119985"/>
            <a:ext cx="15209259" cy="28011643"/>
          </a:xfrm>
        </p:spPr>
        <p:txBody>
          <a:bodyPr/>
          <a:lstStyle>
            <a:lvl1pPr marL="0" indent="0">
              <a:buNone/>
              <a:defRPr sz="8251"/>
            </a:lvl1pPr>
            <a:lvl2pPr marL="2357826" indent="0">
              <a:buNone/>
              <a:defRPr sz="7220"/>
            </a:lvl2pPr>
            <a:lvl3pPr marL="4715652" indent="0">
              <a:buNone/>
              <a:defRPr sz="6189"/>
            </a:lvl3pPr>
            <a:lvl4pPr marL="7073478" indent="0">
              <a:buNone/>
              <a:defRPr sz="5157"/>
            </a:lvl4pPr>
            <a:lvl5pPr marL="9431304" indent="0">
              <a:buNone/>
              <a:defRPr sz="5157"/>
            </a:lvl5pPr>
            <a:lvl6pPr marL="11789131" indent="0">
              <a:buNone/>
              <a:defRPr sz="5157"/>
            </a:lvl6pPr>
            <a:lvl7pPr marL="14146957" indent="0">
              <a:buNone/>
              <a:defRPr sz="5157"/>
            </a:lvl7pPr>
            <a:lvl8pPr marL="16504783" indent="0">
              <a:buNone/>
              <a:defRPr sz="5157"/>
            </a:lvl8pPr>
            <a:lvl9pPr marL="18862609" indent="0">
              <a:buNone/>
              <a:defRPr sz="5157"/>
            </a:lvl9pPr>
          </a:lstStyle>
          <a:p>
            <a:pPr lvl="0"/>
            <a:r>
              <a:rPr lang="en-US"/>
              <a:t>Click to edit Master text styles</a:t>
            </a:r>
          </a:p>
        </p:txBody>
      </p:sp>
      <p:sp>
        <p:nvSpPr>
          <p:cNvPr id="5" name="Date Placeholder 4"/>
          <p:cNvSpPr>
            <a:spLocks noGrp="1"/>
          </p:cNvSpPr>
          <p:nvPr>
            <p:ph type="dt" sz="half" idx="10"/>
          </p:nvPr>
        </p:nvSpPr>
        <p:spPr/>
        <p:txBody>
          <a:bodyPr/>
          <a:lstStyle/>
          <a:p>
            <a:fld id="{04F3F53F-14C2-44FE-AC72-3AFC54EF02CF}" type="datetimeFigureOut">
              <a:rPr lang="en-AU" smtClean="0"/>
              <a:t>30/05/2024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2A0863C-7809-43FA-AD3A-6616F82FE366}" type="slidenum">
              <a:rPr lang="en-AU" smtClean="0"/>
              <a:t>‹#›</a:t>
            </a:fld>
            <a:endParaRPr lang="en-AU"/>
          </a:p>
        </p:txBody>
      </p:sp>
    </p:spTree>
    <p:extLst>
      <p:ext uri="{BB962C8B-B14F-4D97-AF65-F5344CB8AC3E}">
        <p14:creationId xmlns:p14="http://schemas.microsoft.com/office/powerpoint/2010/main" val="2560171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48165" y="3359997"/>
            <a:ext cx="15209259" cy="11759988"/>
          </a:xfrm>
        </p:spPr>
        <p:txBody>
          <a:bodyPr anchor="b"/>
          <a:lstStyle>
            <a:lvl1pPr>
              <a:defRPr sz="16503"/>
            </a:lvl1pPr>
          </a:lstStyle>
          <a:p>
            <a:r>
              <a:rPr lang="en-US"/>
              <a:t>Click to edit Master title style</a:t>
            </a:r>
            <a:endParaRPr lang="en-US" dirty="0"/>
          </a:p>
        </p:txBody>
      </p:sp>
      <p:sp>
        <p:nvSpPr>
          <p:cNvPr id="3" name="Picture Placeholder 2"/>
          <p:cNvSpPr>
            <a:spLocks noGrp="1" noChangeAspect="1"/>
          </p:cNvSpPr>
          <p:nvPr>
            <p:ph type="pic" idx="1"/>
          </p:nvPr>
        </p:nvSpPr>
        <p:spPr>
          <a:xfrm>
            <a:off x="20047735" y="7256671"/>
            <a:ext cx="23873073" cy="35816631"/>
          </a:xfrm>
        </p:spPr>
        <p:txBody>
          <a:bodyPr anchor="t"/>
          <a:lstStyle>
            <a:lvl1pPr marL="0" indent="0">
              <a:buNone/>
              <a:defRPr sz="16503"/>
            </a:lvl1pPr>
            <a:lvl2pPr marL="2357826" indent="0">
              <a:buNone/>
              <a:defRPr sz="14440"/>
            </a:lvl2pPr>
            <a:lvl3pPr marL="4715652" indent="0">
              <a:buNone/>
              <a:defRPr sz="12377"/>
            </a:lvl3pPr>
            <a:lvl4pPr marL="7073478" indent="0">
              <a:buNone/>
              <a:defRPr sz="10314"/>
            </a:lvl4pPr>
            <a:lvl5pPr marL="9431304" indent="0">
              <a:buNone/>
              <a:defRPr sz="10314"/>
            </a:lvl5pPr>
            <a:lvl6pPr marL="11789131" indent="0">
              <a:buNone/>
              <a:defRPr sz="10314"/>
            </a:lvl6pPr>
            <a:lvl7pPr marL="14146957" indent="0">
              <a:buNone/>
              <a:defRPr sz="10314"/>
            </a:lvl7pPr>
            <a:lvl8pPr marL="16504783" indent="0">
              <a:buNone/>
              <a:defRPr sz="10314"/>
            </a:lvl8pPr>
            <a:lvl9pPr marL="18862609" indent="0">
              <a:buNone/>
              <a:defRPr sz="10314"/>
            </a:lvl9pPr>
          </a:lstStyle>
          <a:p>
            <a:r>
              <a:rPr lang="en-US"/>
              <a:t>Click icon to add picture</a:t>
            </a:r>
            <a:endParaRPr lang="en-US" dirty="0"/>
          </a:p>
        </p:txBody>
      </p:sp>
      <p:sp>
        <p:nvSpPr>
          <p:cNvPr id="4" name="Text Placeholder 3"/>
          <p:cNvSpPr>
            <a:spLocks noGrp="1"/>
          </p:cNvSpPr>
          <p:nvPr>
            <p:ph type="body" sz="half" idx="2"/>
          </p:nvPr>
        </p:nvSpPr>
        <p:spPr>
          <a:xfrm>
            <a:off x="3248165" y="15119985"/>
            <a:ext cx="15209259" cy="28011643"/>
          </a:xfrm>
        </p:spPr>
        <p:txBody>
          <a:bodyPr/>
          <a:lstStyle>
            <a:lvl1pPr marL="0" indent="0">
              <a:buNone/>
              <a:defRPr sz="8251"/>
            </a:lvl1pPr>
            <a:lvl2pPr marL="2357826" indent="0">
              <a:buNone/>
              <a:defRPr sz="7220"/>
            </a:lvl2pPr>
            <a:lvl3pPr marL="4715652" indent="0">
              <a:buNone/>
              <a:defRPr sz="6189"/>
            </a:lvl3pPr>
            <a:lvl4pPr marL="7073478" indent="0">
              <a:buNone/>
              <a:defRPr sz="5157"/>
            </a:lvl4pPr>
            <a:lvl5pPr marL="9431304" indent="0">
              <a:buNone/>
              <a:defRPr sz="5157"/>
            </a:lvl5pPr>
            <a:lvl6pPr marL="11789131" indent="0">
              <a:buNone/>
              <a:defRPr sz="5157"/>
            </a:lvl6pPr>
            <a:lvl7pPr marL="14146957" indent="0">
              <a:buNone/>
              <a:defRPr sz="5157"/>
            </a:lvl7pPr>
            <a:lvl8pPr marL="16504783" indent="0">
              <a:buNone/>
              <a:defRPr sz="5157"/>
            </a:lvl8pPr>
            <a:lvl9pPr marL="18862609" indent="0">
              <a:buNone/>
              <a:defRPr sz="5157"/>
            </a:lvl9pPr>
          </a:lstStyle>
          <a:p>
            <a:pPr lvl="0"/>
            <a:r>
              <a:rPr lang="en-US"/>
              <a:t>Click to edit Master text styles</a:t>
            </a:r>
          </a:p>
        </p:txBody>
      </p:sp>
      <p:sp>
        <p:nvSpPr>
          <p:cNvPr id="5" name="Date Placeholder 4"/>
          <p:cNvSpPr>
            <a:spLocks noGrp="1"/>
          </p:cNvSpPr>
          <p:nvPr>
            <p:ph type="dt" sz="half" idx="10"/>
          </p:nvPr>
        </p:nvSpPr>
        <p:spPr/>
        <p:txBody>
          <a:bodyPr/>
          <a:lstStyle/>
          <a:p>
            <a:fld id="{04F3F53F-14C2-44FE-AC72-3AFC54EF02CF}" type="datetimeFigureOut">
              <a:rPr lang="en-AU" smtClean="0"/>
              <a:t>30/05/2024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2A0863C-7809-43FA-AD3A-6616F82FE366}" type="slidenum">
              <a:rPr lang="en-AU" smtClean="0"/>
              <a:t>‹#›</a:t>
            </a:fld>
            <a:endParaRPr lang="en-AU"/>
          </a:p>
        </p:txBody>
      </p:sp>
    </p:spTree>
    <p:extLst>
      <p:ext uri="{BB962C8B-B14F-4D97-AF65-F5344CB8AC3E}">
        <p14:creationId xmlns:p14="http://schemas.microsoft.com/office/powerpoint/2010/main" val="262285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42023" y="2683342"/>
            <a:ext cx="40672643" cy="97416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242023" y="13416653"/>
            <a:ext cx="40672643" cy="3197830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242022" y="46713298"/>
            <a:ext cx="10610255" cy="2683331"/>
          </a:xfrm>
          <a:prstGeom prst="rect">
            <a:avLst/>
          </a:prstGeom>
        </p:spPr>
        <p:txBody>
          <a:bodyPr vert="horz" lIns="91440" tIns="45720" rIns="91440" bIns="45720" rtlCol="0" anchor="ctr"/>
          <a:lstStyle>
            <a:lvl1pPr algn="l">
              <a:defRPr sz="6189">
                <a:solidFill>
                  <a:schemeClr val="tx1">
                    <a:tint val="82000"/>
                  </a:schemeClr>
                </a:solidFill>
              </a:defRPr>
            </a:lvl1pPr>
          </a:lstStyle>
          <a:p>
            <a:fld id="{04F3F53F-14C2-44FE-AC72-3AFC54EF02CF}" type="datetimeFigureOut">
              <a:rPr lang="en-AU" smtClean="0"/>
              <a:t>30/05/2024</a:t>
            </a:fld>
            <a:endParaRPr lang="en-AU"/>
          </a:p>
        </p:txBody>
      </p:sp>
      <p:sp>
        <p:nvSpPr>
          <p:cNvPr id="5" name="Footer Placeholder 4"/>
          <p:cNvSpPr>
            <a:spLocks noGrp="1"/>
          </p:cNvSpPr>
          <p:nvPr>
            <p:ph type="ftr" sz="quarter" idx="3"/>
          </p:nvPr>
        </p:nvSpPr>
        <p:spPr>
          <a:xfrm>
            <a:off x="15620653" y="46713298"/>
            <a:ext cx="15915382" cy="2683331"/>
          </a:xfrm>
          <a:prstGeom prst="rect">
            <a:avLst/>
          </a:prstGeom>
        </p:spPr>
        <p:txBody>
          <a:bodyPr vert="horz" lIns="91440" tIns="45720" rIns="91440" bIns="45720" rtlCol="0" anchor="ctr"/>
          <a:lstStyle>
            <a:lvl1pPr algn="ctr">
              <a:defRPr sz="6189">
                <a:solidFill>
                  <a:schemeClr val="tx1">
                    <a:tint val="82000"/>
                  </a:schemeClr>
                </a:solidFill>
              </a:defRPr>
            </a:lvl1pPr>
          </a:lstStyle>
          <a:p>
            <a:endParaRPr lang="en-AU"/>
          </a:p>
        </p:txBody>
      </p:sp>
      <p:sp>
        <p:nvSpPr>
          <p:cNvPr id="6" name="Slide Number Placeholder 5"/>
          <p:cNvSpPr>
            <a:spLocks noGrp="1"/>
          </p:cNvSpPr>
          <p:nvPr>
            <p:ph type="sldNum" sz="quarter" idx="4"/>
          </p:nvPr>
        </p:nvSpPr>
        <p:spPr>
          <a:xfrm>
            <a:off x="33304411" y="46713298"/>
            <a:ext cx="10610255" cy="2683331"/>
          </a:xfrm>
          <a:prstGeom prst="rect">
            <a:avLst/>
          </a:prstGeom>
        </p:spPr>
        <p:txBody>
          <a:bodyPr vert="horz" lIns="91440" tIns="45720" rIns="91440" bIns="45720" rtlCol="0" anchor="ctr"/>
          <a:lstStyle>
            <a:lvl1pPr algn="r">
              <a:defRPr sz="6189">
                <a:solidFill>
                  <a:schemeClr val="tx1">
                    <a:tint val="82000"/>
                  </a:schemeClr>
                </a:solidFill>
              </a:defRPr>
            </a:lvl1pPr>
          </a:lstStyle>
          <a:p>
            <a:fld id="{C2A0863C-7809-43FA-AD3A-6616F82FE366}" type="slidenum">
              <a:rPr lang="en-AU" smtClean="0"/>
              <a:t>‹#›</a:t>
            </a:fld>
            <a:endParaRPr lang="en-AU"/>
          </a:p>
        </p:txBody>
      </p:sp>
    </p:spTree>
    <p:extLst>
      <p:ext uri="{BB962C8B-B14F-4D97-AF65-F5344CB8AC3E}">
        <p14:creationId xmlns:p14="http://schemas.microsoft.com/office/powerpoint/2010/main" val="36510270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715652" rtl="0" eaLnBrk="1" latinLnBrk="0" hangingPunct="1">
        <a:lnSpc>
          <a:spcPct val="90000"/>
        </a:lnSpc>
        <a:spcBef>
          <a:spcPct val="0"/>
        </a:spcBef>
        <a:buNone/>
        <a:defRPr sz="22691" kern="1200">
          <a:solidFill>
            <a:schemeClr val="tx1"/>
          </a:solidFill>
          <a:latin typeface="+mj-lt"/>
          <a:ea typeface="+mj-ea"/>
          <a:cs typeface="+mj-cs"/>
        </a:defRPr>
      </a:lvl1pPr>
    </p:titleStyle>
    <p:bodyStyle>
      <a:lvl1pPr marL="1178913" indent="-1178913" algn="l" defTabSz="4715652" rtl="0" eaLnBrk="1" latinLnBrk="0" hangingPunct="1">
        <a:lnSpc>
          <a:spcPct val="90000"/>
        </a:lnSpc>
        <a:spcBef>
          <a:spcPts val="5157"/>
        </a:spcBef>
        <a:buFont typeface="Arial" panose="020B0604020202020204" pitchFamily="34" charset="0"/>
        <a:buChar char="•"/>
        <a:defRPr sz="14440" kern="1200">
          <a:solidFill>
            <a:schemeClr val="tx1"/>
          </a:solidFill>
          <a:latin typeface="+mn-lt"/>
          <a:ea typeface="+mn-ea"/>
          <a:cs typeface="+mn-cs"/>
        </a:defRPr>
      </a:lvl1pPr>
      <a:lvl2pPr marL="3536739" indent="-1178913" algn="l" defTabSz="4715652" rtl="0" eaLnBrk="1" latinLnBrk="0" hangingPunct="1">
        <a:lnSpc>
          <a:spcPct val="90000"/>
        </a:lnSpc>
        <a:spcBef>
          <a:spcPts val="2579"/>
        </a:spcBef>
        <a:buFont typeface="Arial" panose="020B0604020202020204" pitchFamily="34" charset="0"/>
        <a:buChar char="•"/>
        <a:defRPr sz="12377" kern="1200">
          <a:solidFill>
            <a:schemeClr val="tx1"/>
          </a:solidFill>
          <a:latin typeface="+mn-lt"/>
          <a:ea typeface="+mn-ea"/>
          <a:cs typeface="+mn-cs"/>
        </a:defRPr>
      </a:lvl2pPr>
      <a:lvl3pPr marL="5894565" indent="-1178913" algn="l" defTabSz="4715652" rtl="0" eaLnBrk="1" latinLnBrk="0" hangingPunct="1">
        <a:lnSpc>
          <a:spcPct val="90000"/>
        </a:lnSpc>
        <a:spcBef>
          <a:spcPts val="2579"/>
        </a:spcBef>
        <a:buFont typeface="Arial" panose="020B0604020202020204" pitchFamily="34" charset="0"/>
        <a:buChar char="•"/>
        <a:defRPr sz="10314" kern="1200">
          <a:solidFill>
            <a:schemeClr val="tx1"/>
          </a:solidFill>
          <a:latin typeface="+mn-lt"/>
          <a:ea typeface="+mn-ea"/>
          <a:cs typeface="+mn-cs"/>
        </a:defRPr>
      </a:lvl3pPr>
      <a:lvl4pPr marL="8252391" indent="-1178913" algn="l" defTabSz="4715652" rtl="0" eaLnBrk="1" latinLnBrk="0" hangingPunct="1">
        <a:lnSpc>
          <a:spcPct val="90000"/>
        </a:lnSpc>
        <a:spcBef>
          <a:spcPts val="2579"/>
        </a:spcBef>
        <a:buFont typeface="Arial" panose="020B0604020202020204" pitchFamily="34" charset="0"/>
        <a:buChar char="•"/>
        <a:defRPr sz="9283" kern="1200">
          <a:solidFill>
            <a:schemeClr val="tx1"/>
          </a:solidFill>
          <a:latin typeface="+mn-lt"/>
          <a:ea typeface="+mn-ea"/>
          <a:cs typeface="+mn-cs"/>
        </a:defRPr>
      </a:lvl4pPr>
      <a:lvl5pPr marL="10610218" indent="-1178913" algn="l" defTabSz="4715652" rtl="0" eaLnBrk="1" latinLnBrk="0" hangingPunct="1">
        <a:lnSpc>
          <a:spcPct val="90000"/>
        </a:lnSpc>
        <a:spcBef>
          <a:spcPts val="2579"/>
        </a:spcBef>
        <a:buFont typeface="Arial" panose="020B0604020202020204" pitchFamily="34" charset="0"/>
        <a:buChar char="•"/>
        <a:defRPr sz="9283" kern="1200">
          <a:solidFill>
            <a:schemeClr val="tx1"/>
          </a:solidFill>
          <a:latin typeface="+mn-lt"/>
          <a:ea typeface="+mn-ea"/>
          <a:cs typeface="+mn-cs"/>
        </a:defRPr>
      </a:lvl5pPr>
      <a:lvl6pPr marL="12968044" indent="-1178913" algn="l" defTabSz="4715652" rtl="0" eaLnBrk="1" latinLnBrk="0" hangingPunct="1">
        <a:lnSpc>
          <a:spcPct val="90000"/>
        </a:lnSpc>
        <a:spcBef>
          <a:spcPts val="2579"/>
        </a:spcBef>
        <a:buFont typeface="Arial" panose="020B0604020202020204" pitchFamily="34" charset="0"/>
        <a:buChar char="•"/>
        <a:defRPr sz="9283" kern="1200">
          <a:solidFill>
            <a:schemeClr val="tx1"/>
          </a:solidFill>
          <a:latin typeface="+mn-lt"/>
          <a:ea typeface="+mn-ea"/>
          <a:cs typeface="+mn-cs"/>
        </a:defRPr>
      </a:lvl6pPr>
      <a:lvl7pPr marL="15325870" indent="-1178913" algn="l" defTabSz="4715652" rtl="0" eaLnBrk="1" latinLnBrk="0" hangingPunct="1">
        <a:lnSpc>
          <a:spcPct val="90000"/>
        </a:lnSpc>
        <a:spcBef>
          <a:spcPts val="2579"/>
        </a:spcBef>
        <a:buFont typeface="Arial" panose="020B0604020202020204" pitchFamily="34" charset="0"/>
        <a:buChar char="•"/>
        <a:defRPr sz="9283" kern="1200">
          <a:solidFill>
            <a:schemeClr val="tx1"/>
          </a:solidFill>
          <a:latin typeface="+mn-lt"/>
          <a:ea typeface="+mn-ea"/>
          <a:cs typeface="+mn-cs"/>
        </a:defRPr>
      </a:lvl7pPr>
      <a:lvl8pPr marL="17683696" indent="-1178913" algn="l" defTabSz="4715652" rtl="0" eaLnBrk="1" latinLnBrk="0" hangingPunct="1">
        <a:lnSpc>
          <a:spcPct val="90000"/>
        </a:lnSpc>
        <a:spcBef>
          <a:spcPts val="2579"/>
        </a:spcBef>
        <a:buFont typeface="Arial" panose="020B0604020202020204" pitchFamily="34" charset="0"/>
        <a:buChar char="•"/>
        <a:defRPr sz="9283" kern="1200">
          <a:solidFill>
            <a:schemeClr val="tx1"/>
          </a:solidFill>
          <a:latin typeface="+mn-lt"/>
          <a:ea typeface="+mn-ea"/>
          <a:cs typeface="+mn-cs"/>
        </a:defRPr>
      </a:lvl8pPr>
      <a:lvl9pPr marL="20041522" indent="-1178913" algn="l" defTabSz="4715652" rtl="0" eaLnBrk="1" latinLnBrk="0" hangingPunct="1">
        <a:lnSpc>
          <a:spcPct val="90000"/>
        </a:lnSpc>
        <a:spcBef>
          <a:spcPts val="2579"/>
        </a:spcBef>
        <a:buFont typeface="Arial" panose="020B0604020202020204" pitchFamily="34" charset="0"/>
        <a:buChar char="•"/>
        <a:defRPr sz="9283" kern="1200">
          <a:solidFill>
            <a:schemeClr val="tx1"/>
          </a:solidFill>
          <a:latin typeface="+mn-lt"/>
          <a:ea typeface="+mn-ea"/>
          <a:cs typeface="+mn-cs"/>
        </a:defRPr>
      </a:lvl9pPr>
    </p:bodyStyle>
    <p:otherStyle>
      <a:defPPr>
        <a:defRPr lang="en-US"/>
      </a:defPPr>
      <a:lvl1pPr marL="0" algn="l" defTabSz="4715652" rtl="0" eaLnBrk="1" latinLnBrk="0" hangingPunct="1">
        <a:defRPr sz="9283" kern="1200">
          <a:solidFill>
            <a:schemeClr val="tx1"/>
          </a:solidFill>
          <a:latin typeface="+mn-lt"/>
          <a:ea typeface="+mn-ea"/>
          <a:cs typeface="+mn-cs"/>
        </a:defRPr>
      </a:lvl1pPr>
      <a:lvl2pPr marL="2357826" algn="l" defTabSz="4715652" rtl="0" eaLnBrk="1" latinLnBrk="0" hangingPunct="1">
        <a:defRPr sz="9283" kern="1200">
          <a:solidFill>
            <a:schemeClr val="tx1"/>
          </a:solidFill>
          <a:latin typeface="+mn-lt"/>
          <a:ea typeface="+mn-ea"/>
          <a:cs typeface="+mn-cs"/>
        </a:defRPr>
      </a:lvl2pPr>
      <a:lvl3pPr marL="4715652" algn="l" defTabSz="4715652" rtl="0" eaLnBrk="1" latinLnBrk="0" hangingPunct="1">
        <a:defRPr sz="9283" kern="1200">
          <a:solidFill>
            <a:schemeClr val="tx1"/>
          </a:solidFill>
          <a:latin typeface="+mn-lt"/>
          <a:ea typeface="+mn-ea"/>
          <a:cs typeface="+mn-cs"/>
        </a:defRPr>
      </a:lvl3pPr>
      <a:lvl4pPr marL="7073478" algn="l" defTabSz="4715652" rtl="0" eaLnBrk="1" latinLnBrk="0" hangingPunct="1">
        <a:defRPr sz="9283" kern="1200">
          <a:solidFill>
            <a:schemeClr val="tx1"/>
          </a:solidFill>
          <a:latin typeface="+mn-lt"/>
          <a:ea typeface="+mn-ea"/>
          <a:cs typeface="+mn-cs"/>
        </a:defRPr>
      </a:lvl4pPr>
      <a:lvl5pPr marL="9431304" algn="l" defTabSz="4715652" rtl="0" eaLnBrk="1" latinLnBrk="0" hangingPunct="1">
        <a:defRPr sz="9283" kern="1200">
          <a:solidFill>
            <a:schemeClr val="tx1"/>
          </a:solidFill>
          <a:latin typeface="+mn-lt"/>
          <a:ea typeface="+mn-ea"/>
          <a:cs typeface="+mn-cs"/>
        </a:defRPr>
      </a:lvl5pPr>
      <a:lvl6pPr marL="11789131" algn="l" defTabSz="4715652" rtl="0" eaLnBrk="1" latinLnBrk="0" hangingPunct="1">
        <a:defRPr sz="9283" kern="1200">
          <a:solidFill>
            <a:schemeClr val="tx1"/>
          </a:solidFill>
          <a:latin typeface="+mn-lt"/>
          <a:ea typeface="+mn-ea"/>
          <a:cs typeface="+mn-cs"/>
        </a:defRPr>
      </a:lvl6pPr>
      <a:lvl7pPr marL="14146957" algn="l" defTabSz="4715652" rtl="0" eaLnBrk="1" latinLnBrk="0" hangingPunct="1">
        <a:defRPr sz="9283" kern="1200">
          <a:solidFill>
            <a:schemeClr val="tx1"/>
          </a:solidFill>
          <a:latin typeface="+mn-lt"/>
          <a:ea typeface="+mn-ea"/>
          <a:cs typeface="+mn-cs"/>
        </a:defRPr>
      </a:lvl7pPr>
      <a:lvl8pPr marL="16504783" algn="l" defTabSz="4715652" rtl="0" eaLnBrk="1" latinLnBrk="0" hangingPunct="1">
        <a:defRPr sz="9283" kern="1200">
          <a:solidFill>
            <a:schemeClr val="tx1"/>
          </a:solidFill>
          <a:latin typeface="+mn-lt"/>
          <a:ea typeface="+mn-ea"/>
          <a:cs typeface="+mn-cs"/>
        </a:defRPr>
      </a:lvl8pPr>
      <a:lvl9pPr marL="18862609" algn="l" defTabSz="4715652" rtl="0" eaLnBrk="1" latinLnBrk="0" hangingPunct="1">
        <a:defRPr sz="92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Confetti">
          <a:fgClr>
            <a:schemeClr val="tx2">
              <a:lumMod val="25000"/>
              <a:lumOff val="75000"/>
            </a:schemeClr>
          </a:fgClr>
          <a:bgClr>
            <a:schemeClr val="bg1"/>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8261A3-F8B4-D4DC-8F54-DF01BAF4FCF2}"/>
              </a:ext>
            </a:extLst>
          </p:cNvPr>
          <p:cNvSpPr txBox="1"/>
          <p:nvPr/>
        </p:nvSpPr>
        <p:spPr>
          <a:xfrm>
            <a:off x="4434840" y="0"/>
            <a:ext cx="39014816" cy="2153666"/>
          </a:xfrm>
          <a:prstGeom prst="rect">
            <a:avLst/>
          </a:prstGeom>
          <a:solidFill>
            <a:schemeClr val="tx2">
              <a:lumMod val="25000"/>
              <a:lumOff val="75000"/>
            </a:schemeClr>
          </a:solidFill>
        </p:spPr>
        <p:txBody>
          <a:bodyPr wrap="square">
            <a:spAutoFit/>
          </a:bodyPr>
          <a:lstStyle/>
          <a:p>
            <a:pPr>
              <a:lnSpc>
                <a:spcPct val="115000"/>
              </a:lnSpc>
              <a:spcBef>
                <a:spcPts val="2990"/>
              </a:spcBef>
              <a:spcAft>
                <a:spcPts val="665"/>
              </a:spcAft>
            </a:pPr>
            <a:r>
              <a:rPr lang="en-AU" sz="6000" b="1" kern="100" dirty="0">
                <a:solidFill>
                  <a:srgbClr val="0F4761"/>
                </a:solidFill>
                <a:latin typeface="Calibri" panose="020F0502020204030204" pitchFamily="34" charset="0"/>
                <a:ea typeface="Calibri" panose="020F0502020204030204" pitchFamily="34" charset="0"/>
                <a:cs typeface="Calibri" panose="020F0502020204030204" pitchFamily="34" charset="0"/>
              </a:rPr>
              <a:t>           Enhancing Information Retrieval: Comparative Analysis of BM25, Jelinek-Mercer, and Pseudo-                       																												                               Relevance Models</a:t>
            </a:r>
          </a:p>
        </p:txBody>
      </p:sp>
      <p:pic>
        <p:nvPicPr>
          <p:cNvPr id="5" name="Picture 4" descr="A blue and white logo&#10;&#10;Description automatically generated">
            <a:extLst>
              <a:ext uri="{FF2B5EF4-FFF2-40B4-BE49-F238E27FC236}">
                <a16:creationId xmlns:a16="http://schemas.microsoft.com/office/drawing/2014/main" id="{3931B832-17ED-E873-3159-14A5BB0A2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49655" y="-669493"/>
            <a:ext cx="3707032" cy="3707032"/>
          </a:xfrm>
          <a:prstGeom prst="rect">
            <a:avLst/>
          </a:prstGeom>
        </p:spPr>
      </p:pic>
      <p:pic>
        <p:nvPicPr>
          <p:cNvPr id="6" name="Picture 5" descr="A blue and white logo&#10;&#10;Description automatically generated">
            <a:extLst>
              <a:ext uri="{FF2B5EF4-FFF2-40B4-BE49-F238E27FC236}">
                <a16:creationId xmlns:a16="http://schemas.microsoft.com/office/drawing/2014/main" id="{950C4F3A-71C7-8102-1EC8-E55DB16E7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889" y="-466594"/>
            <a:ext cx="3301234" cy="3301234"/>
          </a:xfrm>
          <a:prstGeom prst="rect">
            <a:avLst/>
          </a:prstGeom>
        </p:spPr>
      </p:pic>
      <p:sp>
        <p:nvSpPr>
          <p:cNvPr id="7" name="TextBox 6">
            <a:extLst>
              <a:ext uri="{FF2B5EF4-FFF2-40B4-BE49-F238E27FC236}">
                <a16:creationId xmlns:a16="http://schemas.microsoft.com/office/drawing/2014/main" id="{2B0748BB-8237-4BB9-B79D-D28A89D19674}"/>
              </a:ext>
            </a:extLst>
          </p:cNvPr>
          <p:cNvSpPr txBox="1"/>
          <p:nvPr/>
        </p:nvSpPr>
        <p:spPr>
          <a:xfrm>
            <a:off x="0" y="2083775"/>
            <a:ext cx="47156687" cy="2313326"/>
          </a:xfrm>
          <a:prstGeom prst="rect">
            <a:avLst/>
          </a:prstGeom>
          <a:solidFill>
            <a:schemeClr val="tx2">
              <a:lumMod val="25000"/>
              <a:lumOff val="75000"/>
            </a:schemeClr>
          </a:solidFill>
        </p:spPr>
        <p:txBody>
          <a:bodyPr wrap="square">
            <a:spAutoFit/>
          </a:bodyPr>
          <a:lstStyle/>
          <a:p>
            <a:pPr>
              <a:lnSpc>
                <a:spcPct val="115000"/>
              </a:lnSpc>
              <a:spcAft>
                <a:spcPts val="1329"/>
              </a:spcAft>
            </a:pPr>
            <a:r>
              <a:rPr lang="en-AU" sz="5979" b="1" kern="100" dirty="0">
                <a:latin typeface="Calibri" panose="020F0502020204030204" pitchFamily="34" charset="0"/>
                <a:ea typeface="Calibri" panose="020F0502020204030204" pitchFamily="34" charset="0"/>
                <a:cs typeface="Calibri" panose="020F0502020204030204" pitchFamily="34" charset="0"/>
              </a:rPr>
              <a:t>                                                                                               </a:t>
            </a:r>
            <a:r>
              <a:rPr lang="en-AU" sz="4800" b="1" kern="1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Priya Gunda, </a:t>
            </a:r>
            <a:r>
              <a:rPr lang="en-AU" sz="4800" b="1" kern="100" dirty="0" err="1">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Meetkumar</a:t>
            </a:r>
            <a:r>
              <a:rPr lang="en-AU" sz="4800" b="1" kern="1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 </a:t>
            </a:r>
            <a:r>
              <a:rPr lang="en-AU" sz="4800" b="1" kern="100" dirty="0" err="1">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Bhanderi</a:t>
            </a:r>
            <a:r>
              <a:rPr lang="en-AU" sz="4800" b="1" kern="1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 Tahura Naseer</a:t>
            </a:r>
          </a:p>
          <a:p>
            <a:pPr>
              <a:lnSpc>
                <a:spcPct val="115000"/>
              </a:lnSpc>
              <a:spcAft>
                <a:spcPts val="1329"/>
              </a:spcAft>
            </a:pPr>
            <a:r>
              <a:rPr lang="en-AU" sz="5979" b="1" kern="1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                                                                                                </a:t>
            </a:r>
            <a:r>
              <a:rPr lang="en-AU" sz="5400" b="1" kern="1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Queensland University of Technology</a:t>
            </a:r>
          </a:p>
        </p:txBody>
      </p:sp>
      <p:sp>
        <p:nvSpPr>
          <p:cNvPr id="8" name="TextBox 7">
            <a:extLst>
              <a:ext uri="{FF2B5EF4-FFF2-40B4-BE49-F238E27FC236}">
                <a16:creationId xmlns:a16="http://schemas.microsoft.com/office/drawing/2014/main" id="{A1DCEA29-5644-AD6C-975C-7A543BEDE1AB}"/>
              </a:ext>
            </a:extLst>
          </p:cNvPr>
          <p:cNvSpPr txBox="1"/>
          <p:nvPr/>
        </p:nvSpPr>
        <p:spPr>
          <a:xfrm>
            <a:off x="241111" y="5086012"/>
            <a:ext cx="7631906" cy="1107354"/>
          </a:xfrm>
          <a:prstGeom prst="rect">
            <a:avLst/>
          </a:prstGeom>
          <a:solidFill>
            <a:schemeClr val="tx2">
              <a:lumMod val="10000"/>
              <a:lumOff val="90000"/>
            </a:schemeClr>
          </a:solidFill>
          <a:ln w="38100">
            <a:solidFill>
              <a:schemeClr val="accent1">
                <a:lumMod val="20000"/>
                <a:lumOff val="80000"/>
              </a:schemeClr>
            </a:solidFill>
          </a:ln>
          <a:effectLst>
            <a:outerShdw blurRad="50800" dist="38100" dir="2700000" algn="tl" rotWithShape="0">
              <a:prstClr val="black">
                <a:alpha val="40000"/>
              </a:prstClr>
            </a:outerShdw>
          </a:effectLst>
        </p:spPr>
        <p:txBody>
          <a:bodyPr wrap="square" rtlCol="0">
            <a:spAutoFit/>
          </a:bodyPr>
          <a:lstStyle/>
          <a:p>
            <a:r>
              <a:rPr lang="en-AU" sz="4800" b="1" kern="100" dirty="0">
                <a:latin typeface="Calibri" panose="020F0502020204030204" pitchFamily="34" charset="0"/>
                <a:ea typeface="Calibri" panose="020F0502020204030204" pitchFamily="34" charset="0"/>
                <a:cs typeface="Calibri" panose="020F0502020204030204" pitchFamily="34" charset="0"/>
              </a:rPr>
              <a:t>Introduction to the system:</a:t>
            </a:r>
            <a:endParaRPr lang="en-AU" sz="4800" b="1" kern="100" dirty="0">
              <a:latin typeface="Aptos" panose="020B0004020202020204" pitchFamily="34" charset="0"/>
              <a:ea typeface="DengXian" panose="02010600030101010101" pitchFamily="2" charset="-122"/>
              <a:cs typeface="Cordia New" panose="020B0304020202020204" pitchFamily="34" charset="-34"/>
            </a:endParaRPr>
          </a:p>
          <a:p>
            <a:endParaRPr lang="en-AU" dirty="0"/>
          </a:p>
        </p:txBody>
      </p:sp>
      <p:sp>
        <p:nvSpPr>
          <p:cNvPr id="9" name="TextBox 8">
            <a:extLst>
              <a:ext uri="{FF2B5EF4-FFF2-40B4-BE49-F238E27FC236}">
                <a16:creationId xmlns:a16="http://schemas.microsoft.com/office/drawing/2014/main" id="{4D0D5CCE-3193-924A-095C-BA550CABC5D9}"/>
              </a:ext>
            </a:extLst>
          </p:cNvPr>
          <p:cNvSpPr txBox="1"/>
          <p:nvPr/>
        </p:nvSpPr>
        <p:spPr>
          <a:xfrm>
            <a:off x="155582" y="6534148"/>
            <a:ext cx="12293789" cy="9694962"/>
          </a:xfrm>
          <a:prstGeom prst="rect">
            <a:avLst/>
          </a:prstGeom>
          <a:noFill/>
        </p:spPr>
        <p:txBody>
          <a:bodyPr wrap="square" rtlCol="0">
            <a:spAutoFit/>
          </a:bodyPr>
          <a:lstStyle/>
          <a:p>
            <a:r>
              <a:rPr lang="en-AU" sz="4800" dirty="0">
                <a:effectLst/>
                <a:latin typeface="Calibri" panose="020F0502020204030204" pitchFamily="34" charset="0"/>
                <a:ea typeface="Calibri" panose="020F0502020204030204" pitchFamily="34" charset="0"/>
                <a:cs typeface="Calibri" panose="020F0502020204030204" pitchFamily="34" charset="0"/>
              </a:rPr>
              <a:t>In this project, we developed an information retrieval (IR) system to rank documents for 50  queries using three distinct models: BM25, Jelinek-Mercer Language Model (JM_LM), and a custom Pseudo-Relevance Model (</a:t>
            </a:r>
            <a:r>
              <a:rPr lang="en-AU" sz="4800" dirty="0" err="1">
                <a:effectLst/>
                <a:latin typeface="Calibri" panose="020F0502020204030204" pitchFamily="34" charset="0"/>
                <a:ea typeface="Calibri" panose="020F0502020204030204" pitchFamily="34" charset="0"/>
                <a:cs typeface="Calibri" panose="020F0502020204030204" pitchFamily="34" charset="0"/>
              </a:rPr>
              <a:t>My_PRM</a:t>
            </a:r>
            <a:r>
              <a:rPr lang="en-AU" sz="4800" dirty="0">
                <a:effectLst/>
                <a:latin typeface="Calibri" panose="020F0502020204030204" pitchFamily="34" charset="0"/>
                <a:ea typeface="Calibri" panose="020F0502020204030204" pitchFamily="34" charset="0"/>
                <a:cs typeface="Calibri" panose="020F0502020204030204" pitchFamily="34" charset="0"/>
              </a:rPr>
              <a:t>). We implemented each model, conducted evaluations using standard IR metrics (</a:t>
            </a:r>
            <a:r>
              <a:rPr lang="en-AU" sz="4800" dirty="0">
                <a:latin typeface="Calibri" panose="020F0502020204030204" pitchFamily="34" charset="0"/>
                <a:ea typeface="Calibri" panose="020F0502020204030204" pitchFamily="34" charset="0"/>
                <a:cs typeface="Calibri" panose="020F0502020204030204" pitchFamily="34" charset="0"/>
              </a:rPr>
              <a:t>Model Average Precision</a:t>
            </a:r>
            <a:r>
              <a:rPr lang="en-AU" sz="4800" dirty="0">
                <a:effectLst/>
                <a:latin typeface="Calibri" panose="020F0502020204030204" pitchFamily="34" charset="0"/>
                <a:ea typeface="Calibri" panose="020F0502020204030204" pitchFamily="34" charset="0"/>
                <a:cs typeface="Calibri" panose="020F0502020204030204" pitchFamily="34" charset="0"/>
              </a:rPr>
              <a:t>, Precision@10, DCG@10), and performed statistical tests to compare their effectiveness. Then we </a:t>
            </a:r>
            <a:r>
              <a:rPr lang="en-AU" sz="4800" dirty="0">
                <a:latin typeface="Calibri" panose="020F0502020204030204" pitchFamily="34" charset="0"/>
                <a:ea typeface="Calibri" panose="020F0502020204030204" pitchFamily="34" charset="0"/>
                <a:cs typeface="Calibri" panose="020F0502020204030204" pitchFamily="34" charset="0"/>
              </a:rPr>
              <a:t>have given some</a:t>
            </a:r>
            <a:r>
              <a:rPr lang="en-AU" sz="4800" dirty="0">
                <a:effectLst/>
                <a:latin typeface="Calibri" panose="020F0502020204030204" pitchFamily="34" charset="0"/>
                <a:ea typeface="Calibri" panose="020F0502020204030204" pitchFamily="34" charset="0"/>
                <a:cs typeface="Calibri" panose="020F0502020204030204" pitchFamily="34" charset="0"/>
              </a:rPr>
              <a:t> key finding and </a:t>
            </a:r>
            <a:r>
              <a:rPr lang="en-AU" sz="4800" dirty="0">
                <a:latin typeface="Calibri" panose="020F0502020204030204" pitchFamily="34" charset="0"/>
                <a:ea typeface="Calibri" panose="020F0502020204030204" pitchFamily="34" charset="0"/>
                <a:cs typeface="Calibri" panose="020F0502020204030204" pitchFamily="34" charset="0"/>
              </a:rPr>
              <a:t> </a:t>
            </a:r>
            <a:r>
              <a:rPr lang="en-AU" sz="4800" dirty="0">
                <a:effectLst/>
                <a:latin typeface="Calibri" panose="020F0502020204030204" pitchFamily="34" charset="0"/>
                <a:ea typeface="Calibri" panose="020F0502020204030204" pitchFamily="34" charset="0"/>
                <a:cs typeface="Calibri" panose="020F0502020204030204" pitchFamily="34" charset="0"/>
              </a:rPr>
              <a:t>some recommendation based on the performance of the models.</a:t>
            </a:r>
            <a:endParaRPr lang="en-AU" sz="4800" dirty="0">
              <a:effectLst/>
              <a:latin typeface="Arial" panose="020B0604020202020204" pitchFamily="34" charset="0"/>
              <a:ea typeface="SimSun" panose="02010600030101010101" pitchFamily="2" charset="-122"/>
            </a:endParaRPr>
          </a:p>
          <a:p>
            <a:r>
              <a:rPr lang="en-AU" sz="4800" dirty="0">
                <a:effectLst/>
                <a:latin typeface="Arial" panose="020B0604020202020204" pitchFamily="34" charset="0"/>
                <a:ea typeface="SimSun" panose="02010600030101010101" pitchFamily="2" charset="-122"/>
              </a:rPr>
              <a:t> </a:t>
            </a:r>
          </a:p>
        </p:txBody>
      </p:sp>
      <p:sp>
        <p:nvSpPr>
          <p:cNvPr id="10" name="TextBox 9">
            <a:extLst>
              <a:ext uri="{FF2B5EF4-FFF2-40B4-BE49-F238E27FC236}">
                <a16:creationId xmlns:a16="http://schemas.microsoft.com/office/drawing/2014/main" id="{5B81E6F5-A32B-65BF-C158-5CCB8CA7D6CA}"/>
              </a:ext>
            </a:extLst>
          </p:cNvPr>
          <p:cNvSpPr txBox="1"/>
          <p:nvPr/>
        </p:nvSpPr>
        <p:spPr>
          <a:xfrm>
            <a:off x="25826" y="15484501"/>
            <a:ext cx="9900399" cy="1199687"/>
          </a:xfrm>
          <a:prstGeom prst="rect">
            <a:avLst/>
          </a:prstGeom>
          <a:solidFill>
            <a:schemeClr val="tx2">
              <a:lumMod val="10000"/>
              <a:lumOff val="90000"/>
            </a:schemeClr>
          </a:solidFill>
        </p:spPr>
        <p:txBody>
          <a:bodyPr wrap="square" rtlCol="0">
            <a:spAutoFit/>
          </a:bodyPr>
          <a:lstStyle/>
          <a:p>
            <a:r>
              <a:rPr lang="en-AU" sz="5400" b="1" kern="100" dirty="0">
                <a:effectLst/>
                <a:latin typeface="Calibri" panose="020F0502020204030204" pitchFamily="34" charset="0"/>
                <a:ea typeface="Calibri" panose="020F0502020204030204" pitchFamily="34" charset="0"/>
                <a:cs typeface="Calibri" panose="020F0502020204030204" pitchFamily="34" charset="0"/>
              </a:rPr>
              <a:t>Approach and the Models:</a:t>
            </a:r>
          </a:p>
          <a:p>
            <a:endParaRPr lang="en-AU" dirty="0"/>
          </a:p>
        </p:txBody>
      </p:sp>
      <p:sp>
        <p:nvSpPr>
          <p:cNvPr id="11" name="TextBox 10">
            <a:extLst>
              <a:ext uri="{FF2B5EF4-FFF2-40B4-BE49-F238E27FC236}">
                <a16:creationId xmlns:a16="http://schemas.microsoft.com/office/drawing/2014/main" id="{EC62AA57-B91E-D2E4-9352-EBB545CAC2F7}"/>
              </a:ext>
            </a:extLst>
          </p:cNvPr>
          <p:cNvSpPr txBox="1"/>
          <p:nvPr/>
        </p:nvSpPr>
        <p:spPr>
          <a:xfrm>
            <a:off x="25827" y="16776934"/>
            <a:ext cx="13359043" cy="6561220"/>
          </a:xfrm>
          <a:prstGeom prst="rect">
            <a:avLst/>
          </a:prstGeom>
          <a:noFill/>
        </p:spPr>
        <p:txBody>
          <a:bodyPr wrap="square">
            <a:spAutoFit/>
          </a:bodyPr>
          <a:lstStyle/>
          <a:p>
            <a:pPr marL="342900" lvl="0" indent="-342900" algn="just">
              <a:lnSpc>
                <a:spcPct val="115000"/>
              </a:lnSpc>
              <a:spcAft>
                <a:spcPts val="800"/>
              </a:spcAft>
              <a:buFont typeface="+mj-lt"/>
              <a:buAutoNum type="arabicPeriod"/>
            </a:pPr>
            <a:r>
              <a:rPr lang="en-AU" sz="5400" b="1" kern="100" dirty="0">
                <a:solidFill>
                  <a:schemeClr val="tx2">
                    <a:lumMod val="75000"/>
                    <a:lumOff val="25000"/>
                  </a:schemeClr>
                </a:solidFill>
                <a:effectLst/>
                <a:ea typeface="Calibri" panose="020F0502020204030204" pitchFamily="34" charset="0"/>
                <a:cs typeface="Calibri" panose="020F0502020204030204" pitchFamily="34" charset="0"/>
              </a:rPr>
              <a:t>BM25-based IR model:</a:t>
            </a:r>
          </a:p>
          <a:p>
            <a:pPr marL="228600">
              <a:lnSpc>
                <a:spcPct val="115000"/>
              </a:lnSpc>
              <a:spcAft>
                <a:spcPts val="800"/>
              </a:spcAft>
            </a:pPr>
            <a:r>
              <a:rPr lang="en-AU" sz="4400" kern="100" dirty="0">
                <a:effectLst/>
                <a:ea typeface="Calibri" panose="020F0502020204030204" pitchFamily="34" charset="0"/>
                <a:cs typeface="Calibri" panose="020F0502020204030204" pitchFamily="34" charset="0"/>
              </a:rPr>
              <a:t>The BM25-based IR model (</a:t>
            </a:r>
            <a:r>
              <a:rPr lang="en-AU" sz="4400" b="1" i="1" kern="100" dirty="0">
                <a:effectLst/>
                <a:ea typeface="Calibri" panose="020F0502020204030204" pitchFamily="34" charset="0"/>
                <a:cs typeface="Calibri" panose="020F0502020204030204" pitchFamily="34" charset="0"/>
              </a:rPr>
              <a:t>BM25</a:t>
            </a:r>
            <a:r>
              <a:rPr lang="en-AU" sz="4400" kern="100" dirty="0">
                <a:effectLst/>
                <a:ea typeface="Calibri" panose="020F0502020204030204" pitchFamily="34" charset="0"/>
                <a:cs typeface="Calibri" panose="020F0502020204030204" pitchFamily="34" charset="0"/>
              </a:rPr>
              <a:t>) is designed to rank documents within each data collection based on their relevance to the corresponding query string. This model uses BM25 scoring function, which considers various factors such as word frequency in the collection, document length, word frequency in the query to calculate a ranking score for each document</a:t>
            </a:r>
            <a:r>
              <a:rPr lang="en-AU" sz="4400" kern="100" dirty="0">
                <a:effectLst/>
                <a:latin typeface="Calibri" panose="020F0502020204030204" pitchFamily="34" charset="0"/>
                <a:ea typeface="Calibri" panose="020F0502020204030204" pitchFamily="34" charset="0"/>
                <a:cs typeface="Calibri" panose="020F0502020204030204" pitchFamily="34" charset="0"/>
              </a:rPr>
              <a:t>.</a:t>
            </a:r>
          </a:p>
        </p:txBody>
      </p:sp>
      <p:pic>
        <p:nvPicPr>
          <p:cNvPr id="12" name="Picture 11">
            <a:extLst>
              <a:ext uri="{FF2B5EF4-FFF2-40B4-BE49-F238E27FC236}">
                <a16:creationId xmlns:a16="http://schemas.microsoft.com/office/drawing/2014/main" id="{7CCAE77C-3253-69D9-F10E-AA1D3818F9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112" y="23523646"/>
            <a:ext cx="12649200" cy="2716427"/>
          </a:xfrm>
          <a:prstGeom prst="rect">
            <a:avLst/>
          </a:prstGeom>
        </p:spPr>
      </p:pic>
      <p:sp>
        <p:nvSpPr>
          <p:cNvPr id="13" name="TextBox 12">
            <a:extLst>
              <a:ext uri="{FF2B5EF4-FFF2-40B4-BE49-F238E27FC236}">
                <a16:creationId xmlns:a16="http://schemas.microsoft.com/office/drawing/2014/main" id="{0095F9AC-03EA-5DA8-DFEE-2D0A0517DBBF}"/>
              </a:ext>
            </a:extLst>
          </p:cNvPr>
          <p:cNvSpPr txBox="1"/>
          <p:nvPr/>
        </p:nvSpPr>
        <p:spPr>
          <a:xfrm>
            <a:off x="25826" y="26333588"/>
            <a:ext cx="12870485" cy="9165779"/>
          </a:xfrm>
          <a:prstGeom prst="rect">
            <a:avLst/>
          </a:prstGeom>
          <a:noFill/>
        </p:spPr>
        <p:txBody>
          <a:bodyPr wrap="square">
            <a:spAutoFit/>
          </a:bodyPr>
          <a:lstStyle/>
          <a:p>
            <a:pPr marL="228600">
              <a:lnSpc>
                <a:spcPct val="115000"/>
              </a:lnSpc>
              <a:spcAft>
                <a:spcPts val="800"/>
              </a:spcAft>
            </a:pPr>
            <a:r>
              <a:rPr lang="en-AU" sz="4400" kern="100" dirty="0">
                <a:effectLst/>
                <a:ea typeface="DengXian" panose="02010600030101010101" pitchFamily="2" charset="-122"/>
                <a:cs typeface="Cordia New" panose="020B0304020202020204" pitchFamily="34" charset="-34"/>
              </a:rPr>
              <a:t>The above equation is scoring function used to calculate the rank for each document. Here R is the number of relevance documents for a query and </a:t>
            </a:r>
            <a:r>
              <a:rPr lang="en-AU" sz="4400" kern="100" dirty="0" err="1">
                <a:effectLst/>
                <a:ea typeface="DengXian" panose="02010600030101010101" pitchFamily="2" charset="-122"/>
                <a:cs typeface="Cordia New" panose="020B0304020202020204" pitchFamily="34" charset="-34"/>
              </a:rPr>
              <a:t>ri</a:t>
            </a:r>
            <a:r>
              <a:rPr lang="en-AU" sz="4400" kern="100" dirty="0">
                <a:effectLst/>
                <a:ea typeface="DengXian" panose="02010600030101010101" pitchFamily="2" charset="-122"/>
                <a:cs typeface="Cordia New" panose="020B0304020202020204" pitchFamily="34" charset="-34"/>
              </a:rPr>
              <a:t> is the number of relevant documents containing term/word “</a:t>
            </a:r>
            <a:r>
              <a:rPr lang="en-AU" sz="4400" kern="100" dirty="0" err="1">
                <a:effectLst/>
                <a:ea typeface="DengXian" panose="02010600030101010101" pitchFamily="2" charset="-122"/>
                <a:cs typeface="Cordia New" panose="020B0304020202020204" pitchFamily="34" charset="-34"/>
              </a:rPr>
              <a:t>i</a:t>
            </a:r>
            <a:r>
              <a:rPr lang="en-AU" sz="4400" kern="100" dirty="0">
                <a:effectLst/>
                <a:ea typeface="DengXian" panose="02010600030101010101" pitchFamily="2" charset="-122"/>
                <a:cs typeface="Cordia New" panose="020B0304020202020204" pitchFamily="34" charset="-34"/>
              </a:rPr>
              <a:t>”. Since no relevance information is provided, we shall assume values of R, </a:t>
            </a:r>
            <a:r>
              <a:rPr lang="en-AU" sz="4400" kern="100" dirty="0" err="1">
                <a:effectLst/>
                <a:ea typeface="DengXian" panose="02010600030101010101" pitchFamily="2" charset="-122"/>
                <a:cs typeface="Cordia New" panose="020B0304020202020204" pitchFamily="34" charset="-34"/>
              </a:rPr>
              <a:t>ri</a:t>
            </a:r>
            <a:r>
              <a:rPr lang="en-AU" sz="4400" kern="100" dirty="0">
                <a:effectLst/>
                <a:ea typeface="DengXian" panose="02010600030101010101" pitchFamily="2" charset="-122"/>
                <a:cs typeface="Cordia New" panose="020B0304020202020204" pitchFamily="34" charset="-34"/>
              </a:rPr>
              <a:t> to be 0.</a:t>
            </a:r>
          </a:p>
          <a:p>
            <a:pPr marL="685800">
              <a:lnSpc>
                <a:spcPct val="115000"/>
              </a:lnSpc>
              <a:spcAft>
                <a:spcPts val="800"/>
              </a:spcAft>
            </a:pPr>
            <a:r>
              <a:rPr lang="en-AU" sz="4400" b="1" kern="100" dirty="0">
                <a:effectLst/>
                <a:ea typeface="DengXian" panose="02010600030101010101" pitchFamily="2" charset="-122"/>
                <a:cs typeface="Cordia New" panose="020B0304020202020204" pitchFamily="34" charset="-34"/>
              </a:rPr>
              <a:t>Parameters:</a:t>
            </a:r>
          </a:p>
          <a:p>
            <a:pPr marL="342900" lvl="0" indent="-342900">
              <a:lnSpc>
                <a:spcPct val="115000"/>
              </a:lnSpc>
              <a:buFont typeface="+mj-lt"/>
              <a:buAutoNum type="arabicPeriod"/>
            </a:pPr>
            <a:r>
              <a:rPr lang="en-AU" sz="4400" kern="100" dirty="0">
                <a:effectLst/>
                <a:ea typeface="DengXian" panose="02010600030101010101" pitchFamily="2" charset="-122"/>
                <a:cs typeface="Cordia New" panose="020B0304020202020204" pitchFamily="34" charset="-34"/>
              </a:rPr>
              <a:t>k1, k2 and K are parameters whose values are set empirically.</a:t>
            </a:r>
          </a:p>
          <a:p>
            <a:pPr marL="342900" lvl="0" indent="-342900">
              <a:lnSpc>
                <a:spcPct val="115000"/>
              </a:lnSpc>
              <a:buFont typeface="+mj-lt"/>
              <a:buAutoNum type="arabicPeriod"/>
            </a:pPr>
            <a:r>
              <a:rPr lang="en-AU" sz="4400" kern="100" dirty="0">
                <a:effectLst/>
                <a:ea typeface="DengXian" panose="02010600030101010101" pitchFamily="2" charset="-122"/>
                <a:cs typeface="Cordia New" panose="020B0304020202020204" pitchFamily="34" charset="-34"/>
              </a:rPr>
              <a:t>k1 = 1.2, k2 = 500, b = 0.75. </a:t>
            </a:r>
          </a:p>
          <a:p>
            <a:pPr marL="342900" lvl="0" indent="-342900">
              <a:lnSpc>
                <a:spcPct val="115000"/>
              </a:lnSpc>
              <a:buFont typeface="+mj-lt"/>
              <a:buAutoNum type="arabicPeriod"/>
            </a:pPr>
            <a:r>
              <a:rPr lang="en-AU" sz="4400" kern="100" dirty="0">
                <a:effectLst/>
                <a:ea typeface="DengXian" panose="02010600030101010101" pitchFamily="2" charset="-122"/>
                <a:cs typeface="Cordia New" panose="020B0304020202020204" pitchFamily="34" charset="-34"/>
              </a:rPr>
              <a:t>K = </a:t>
            </a:r>
            <a:r>
              <a:rPr lang="en-AU" sz="4400" kern="100" dirty="0">
                <a:solidFill>
                  <a:srgbClr val="0D0D0D"/>
                </a:solidFill>
                <a:effectLst/>
                <a:highlight>
                  <a:srgbClr val="FFFFFF"/>
                </a:highlight>
                <a:ea typeface="DengXian" panose="02010600030101010101" pitchFamily="2" charset="-122"/>
                <a:cs typeface="Cordia New" panose="020B0304020202020204" pitchFamily="34" charset="-34"/>
              </a:rPr>
              <a:t>k_1*((1 - b) + b*(dl/</a:t>
            </a:r>
            <a:r>
              <a:rPr lang="en-AU" sz="4400" kern="100" dirty="0" err="1">
                <a:solidFill>
                  <a:srgbClr val="0D0D0D"/>
                </a:solidFill>
                <a:effectLst/>
                <a:highlight>
                  <a:srgbClr val="FFFFFF"/>
                </a:highlight>
                <a:ea typeface="DengXian" panose="02010600030101010101" pitchFamily="2" charset="-122"/>
                <a:cs typeface="Cordia New" panose="020B0304020202020204" pitchFamily="34" charset="-34"/>
              </a:rPr>
              <a:t>avdl</a:t>
            </a:r>
            <a:r>
              <a:rPr lang="en-AU" sz="4400" kern="100" dirty="0">
                <a:solidFill>
                  <a:srgbClr val="0D0D0D"/>
                </a:solidFill>
                <a:effectLst/>
                <a:highlight>
                  <a:srgbClr val="FFFFFF"/>
                </a:highlight>
                <a:ea typeface="DengXian" panose="02010600030101010101" pitchFamily="2" charset="-122"/>
                <a:cs typeface="Cordia New" panose="020B0304020202020204" pitchFamily="34" charset="-34"/>
              </a:rPr>
              <a:t>))</a:t>
            </a:r>
            <a:endParaRPr lang="en-AU" sz="4400" kern="100" dirty="0">
              <a:effectLst/>
              <a:ea typeface="DengXian" panose="02010600030101010101" pitchFamily="2" charset="-122"/>
              <a:cs typeface="Cordia New" panose="020B0304020202020204" pitchFamily="34" charset="-34"/>
            </a:endParaRPr>
          </a:p>
          <a:p>
            <a:pPr lvl="0">
              <a:lnSpc>
                <a:spcPct val="115000"/>
              </a:lnSpc>
            </a:pPr>
            <a:endParaRPr lang="en-AU" sz="1800" kern="100" dirty="0">
              <a:effectLst/>
              <a:latin typeface="Aptos" panose="020B0004020202020204" pitchFamily="34" charset="0"/>
              <a:ea typeface="DengXian" panose="02010600030101010101" pitchFamily="2" charset="-122"/>
              <a:cs typeface="Cordia New" panose="020B0304020202020204" pitchFamily="34" charset="-34"/>
            </a:endParaRPr>
          </a:p>
        </p:txBody>
      </p:sp>
      <p:sp>
        <p:nvSpPr>
          <p:cNvPr id="14" name="TextBox 13">
            <a:extLst>
              <a:ext uri="{FF2B5EF4-FFF2-40B4-BE49-F238E27FC236}">
                <a16:creationId xmlns:a16="http://schemas.microsoft.com/office/drawing/2014/main" id="{5D6A7FFD-BE6F-6A17-10B5-8471403746D2}"/>
              </a:ext>
            </a:extLst>
          </p:cNvPr>
          <p:cNvSpPr txBox="1"/>
          <p:nvPr/>
        </p:nvSpPr>
        <p:spPr>
          <a:xfrm>
            <a:off x="-229029" y="36220715"/>
            <a:ext cx="12871667" cy="6863417"/>
          </a:xfrm>
          <a:prstGeom prst="rect">
            <a:avLst/>
          </a:prstGeom>
          <a:noFill/>
        </p:spPr>
        <p:txBody>
          <a:bodyPr wrap="square">
            <a:spAutoFit/>
          </a:bodyPr>
          <a:lstStyle/>
          <a:p>
            <a:pPr marL="457200"/>
            <a:r>
              <a:rPr lang="en-AU" sz="4800" b="1" dirty="0">
                <a:solidFill>
                  <a:schemeClr val="tx2">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rPr>
              <a:t>2. The Jelinek-Mercer based Language Model :</a:t>
            </a:r>
          </a:p>
          <a:p>
            <a:pPr marL="457200"/>
            <a:r>
              <a:rPr lang="en-AU" sz="4400" dirty="0">
                <a:solidFill>
                  <a:srgbClr val="0D0D0D"/>
                </a:solidFill>
                <a:effectLst/>
                <a:highlight>
                  <a:srgbClr val="FFFFFF"/>
                </a:highlight>
                <a:ea typeface="SimSun" panose="02010600030101010101" pitchFamily="2" charset="-122"/>
              </a:rPr>
              <a:t>The Jelinek-Mercer based Language Model (JM_LM) is designed to rank documents within each data collection based on their relevance to the corresponding query string. This model                   </a:t>
            </a:r>
            <a:endParaRPr lang="en-AU" sz="4400" dirty="0">
              <a:effectLst/>
              <a:ea typeface="SimSun" panose="02010600030101010101" pitchFamily="2" charset="-122"/>
            </a:endParaRPr>
          </a:p>
          <a:p>
            <a:pPr marL="457200"/>
            <a:r>
              <a:rPr lang="en-AU" sz="4400" dirty="0">
                <a:solidFill>
                  <a:srgbClr val="0D0D0D"/>
                </a:solidFill>
                <a:effectLst/>
                <a:highlight>
                  <a:srgbClr val="FFFFFF"/>
                </a:highlight>
                <a:ea typeface="SimSun" panose="02010600030101010101" pitchFamily="2" charset="-122"/>
              </a:rPr>
              <a:t>calculates the probability of generating the query terms from each document using Jelinek-Mercer smoothing, which balances the term probabilities between individual documents and the entire collection.</a:t>
            </a:r>
            <a:endParaRPr lang="en-AU" sz="4400" dirty="0">
              <a:effectLst/>
              <a:ea typeface="SimSun" panose="02010600030101010101" pitchFamily="2" charset="-122"/>
            </a:endParaRPr>
          </a:p>
        </p:txBody>
      </p:sp>
      <p:pic>
        <p:nvPicPr>
          <p:cNvPr id="15" name="Picture 14">
            <a:extLst>
              <a:ext uri="{FF2B5EF4-FFF2-40B4-BE49-F238E27FC236}">
                <a16:creationId xmlns:a16="http://schemas.microsoft.com/office/drawing/2014/main" id="{67A3B8FE-3DCE-97D1-3068-2938A9276254}"/>
              </a:ext>
            </a:extLst>
          </p:cNvPr>
          <p:cNvPicPr>
            <a:picLocks noChangeAspect="1"/>
          </p:cNvPicPr>
          <p:nvPr/>
        </p:nvPicPr>
        <p:blipFill>
          <a:blip r:embed="rId4"/>
          <a:stretch>
            <a:fillRect/>
          </a:stretch>
        </p:blipFill>
        <p:spPr>
          <a:xfrm>
            <a:off x="410001" y="43464742"/>
            <a:ext cx="10165233" cy="1909571"/>
          </a:xfrm>
          <a:prstGeom prst="rect">
            <a:avLst/>
          </a:prstGeom>
        </p:spPr>
      </p:pic>
      <p:sp>
        <p:nvSpPr>
          <p:cNvPr id="16" name="TextBox 15">
            <a:extLst>
              <a:ext uri="{FF2B5EF4-FFF2-40B4-BE49-F238E27FC236}">
                <a16:creationId xmlns:a16="http://schemas.microsoft.com/office/drawing/2014/main" id="{9B80DD4C-F27F-1FB6-F2A1-DEED735F7D21}"/>
              </a:ext>
            </a:extLst>
          </p:cNvPr>
          <p:cNvSpPr txBox="1"/>
          <p:nvPr/>
        </p:nvSpPr>
        <p:spPr>
          <a:xfrm>
            <a:off x="25826" y="45761728"/>
            <a:ext cx="12379318" cy="5109091"/>
          </a:xfrm>
          <a:prstGeom prst="rect">
            <a:avLst/>
          </a:prstGeom>
          <a:noFill/>
        </p:spPr>
        <p:txBody>
          <a:bodyPr wrap="square">
            <a:spAutoFit/>
          </a:bodyPr>
          <a:lstStyle/>
          <a:p>
            <a:pPr marL="342900" lvl="0" indent="-342900">
              <a:buFont typeface="+mj-lt"/>
              <a:buAutoNum type="arabicPeriod"/>
              <a:tabLst>
                <a:tab pos="457200" algn="l"/>
              </a:tabLst>
            </a:pPr>
            <a:r>
              <a:rPr lang="en-AU" sz="4400" dirty="0">
                <a:effectLst/>
                <a:latin typeface="Calibri" panose="020F0502020204030204" pitchFamily="34" charset="0"/>
                <a:ea typeface="Calibri" panose="020F0502020204030204" pitchFamily="34" charset="0"/>
                <a:cs typeface="Calibri" panose="020F0502020204030204" pitchFamily="34" charset="0"/>
              </a:rPr>
              <a:t>The JM_LM scoring function is used to calculate the rank for each document based on the probability of query terms appearing in the document</a:t>
            </a:r>
            <a:r>
              <a:rPr lang="en-AU" sz="1800" dirty="0">
                <a:effectLst/>
                <a:latin typeface="Arial" panose="020B0604020202020204" pitchFamily="34" charset="0"/>
                <a:ea typeface="SimSun" panose="02010600030101010101" pitchFamily="2" charset="-122"/>
              </a:rPr>
              <a:t>..</a:t>
            </a:r>
          </a:p>
          <a:p>
            <a:pPr marL="342900" lvl="0" indent="-342900">
              <a:buFont typeface="+mj-lt"/>
              <a:buAutoNum type="arabicPeriod"/>
              <a:tabLst>
                <a:tab pos="457200" algn="l"/>
              </a:tabLst>
            </a:pPr>
            <a:r>
              <a:rPr lang="en-AU" sz="4400" dirty="0">
                <a:effectLst/>
                <a:latin typeface="Calibri" panose="020F0502020204030204" pitchFamily="34" charset="0"/>
                <a:ea typeface="Calibri" panose="020F0502020204030204" pitchFamily="34" charset="0"/>
                <a:cs typeface="Calibri" panose="020F0502020204030204" pitchFamily="34" charset="0"/>
              </a:rPr>
              <a:t>The parameter λ is set to 0.4, which determines the balance between the document-specific term probability and the collection-wide term probability.</a:t>
            </a:r>
          </a:p>
          <a:p>
            <a:r>
              <a:rPr lang="en-AU" sz="4400" dirty="0">
                <a:effectLst/>
                <a:latin typeface="Calibri" panose="020F0502020204030204" pitchFamily="34" charset="0"/>
                <a:ea typeface="Calibri" panose="020F0502020204030204" pitchFamily="34" charset="0"/>
                <a:cs typeface="Calibri" panose="020F0502020204030204" pitchFamily="34" charset="0"/>
              </a:rPr>
              <a:t> </a:t>
            </a:r>
          </a:p>
          <a:p>
            <a:pPr marL="342900" lvl="0" indent="-342900">
              <a:buFont typeface="+mj-lt"/>
              <a:buAutoNum type="arabicPeriod"/>
              <a:tabLst>
                <a:tab pos="457200" algn="l"/>
              </a:tabLst>
            </a:pPr>
            <a:endParaRPr lang="en-AU" sz="1800" dirty="0">
              <a:effectLst/>
              <a:latin typeface="Arial" panose="020B0604020202020204" pitchFamily="34" charset="0"/>
              <a:ea typeface="SimSun" panose="02010600030101010101" pitchFamily="2" charset="-122"/>
            </a:endParaRPr>
          </a:p>
        </p:txBody>
      </p:sp>
      <p:sp>
        <p:nvSpPr>
          <p:cNvPr id="17" name="TextBox 16">
            <a:extLst>
              <a:ext uri="{FF2B5EF4-FFF2-40B4-BE49-F238E27FC236}">
                <a16:creationId xmlns:a16="http://schemas.microsoft.com/office/drawing/2014/main" id="{0AB37396-A992-FED6-4FD8-7C3F5C539B25}"/>
              </a:ext>
            </a:extLst>
          </p:cNvPr>
          <p:cNvSpPr txBox="1"/>
          <p:nvPr/>
        </p:nvSpPr>
        <p:spPr>
          <a:xfrm>
            <a:off x="12524575" y="5284797"/>
            <a:ext cx="11593333" cy="8412559"/>
          </a:xfrm>
          <a:prstGeom prst="rect">
            <a:avLst/>
          </a:prstGeom>
          <a:noFill/>
        </p:spPr>
        <p:txBody>
          <a:bodyPr wrap="square">
            <a:spAutoFit/>
          </a:bodyPr>
          <a:lstStyle/>
          <a:p>
            <a:pPr>
              <a:spcAft>
                <a:spcPts val="800"/>
              </a:spcAft>
            </a:pPr>
            <a:r>
              <a:rPr lang="en-AU" sz="5400" b="1" dirty="0">
                <a:solidFill>
                  <a:schemeClr val="tx2">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rPr>
              <a:t>3</a:t>
            </a:r>
            <a:r>
              <a:rPr lang="en-AU" sz="4800" dirty="0">
                <a:effectLst/>
                <a:latin typeface="Calibri" panose="020F0502020204030204" pitchFamily="34" charset="0"/>
                <a:ea typeface="Calibri" panose="020F0502020204030204" pitchFamily="34" charset="0"/>
                <a:cs typeface="Calibri" panose="020F0502020204030204" pitchFamily="34" charset="0"/>
              </a:rPr>
              <a:t>.</a:t>
            </a:r>
            <a:r>
              <a:rPr lang="en-AU" sz="4800" b="1" dirty="0">
                <a:effectLst/>
                <a:latin typeface="Calibri" panose="020F0502020204030204" pitchFamily="34" charset="0"/>
                <a:ea typeface="Calibri" panose="020F0502020204030204" pitchFamily="34" charset="0"/>
                <a:cs typeface="Calibri" panose="020F0502020204030204" pitchFamily="34" charset="0"/>
              </a:rPr>
              <a:t> </a:t>
            </a:r>
            <a:r>
              <a:rPr lang="en-AU" sz="5400" b="1" dirty="0">
                <a:solidFill>
                  <a:schemeClr val="tx2">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rPr>
              <a:t>Pseudo relevance model: </a:t>
            </a:r>
            <a:endParaRPr lang="en-AU" sz="5400" dirty="0">
              <a:solidFill>
                <a:schemeClr val="tx2">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endParaRPr>
          </a:p>
          <a:p>
            <a:pPr>
              <a:spcAft>
                <a:spcPts val="800"/>
              </a:spcAft>
            </a:pPr>
            <a:r>
              <a:rPr lang="en-AU" sz="4800" dirty="0" err="1">
                <a:effectLst/>
                <a:latin typeface="Calibri" panose="020F0502020204030204" pitchFamily="34" charset="0"/>
                <a:ea typeface="Calibri" panose="020F0502020204030204" pitchFamily="34" charset="0"/>
                <a:cs typeface="Calibri" panose="020F0502020204030204" pitchFamily="34" charset="0"/>
              </a:rPr>
              <a:t>My_PRM</a:t>
            </a:r>
            <a:r>
              <a:rPr lang="en-AU" sz="4800" dirty="0">
                <a:effectLst/>
                <a:latin typeface="Calibri" panose="020F0502020204030204" pitchFamily="34" charset="0"/>
                <a:ea typeface="Calibri" panose="020F0502020204030204" pitchFamily="34" charset="0"/>
                <a:cs typeface="Calibri" panose="020F0502020204030204" pitchFamily="34" charset="0"/>
              </a:rPr>
              <a:t> is designed to apply pseudo-relevance feedback to iteratively improve the retrieval performance. The model is using BM25 scoring function for modelling. The PRM provides initial ranking to the documents and select top-k documents, then refines term weights, and re-rank documents based on refined queries. This process can improve recall and precision because of iterative process of selecting relevant terms</a:t>
            </a:r>
            <a:r>
              <a:rPr lang="en-AU" sz="4800" dirty="0">
                <a:effectLst/>
                <a:latin typeface="Times New Roman" panose="02020603050405020304" pitchFamily="18" charset="0"/>
                <a:ea typeface="Times New Roman" panose="02020603050405020304" pitchFamily="18" charset="0"/>
              </a:rPr>
              <a:t>.</a:t>
            </a:r>
            <a:endParaRPr lang="en-AU" sz="4800" dirty="0">
              <a:effectLst/>
              <a:latin typeface="Arial" panose="020B0604020202020204" pitchFamily="34" charset="0"/>
              <a:ea typeface="SimSun" panose="02010600030101010101" pitchFamily="2" charset="-122"/>
            </a:endParaRPr>
          </a:p>
        </p:txBody>
      </p:sp>
      <p:sp>
        <p:nvSpPr>
          <p:cNvPr id="18" name="TextBox 17">
            <a:extLst>
              <a:ext uri="{FF2B5EF4-FFF2-40B4-BE49-F238E27FC236}">
                <a16:creationId xmlns:a16="http://schemas.microsoft.com/office/drawing/2014/main" id="{037DEBFF-F0C2-CA87-00A4-251ACA7271BC}"/>
              </a:ext>
            </a:extLst>
          </p:cNvPr>
          <p:cNvSpPr txBox="1"/>
          <p:nvPr/>
        </p:nvSpPr>
        <p:spPr>
          <a:xfrm>
            <a:off x="24266810" y="4897962"/>
            <a:ext cx="7631906" cy="899926"/>
          </a:xfrm>
          <a:prstGeom prst="rect">
            <a:avLst/>
          </a:prstGeom>
          <a:solidFill>
            <a:schemeClr val="tx2">
              <a:lumMod val="10000"/>
              <a:lumOff val="90000"/>
            </a:schemeClr>
          </a:solidFill>
          <a:ln w="3175"/>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5000"/>
              </a:lnSpc>
              <a:spcAft>
                <a:spcPts val="800"/>
              </a:spcAft>
            </a:pPr>
            <a:r>
              <a:rPr lang="en-AU" sz="4800" b="1" kern="100" dirty="0">
                <a:latin typeface="Aptos" panose="020B0004020202020204" pitchFamily="34" charset="0"/>
                <a:ea typeface="DengXian" panose="02010600030101010101" pitchFamily="2" charset="-122"/>
                <a:cs typeface="Cordia New" panose="020B0304020202020204" pitchFamily="34" charset="-34"/>
              </a:rPr>
              <a:t>Results and Evaluation:</a:t>
            </a:r>
          </a:p>
        </p:txBody>
      </p:sp>
      <p:pic>
        <p:nvPicPr>
          <p:cNvPr id="19" name="Picture 18">
            <a:extLst>
              <a:ext uri="{FF2B5EF4-FFF2-40B4-BE49-F238E27FC236}">
                <a16:creationId xmlns:a16="http://schemas.microsoft.com/office/drawing/2014/main" id="{7B491E89-6F46-9BEC-F6F8-808BCED94B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17908" y="6038598"/>
            <a:ext cx="12871667" cy="11117146"/>
          </a:xfrm>
          <a:prstGeom prst="rect">
            <a:avLst/>
          </a:prstGeom>
        </p:spPr>
      </p:pic>
      <p:pic>
        <p:nvPicPr>
          <p:cNvPr id="20" name="Picture 19">
            <a:extLst>
              <a:ext uri="{FF2B5EF4-FFF2-40B4-BE49-F238E27FC236}">
                <a16:creationId xmlns:a16="http://schemas.microsoft.com/office/drawing/2014/main" id="{7D8549BA-32D6-2C99-7F20-F688BCA1D6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81138" y="17894124"/>
            <a:ext cx="12158669" cy="20479114"/>
          </a:xfrm>
          <a:prstGeom prst="rect">
            <a:avLst/>
          </a:prstGeom>
        </p:spPr>
      </p:pic>
      <p:pic>
        <p:nvPicPr>
          <p:cNvPr id="21" name="Picture 20">
            <a:extLst>
              <a:ext uri="{FF2B5EF4-FFF2-40B4-BE49-F238E27FC236}">
                <a16:creationId xmlns:a16="http://schemas.microsoft.com/office/drawing/2014/main" id="{99B91BE9-53E1-B3F9-8CDB-A7D1003DC3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331981" y="17999942"/>
            <a:ext cx="7961789" cy="20479114"/>
          </a:xfrm>
          <a:prstGeom prst="rect">
            <a:avLst/>
          </a:prstGeom>
        </p:spPr>
      </p:pic>
      <p:pic>
        <p:nvPicPr>
          <p:cNvPr id="22" name="Picture 21">
            <a:extLst>
              <a:ext uri="{FF2B5EF4-FFF2-40B4-BE49-F238E27FC236}">
                <a16:creationId xmlns:a16="http://schemas.microsoft.com/office/drawing/2014/main" id="{25A1C8E6-5877-7487-DCCA-AA54EADD59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329814" y="17999942"/>
            <a:ext cx="7961789" cy="20479114"/>
          </a:xfrm>
          <a:prstGeom prst="rect">
            <a:avLst/>
          </a:prstGeom>
        </p:spPr>
      </p:pic>
      <p:pic>
        <p:nvPicPr>
          <p:cNvPr id="24" name="Picture 23">
            <a:extLst>
              <a:ext uri="{FF2B5EF4-FFF2-40B4-BE49-F238E27FC236}">
                <a16:creationId xmlns:a16="http://schemas.microsoft.com/office/drawing/2014/main" id="{450EE4D0-BE8D-9C18-06C4-FE45A4D3F71C}"/>
              </a:ext>
            </a:extLst>
          </p:cNvPr>
          <p:cNvPicPr>
            <a:picLocks noChangeAspect="1"/>
          </p:cNvPicPr>
          <p:nvPr/>
        </p:nvPicPr>
        <p:blipFill>
          <a:blip r:embed="rId9"/>
          <a:stretch>
            <a:fillRect/>
          </a:stretch>
        </p:blipFill>
        <p:spPr>
          <a:xfrm>
            <a:off x="12295792" y="38898311"/>
            <a:ext cx="11282551" cy="7471859"/>
          </a:xfrm>
          <a:prstGeom prst="rect">
            <a:avLst/>
          </a:prstGeom>
        </p:spPr>
      </p:pic>
      <p:pic>
        <p:nvPicPr>
          <p:cNvPr id="26" name="Picture 25">
            <a:extLst>
              <a:ext uri="{FF2B5EF4-FFF2-40B4-BE49-F238E27FC236}">
                <a16:creationId xmlns:a16="http://schemas.microsoft.com/office/drawing/2014/main" id="{747629E0-197E-E6B9-5E5E-658363303570}"/>
              </a:ext>
            </a:extLst>
          </p:cNvPr>
          <p:cNvPicPr>
            <a:picLocks noChangeAspect="1"/>
          </p:cNvPicPr>
          <p:nvPr/>
        </p:nvPicPr>
        <p:blipFill>
          <a:blip r:embed="rId10"/>
          <a:stretch>
            <a:fillRect/>
          </a:stretch>
        </p:blipFill>
        <p:spPr>
          <a:xfrm>
            <a:off x="23942762" y="38794710"/>
            <a:ext cx="11164914" cy="7275678"/>
          </a:xfrm>
          <a:prstGeom prst="rect">
            <a:avLst/>
          </a:prstGeom>
        </p:spPr>
      </p:pic>
      <p:pic>
        <p:nvPicPr>
          <p:cNvPr id="28" name="Picture 27">
            <a:extLst>
              <a:ext uri="{FF2B5EF4-FFF2-40B4-BE49-F238E27FC236}">
                <a16:creationId xmlns:a16="http://schemas.microsoft.com/office/drawing/2014/main" id="{746B79DD-0064-B5D0-3A5C-63B7A5888F7F}"/>
              </a:ext>
            </a:extLst>
          </p:cNvPr>
          <p:cNvPicPr>
            <a:picLocks noChangeAspect="1"/>
          </p:cNvPicPr>
          <p:nvPr/>
        </p:nvPicPr>
        <p:blipFill>
          <a:blip r:embed="rId11"/>
          <a:stretch>
            <a:fillRect/>
          </a:stretch>
        </p:blipFill>
        <p:spPr>
          <a:xfrm>
            <a:off x="35471066" y="39077408"/>
            <a:ext cx="10935705" cy="7275678"/>
          </a:xfrm>
          <a:prstGeom prst="rect">
            <a:avLst/>
          </a:prstGeom>
        </p:spPr>
      </p:pic>
      <p:sp>
        <p:nvSpPr>
          <p:cNvPr id="29" name="TextBox 28">
            <a:extLst>
              <a:ext uri="{FF2B5EF4-FFF2-40B4-BE49-F238E27FC236}">
                <a16:creationId xmlns:a16="http://schemas.microsoft.com/office/drawing/2014/main" id="{2D146BF7-CAC7-6B1C-43D5-212F160C8402}"/>
              </a:ext>
            </a:extLst>
          </p:cNvPr>
          <p:cNvSpPr txBox="1"/>
          <p:nvPr/>
        </p:nvSpPr>
        <p:spPr>
          <a:xfrm>
            <a:off x="37341382" y="4741173"/>
            <a:ext cx="5224157" cy="1199687"/>
          </a:xfrm>
          <a:prstGeom prst="rect">
            <a:avLst/>
          </a:prstGeom>
          <a:solidFill>
            <a:schemeClr val="tx2">
              <a:lumMod val="10000"/>
              <a:lumOff val="90000"/>
            </a:schemeClr>
          </a:solidFill>
        </p:spPr>
        <p:txBody>
          <a:bodyPr wrap="square" rtlCol="0">
            <a:spAutoFit/>
          </a:bodyPr>
          <a:lstStyle/>
          <a:p>
            <a:r>
              <a:rPr lang="en-AU" sz="5400" b="1" dirty="0">
                <a:latin typeface="Calibri" panose="020F0502020204030204" pitchFamily="34" charset="0"/>
                <a:ea typeface="Calibri" panose="020F0502020204030204" pitchFamily="34" charset="0"/>
                <a:cs typeface="Calibri" panose="020F0502020204030204" pitchFamily="34" charset="0"/>
              </a:rPr>
              <a:t>Key Findings:</a:t>
            </a:r>
            <a:r>
              <a:rPr lang="en-AU" sz="1800" b="1" dirty="0">
                <a:latin typeface="Calibri" panose="020F0502020204030204" pitchFamily="34" charset="0"/>
                <a:ea typeface="Calibri" panose="020F0502020204030204" pitchFamily="34" charset="0"/>
                <a:cs typeface="Calibri" panose="020F0502020204030204" pitchFamily="34" charset="0"/>
              </a:rPr>
              <a:t>:</a:t>
            </a:r>
            <a:r>
              <a:rPr lang="en-AU" sz="1800" b="1" dirty="0">
                <a:effectLst/>
                <a:latin typeface="Calibri" panose="020F0502020204030204" pitchFamily="34" charset="0"/>
                <a:ea typeface="Calibri" panose="020F0502020204030204" pitchFamily="34" charset="0"/>
                <a:cs typeface="Calibri" panose="020F0502020204030204" pitchFamily="34" charset="0"/>
              </a:rPr>
              <a:t> </a:t>
            </a:r>
          </a:p>
          <a:p>
            <a:endParaRPr lang="en-AU" dirty="0"/>
          </a:p>
        </p:txBody>
      </p:sp>
      <p:sp>
        <p:nvSpPr>
          <p:cNvPr id="30" name="TextBox 29">
            <a:extLst>
              <a:ext uri="{FF2B5EF4-FFF2-40B4-BE49-F238E27FC236}">
                <a16:creationId xmlns:a16="http://schemas.microsoft.com/office/drawing/2014/main" id="{2E89C9DF-5F95-9C2D-70C2-89CB1784FB42}"/>
              </a:ext>
            </a:extLst>
          </p:cNvPr>
          <p:cNvSpPr txBox="1"/>
          <p:nvPr/>
        </p:nvSpPr>
        <p:spPr>
          <a:xfrm>
            <a:off x="37212355" y="6484616"/>
            <a:ext cx="9789479" cy="9571851"/>
          </a:xfrm>
          <a:prstGeom prst="rect">
            <a:avLst/>
          </a:prstGeom>
          <a:noFill/>
        </p:spPr>
        <p:txBody>
          <a:bodyPr wrap="square">
            <a:spAutoFit/>
          </a:bodyPr>
          <a:lstStyle/>
          <a:p>
            <a:pPr marL="571500" indent="-571500">
              <a:buFont typeface="Wingdings" panose="05000000000000000000" pitchFamily="2" charset="2"/>
              <a:buChar char="§"/>
            </a:pPr>
            <a:r>
              <a:rPr lang="en-AU" sz="4400" kern="0" dirty="0">
                <a:effectLst/>
                <a:latin typeface="Calibri" panose="020F0502020204030204" pitchFamily="34" charset="0"/>
                <a:ea typeface="Calibri" panose="020F0502020204030204" pitchFamily="34" charset="0"/>
                <a:cs typeface="Calibri" panose="020F0502020204030204" pitchFamily="34" charset="0"/>
              </a:rPr>
              <a:t>The Pseudo-Relevance Model (</a:t>
            </a:r>
            <a:r>
              <a:rPr lang="en-AU" sz="4400" kern="0" dirty="0" err="1">
                <a:effectLst/>
                <a:latin typeface="Calibri" panose="020F0502020204030204" pitchFamily="34" charset="0"/>
                <a:ea typeface="Calibri" panose="020F0502020204030204" pitchFamily="34" charset="0"/>
                <a:cs typeface="Calibri" panose="020F0502020204030204" pitchFamily="34" charset="0"/>
              </a:rPr>
              <a:t>My_PRM</a:t>
            </a:r>
            <a:r>
              <a:rPr lang="en-AU" sz="4400" kern="0" dirty="0">
                <a:effectLst/>
                <a:latin typeface="Calibri" panose="020F0502020204030204" pitchFamily="34" charset="0"/>
                <a:ea typeface="Calibri" panose="020F0502020204030204" pitchFamily="34" charset="0"/>
                <a:cs typeface="Calibri" panose="020F0502020204030204" pitchFamily="34" charset="0"/>
              </a:rPr>
              <a:t>) consistently outperforms the BM25 and JM_LM across all evaluation metrics. This indicates that </a:t>
            </a:r>
            <a:r>
              <a:rPr lang="en-AU" sz="4400" kern="0" dirty="0" err="1">
                <a:effectLst/>
                <a:latin typeface="Calibri" panose="020F0502020204030204" pitchFamily="34" charset="0"/>
                <a:ea typeface="Calibri" panose="020F0502020204030204" pitchFamily="34" charset="0"/>
                <a:cs typeface="Calibri" panose="020F0502020204030204" pitchFamily="34" charset="0"/>
              </a:rPr>
              <a:t>My_PRM</a:t>
            </a:r>
            <a:r>
              <a:rPr lang="en-AU" sz="4400" kern="0" dirty="0">
                <a:effectLst/>
                <a:latin typeface="Calibri" panose="020F0502020204030204" pitchFamily="34" charset="0"/>
                <a:ea typeface="Calibri" panose="020F0502020204030204" pitchFamily="34" charset="0"/>
                <a:cs typeface="Calibri" panose="020F0502020204030204" pitchFamily="34" charset="0"/>
              </a:rPr>
              <a:t> offers superior retrieval effectiveness.</a:t>
            </a:r>
          </a:p>
          <a:p>
            <a:pPr marL="571500" indent="-571500">
              <a:buFont typeface="Wingdings" panose="05000000000000000000" pitchFamily="2" charset="2"/>
              <a:buChar char="§"/>
            </a:pPr>
            <a:r>
              <a:rPr lang="en-AU" sz="4400" dirty="0">
                <a:effectLst/>
                <a:latin typeface="Calibri" panose="020F0502020204030204" pitchFamily="34" charset="0"/>
                <a:ea typeface="Calibri" panose="020F0502020204030204" pitchFamily="34" charset="0"/>
                <a:cs typeface="Calibri" panose="020F0502020204030204" pitchFamily="34" charset="0"/>
              </a:rPr>
              <a:t>T Statistics shows </a:t>
            </a:r>
            <a:r>
              <a:rPr lang="en-AU" sz="4400" dirty="0" err="1">
                <a:effectLst/>
                <a:latin typeface="Calibri" panose="020F0502020204030204" pitchFamily="34" charset="0"/>
                <a:ea typeface="Calibri" panose="020F0502020204030204" pitchFamily="34" charset="0"/>
                <a:cs typeface="Calibri" panose="020F0502020204030204" pitchFamily="34" charset="0"/>
              </a:rPr>
              <a:t>My_PRM</a:t>
            </a:r>
            <a:r>
              <a:rPr lang="en-AU" sz="4400" dirty="0">
                <a:effectLst/>
                <a:latin typeface="Calibri" panose="020F0502020204030204" pitchFamily="34" charset="0"/>
                <a:ea typeface="Calibri" panose="020F0502020204030204" pitchFamily="34" charset="0"/>
                <a:cs typeface="Calibri" panose="020F0502020204030204" pitchFamily="34" charset="0"/>
              </a:rPr>
              <a:t> has provided higher scores in extracting relevant terms.</a:t>
            </a:r>
            <a:endParaRPr lang="en-AU" sz="4400" b="1" dirty="0">
              <a:latin typeface="Calibri" panose="020F0502020204030204" pitchFamily="34" charset="0"/>
              <a:ea typeface="Calibri" panose="020F0502020204030204" pitchFamily="34" charset="0"/>
              <a:cs typeface="Calibri" panose="020F0502020204030204" pitchFamily="34" charset="0"/>
            </a:endParaRPr>
          </a:p>
          <a:p>
            <a:pPr marL="685800" indent="-685800">
              <a:buFont typeface="Wingdings" panose="05000000000000000000" pitchFamily="2" charset="2"/>
              <a:buChar char="§"/>
            </a:pPr>
            <a:r>
              <a:rPr lang="en-AU" sz="4400" dirty="0">
                <a:effectLst/>
                <a:latin typeface="Calibri" panose="020F0502020204030204" pitchFamily="34" charset="0"/>
                <a:ea typeface="Calibri" panose="020F0502020204030204" pitchFamily="34" charset="0"/>
                <a:cs typeface="Calibri" panose="020F0502020204030204" pitchFamily="34" charset="0"/>
              </a:rPr>
              <a:t>The low p-values denotes that </a:t>
            </a:r>
            <a:r>
              <a:rPr lang="en-AU" sz="4400" dirty="0" err="1">
                <a:effectLst/>
                <a:latin typeface="Calibri" panose="020F0502020204030204" pitchFamily="34" charset="0"/>
                <a:ea typeface="Calibri" panose="020F0502020204030204" pitchFamily="34" charset="0"/>
                <a:cs typeface="Calibri" panose="020F0502020204030204" pitchFamily="34" charset="0"/>
              </a:rPr>
              <a:t>My_PRM</a:t>
            </a:r>
            <a:r>
              <a:rPr lang="en-AU" sz="4400" dirty="0">
                <a:effectLst/>
                <a:latin typeface="Calibri" panose="020F0502020204030204" pitchFamily="34" charset="0"/>
                <a:ea typeface="Calibri" panose="020F0502020204030204" pitchFamily="34" charset="0"/>
                <a:cs typeface="Calibri" panose="020F0502020204030204" pitchFamily="34" charset="0"/>
              </a:rPr>
              <a:t> has provided strong statistical proofs against null hypothesis across all the models.</a:t>
            </a:r>
          </a:p>
          <a:p>
            <a:pPr algn="just"/>
            <a:endParaRPr lang="en-AU" sz="4400" b="1"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31" name="TextBox 30">
            <a:extLst>
              <a:ext uri="{FF2B5EF4-FFF2-40B4-BE49-F238E27FC236}">
                <a16:creationId xmlns:a16="http://schemas.microsoft.com/office/drawing/2014/main" id="{BA3417F8-D489-3025-B2AC-56E0850AF82E}"/>
              </a:ext>
            </a:extLst>
          </p:cNvPr>
          <p:cNvSpPr txBox="1"/>
          <p:nvPr/>
        </p:nvSpPr>
        <p:spPr>
          <a:xfrm>
            <a:off x="12642638" y="46693656"/>
            <a:ext cx="5799067" cy="1199687"/>
          </a:xfrm>
          <a:prstGeom prst="rect">
            <a:avLst/>
          </a:prstGeom>
          <a:solidFill>
            <a:schemeClr val="tx2">
              <a:lumMod val="10000"/>
              <a:lumOff val="90000"/>
            </a:schemeClr>
          </a:solidFill>
        </p:spPr>
        <p:txBody>
          <a:bodyPr wrap="square" rtlCol="0">
            <a:spAutoFit/>
          </a:bodyPr>
          <a:lstStyle/>
          <a:p>
            <a:r>
              <a:rPr lang="en-AU" sz="5400" b="1" dirty="0">
                <a:effectLst/>
                <a:latin typeface="Calibri" panose="020F0502020204030204" pitchFamily="34" charset="0"/>
                <a:ea typeface="Calibri" panose="020F0502020204030204" pitchFamily="34" charset="0"/>
                <a:cs typeface="Calibri" panose="020F0502020204030204" pitchFamily="34" charset="0"/>
              </a:rPr>
              <a:t>Recommendation:</a:t>
            </a:r>
            <a:r>
              <a:rPr lang="en-AU" sz="1800" b="1" dirty="0">
                <a:effectLst/>
                <a:latin typeface="Calibri" panose="020F0502020204030204" pitchFamily="34" charset="0"/>
                <a:ea typeface="Calibri" panose="020F0502020204030204" pitchFamily="34" charset="0"/>
                <a:cs typeface="Calibri" panose="020F0502020204030204" pitchFamily="34" charset="0"/>
              </a:rPr>
              <a:t>:</a:t>
            </a:r>
          </a:p>
          <a:p>
            <a:endParaRPr lang="en-AU" dirty="0"/>
          </a:p>
        </p:txBody>
      </p:sp>
      <p:sp>
        <p:nvSpPr>
          <p:cNvPr id="32" name="TextBox 31">
            <a:extLst>
              <a:ext uri="{FF2B5EF4-FFF2-40B4-BE49-F238E27FC236}">
                <a16:creationId xmlns:a16="http://schemas.microsoft.com/office/drawing/2014/main" id="{A2BCB0D1-69AC-DEB4-B469-1A343F7F280D}"/>
              </a:ext>
            </a:extLst>
          </p:cNvPr>
          <p:cNvSpPr txBox="1"/>
          <p:nvPr/>
        </p:nvSpPr>
        <p:spPr>
          <a:xfrm>
            <a:off x="12526390" y="48098843"/>
            <a:ext cx="15088172" cy="2123658"/>
          </a:xfrm>
          <a:prstGeom prst="rect">
            <a:avLst/>
          </a:prstGeom>
          <a:noFill/>
        </p:spPr>
        <p:txBody>
          <a:bodyPr wrap="square">
            <a:spAutoFit/>
          </a:bodyPr>
          <a:lstStyle/>
          <a:p>
            <a:r>
              <a:rPr lang="en-AU" sz="4400" dirty="0">
                <a:effectLst/>
                <a:latin typeface="Calibri" panose="020F0502020204030204" pitchFamily="34" charset="0"/>
                <a:ea typeface="Calibri" panose="020F0502020204030204" pitchFamily="34" charset="0"/>
                <a:cs typeface="Calibri" panose="020F0502020204030204" pitchFamily="34" charset="0"/>
              </a:rPr>
              <a:t>Based on the evaluation results, </a:t>
            </a:r>
            <a:r>
              <a:rPr lang="en-AU" sz="4400" dirty="0" err="1">
                <a:effectLst/>
                <a:latin typeface="Calibri" panose="020F0502020204030204" pitchFamily="34" charset="0"/>
                <a:ea typeface="Calibri" panose="020F0502020204030204" pitchFamily="34" charset="0"/>
                <a:cs typeface="Calibri" panose="020F0502020204030204" pitchFamily="34" charset="0"/>
              </a:rPr>
              <a:t>My_PRM</a:t>
            </a:r>
            <a:r>
              <a:rPr lang="en-AU" sz="4400" dirty="0">
                <a:effectLst/>
                <a:latin typeface="Calibri" panose="020F0502020204030204" pitchFamily="34" charset="0"/>
                <a:ea typeface="Calibri" panose="020F0502020204030204" pitchFamily="34" charset="0"/>
                <a:cs typeface="Calibri" panose="020F0502020204030204" pitchFamily="34" charset="0"/>
              </a:rPr>
              <a:t> is recommended as the preferred model for information retrieval tasks, given its ability to provide better retrieval outcomes..</a:t>
            </a:r>
          </a:p>
        </p:txBody>
      </p:sp>
      <p:sp>
        <p:nvSpPr>
          <p:cNvPr id="33" name="TextBox 32">
            <a:extLst>
              <a:ext uri="{FF2B5EF4-FFF2-40B4-BE49-F238E27FC236}">
                <a16:creationId xmlns:a16="http://schemas.microsoft.com/office/drawing/2014/main" id="{9445F5D4-D5D7-8C81-B932-5D04A3EE7E7D}"/>
              </a:ext>
            </a:extLst>
          </p:cNvPr>
          <p:cNvSpPr txBox="1"/>
          <p:nvPr/>
        </p:nvSpPr>
        <p:spPr>
          <a:xfrm>
            <a:off x="31628733" y="46370170"/>
            <a:ext cx="6502621" cy="923330"/>
          </a:xfrm>
          <a:prstGeom prst="rect">
            <a:avLst/>
          </a:prstGeom>
          <a:solidFill>
            <a:schemeClr val="tx2">
              <a:lumMod val="10000"/>
              <a:lumOff val="90000"/>
            </a:schemeClr>
          </a:solidFill>
        </p:spPr>
        <p:txBody>
          <a:bodyPr wrap="square" rtlCol="0">
            <a:spAutoFit/>
          </a:bodyPr>
          <a:lstStyle/>
          <a:p>
            <a:r>
              <a:rPr lang="en-AU" sz="5400" b="1" dirty="0">
                <a:latin typeface="Calibri" panose="020F0502020204030204" pitchFamily="34" charset="0"/>
                <a:ea typeface="Calibri" panose="020F0502020204030204" pitchFamily="34" charset="0"/>
                <a:cs typeface="Calibri" panose="020F0502020204030204" pitchFamily="34" charset="0"/>
              </a:rPr>
              <a:t>Contribution:</a:t>
            </a:r>
            <a:r>
              <a:rPr lang="en-AU" sz="1800" b="1" dirty="0">
                <a:latin typeface="Calibri" panose="020F0502020204030204" pitchFamily="34" charset="0"/>
                <a:ea typeface="Calibri" panose="020F0502020204030204" pitchFamily="34" charset="0"/>
                <a:cs typeface="Calibri" panose="020F0502020204030204" pitchFamily="34" charset="0"/>
              </a:rPr>
              <a:t>:</a:t>
            </a:r>
            <a:endParaRPr lang="en-AU" dirty="0"/>
          </a:p>
        </p:txBody>
      </p:sp>
      <p:sp>
        <p:nvSpPr>
          <p:cNvPr id="34" name="TextBox 33">
            <a:extLst>
              <a:ext uri="{FF2B5EF4-FFF2-40B4-BE49-F238E27FC236}">
                <a16:creationId xmlns:a16="http://schemas.microsoft.com/office/drawing/2014/main" id="{D0B6EDEB-5660-2A44-4BF1-E5AD0B9D782C}"/>
              </a:ext>
            </a:extLst>
          </p:cNvPr>
          <p:cNvSpPr txBox="1"/>
          <p:nvPr/>
        </p:nvSpPr>
        <p:spPr>
          <a:xfrm>
            <a:off x="31628733" y="47593282"/>
            <a:ext cx="11769309" cy="2584682"/>
          </a:xfrm>
          <a:prstGeom prst="rect">
            <a:avLst/>
          </a:prstGeom>
          <a:noFill/>
        </p:spPr>
        <p:txBody>
          <a:bodyPr wrap="square">
            <a:spAutoFit/>
          </a:bodyPr>
          <a:lstStyle/>
          <a:p>
            <a:r>
              <a:rPr lang="en-AU" sz="4800" dirty="0">
                <a:latin typeface="Calibri" panose="020F0502020204030204" pitchFamily="34" charset="0"/>
                <a:ea typeface="Calibri" panose="020F0502020204030204" pitchFamily="34" charset="0"/>
                <a:cs typeface="Calibri" panose="020F0502020204030204" pitchFamily="34" charset="0"/>
              </a:rPr>
              <a:t>This poster is possible because of the work of </a:t>
            </a:r>
          </a:p>
          <a:p>
            <a:r>
              <a:rPr lang="en-AU" sz="4800" dirty="0">
                <a:latin typeface="Calibri" panose="020F0502020204030204" pitchFamily="34" charset="0"/>
                <a:ea typeface="Calibri" panose="020F0502020204030204" pitchFamily="34" charset="0"/>
                <a:cs typeface="Calibri" panose="020F0502020204030204" pitchFamily="34" charset="0"/>
              </a:rPr>
              <a:t>Priya Gunda, Tahura Naseer, </a:t>
            </a:r>
            <a:r>
              <a:rPr lang="en-AU" sz="4800" dirty="0" err="1">
                <a:latin typeface="Calibri" panose="020F0502020204030204" pitchFamily="34" charset="0"/>
                <a:ea typeface="Calibri" panose="020F0502020204030204" pitchFamily="34" charset="0"/>
                <a:cs typeface="Calibri" panose="020F0502020204030204" pitchFamily="34" charset="0"/>
              </a:rPr>
              <a:t>MeetKumar</a:t>
            </a:r>
            <a:r>
              <a:rPr lang="en-AU" sz="4800" dirty="0">
                <a:latin typeface="Calibri" panose="020F0502020204030204" pitchFamily="34" charset="0"/>
                <a:ea typeface="Calibri" panose="020F0502020204030204" pitchFamily="34" charset="0"/>
                <a:cs typeface="Calibri" panose="020F0502020204030204" pitchFamily="34" charset="0"/>
              </a:rPr>
              <a:t> </a:t>
            </a:r>
            <a:r>
              <a:rPr lang="en-AU" sz="4800" dirty="0" err="1">
                <a:latin typeface="Calibri" panose="020F0502020204030204" pitchFamily="34" charset="0"/>
                <a:ea typeface="Calibri" panose="020F0502020204030204" pitchFamily="34" charset="0"/>
                <a:cs typeface="Calibri" panose="020F0502020204030204" pitchFamily="34" charset="0"/>
              </a:rPr>
              <a:t>Bhanderi</a:t>
            </a:r>
            <a:br>
              <a:rPr lang="en-AU" dirty="0"/>
            </a:br>
            <a:endParaRPr lang="en-AU" dirty="0"/>
          </a:p>
        </p:txBody>
      </p:sp>
    </p:spTree>
    <p:extLst>
      <p:ext uri="{BB962C8B-B14F-4D97-AF65-F5344CB8AC3E}">
        <p14:creationId xmlns:p14="http://schemas.microsoft.com/office/powerpoint/2010/main" val="40221921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63</TotalTime>
  <Words>653</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DengXian</vt:lpstr>
      <vt:lpstr>SimSun</vt:lpstr>
      <vt:lpstr>Aptos</vt:lpstr>
      <vt:lpstr>Aptos Display</vt:lpstr>
      <vt:lpstr>Arial</vt:lpstr>
      <vt:lpstr>Calibri</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Tahura Naseer</dc:creator>
  <cp:lastModifiedBy>Tahura Naseer</cp:lastModifiedBy>
  <cp:revision>1</cp:revision>
  <dcterms:created xsi:type="dcterms:W3CDTF">2024-05-30T02:15:37Z</dcterms:created>
  <dcterms:modified xsi:type="dcterms:W3CDTF">2024-05-30T03:26:41Z</dcterms:modified>
</cp:coreProperties>
</file>