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459A7-9826-4050-913F-6CC6FAD88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96416B-266C-4A8E-960E-7444A13D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36676-6B16-4E07-99EF-9165A55C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4CA5B3-EAE3-4F90-9B95-28DCDCBC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85E4C-18A6-46AA-A8B5-E5BBBD79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7DCB3-0FA4-4570-B60D-5B9D2A7A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DD6EA7-804B-4CFE-9173-FA23BD5EE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42EEB7-17D6-4FCB-8ABA-CDB82E68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3EA60-BDAD-467B-B257-CA5371CC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62AE04-4ECB-4B91-81C7-BBEC3347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45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B8816F-4A8F-4E77-A79E-307FBDFF9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9908B0-4502-4A3F-885D-2326EFC9D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6C57CD-F851-47CC-8B81-FD0CAE2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CA870-46D2-43C2-A22C-559E51DC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5201B0-F788-4AAB-A6C3-099527C9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00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A44C1-E3AC-41E3-9D23-F2E94033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81CBC-06FF-4A52-BCDF-0484DED9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68E631-8675-46A7-AD19-2085AB53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349726-F585-49B4-9F27-1E1A8A42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E6BFA-21C8-4512-9B83-0631EC4C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34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D610B-BD0C-444D-9D72-B62B6493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BE7FA2-306A-4CD8-AA67-56325B70E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A07D3-A500-4074-B285-FF4E0CD8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DC0ECA-A949-4299-9746-ED4A73DC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6360F-B90C-47D9-9C7A-136A7DEC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4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C5F22-0648-4174-8D49-1736BB9A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53BDB-1848-4043-AE74-6B97EFAA8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D4CA5E-6313-4EE9-95D0-DEA6D3F1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76AA11-5E64-444A-96EE-5FBB40C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3D4D86-C51D-490E-A7DE-5191A20A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15D16C-5DF4-4B7A-B682-CE56C0F6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71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DE806-E922-496A-8A62-481D6DD2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D52F0C-39F5-45D5-9632-A599A914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4D1AE2-FDDE-49D1-BE85-C84E80D9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6F5BCA-220F-4B02-9129-51B71C896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44AB06-B705-4926-A9EB-88D608F7D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9B0C9B-C7F6-4D65-8F80-9BF8AEB8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315904-64B0-474F-89CB-FCD6A09B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8C3149-30C3-4160-B074-4BB6A329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32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59528-612E-4350-9736-CFDABA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393ED-9BC0-4BF8-8CD6-B34A106B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82A04C-A524-4F40-95D2-E01C8064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25932-EA75-4176-9BD6-609A321C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1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A14F92-4121-421C-BF03-E190B3B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A1104D-82EF-4582-BD88-6E16937A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E5DB40-E340-43B2-B42F-25428A3A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9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272DB-8F70-45D9-94D8-90109701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E7A08C-4FD9-42EE-A914-1289ECAF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397BC5-2AF7-465C-929C-9648DDD4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5978C9-E677-4780-9014-BDCDC234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D26880-5A0F-4042-83C0-9AAEB30C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FFD12E-307D-4681-BE61-B425E512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46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11EFA-99AB-419A-9E67-867EA172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2ED41-6EF5-4768-8491-D452C9B6A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EF624-F508-4B3D-90C1-82F7F5274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E2AC74-6926-46DB-BA9C-BAD1AEB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A6AD2B-34DB-4C96-A69D-84BC9221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BE9A03-FC5F-4D0C-8572-BDBC2BF8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6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D5DBDB-1F8C-4B14-A02B-F6D67CE9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F14329-DF0B-4429-BD7D-C268A5EC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AE072-9F2B-4107-AE8A-9100BA2B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4283-9CB3-4480-A04C-1BAE5BC5E916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1DA0B-DBED-48D6-A8C7-FA3E90202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952F1-0F53-4DE1-AD49-91FD2D918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CAD8-B8E6-4122-9803-254BF0DB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761B4-114F-43AF-9B81-FFD180DE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執行檔案觀察內容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16F3D68-CFC9-4599-BC06-483EF9BE4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284"/>
            <a:ext cx="3348117" cy="18477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F67C071-108C-4110-B0E8-D4BF064639F6}"/>
              </a:ext>
            </a:extLst>
          </p:cNvPr>
          <p:cNvSpPr txBox="1"/>
          <p:nvPr/>
        </p:nvSpPr>
        <p:spPr>
          <a:xfrm>
            <a:off x="716280" y="3998828"/>
            <a:ext cx="537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得到</a:t>
            </a:r>
            <a:r>
              <a:rPr lang="en-US" altLang="zh-TW" sz="3600" dirty="0"/>
              <a:t>”guess a number”</a:t>
            </a:r>
            <a:r>
              <a:rPr lang="zh-TW" altLang="en-US" sz="3600" dirty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249589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5545C-8A45-4376-83EB-BEB1B9B2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ghidra</a:t>
            </a:r>
            <a:r>
              <a:rPr lang="zh-TW" altLang="en-US" dirty="0"/>
              <a:t>打開並搜尋字串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9DDFB-F3B8-485B-9A09-65878FC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</a:t>
            </a:r>
            <a:r>
              <a:rPr lang="en-US" altLang="zh-TW" dirty="0"/>
              <a:t>S</a:t>
            </a:r>
            <a:r>
              <a:rPr lang="zh-TW" altLang="en-US" dirty="0"/>
              <a:t>鍵打開搜尋視窗並搜尋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9E93C9-FF4C-44E2-8B60-4BBEEECE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0580"/>
            <a:ext cx="6875218" cy="41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05312-80AC-49A0-9ED3-B7270CB0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點兩下搜尋到的字串，跳到字串的位址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8C5C0-ACE4-4F79-9781-F59A500F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點</a:t>
            </a:r>
            <a:r>
              <a:rPr lang="en-US" altLang="zh-TW" dirty="0"/>
              <a:t>XREF</a:t>
            </a:r>
            <a:r>
              <a:rPr lang="zh-TW" altLang="en-US" dirty="0"/>
              <a:t>後面的地址跳到這個字串有被用到的地方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C583B5-48E1-4079-89C2-916C8F3C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69288" cy="14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5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55120-2790-41D4-8581-C16E990E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發現這段程式有呼叫一個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10ACA96-0E54-4BAE-91E8-401FDFEE6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36420"/>
            <a:ext cx="4826079" cy="392980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C64E3B1-D851-42C6-A7A7-42C67D58F6E7}"/>
              </a:ext>
            </a:extLst>
          </p:cNvPr>
          <p:cNvSpPr txBox="1"/>
          <p:nvPr/>
        </p:nvSpPr>
        <p:spPr>
          <a:xfrm>
            <a:off x="2990556" y="4677054"/>
            <a:ext cx="405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點進這個</a:t>
            </a:r>
            <a:r>
              <a:rPr lang="en-US" altLang="zh-TW" sz="3600" dirty="0"/>
              <a:t>function</a:t>
            </a:r>
            <a:r>
              <a:rPr lang="zh-TW" altLang="en-US" sz="3600" dirty="0"/>
              <a:t>內</a:t>
            </a:r>
          </a:p>
        </p:txBody>
      </p:sp>
    </p:spTree>
    <p:extLst>
      <p:ext uri="{BB962C8B-B14F-4D97-AF65-F5344CB8AC3E}">
        <p14:creationId xmlns:p14="http://schemas.microsoft.com/office/powerpoint/2010/main" val="89125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9D898-DB1F-4229-8339-DD2609C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嘗試將</a:t>
            </a:r>
            <a:r>
              <a:rPr lang="en-US" altLang="zh-TW" dirty="0"/>
              <a:t>function</a:t>
            </a:r>
            <a:r>
              <a:rPr lang="zh-TW" altLang="en-US" dirty="0"/>
              <a:t>內的</a:t>
            </a:r>
            <a:r>
              <a:rPr lang="en-US" altLang="zh-TW" dirty="0"/>
              <a:t>if</a:t>
            </a:r>
            <a:r>
              <a:rPr lang="zh-TW" altLang="en-US" dirty="0"/>
              <a:t>判斷變為</a:t>
            </a:r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CA94A0-1D24-4D24-B71A-1371A2C6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20987D-C02E-4023-A3BA-AE1723EA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5080"/>
            <a:ext cx="4009291" cy="48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D1BBA-2654-40A1-9F2C-5480E218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0xd972</a:t>
            </a:r>
            <a:r>
              <a:rPr lang="zh-TW" altLang="en-US" dirty="0"/>
              <a:t>換成</a:t>
            </a:r>
            <a:r>
              <a:rPr lang="en-US" altLang="zh-TW" dirty="0"/>
              <a:t>10</a:t>
            </a:r>
            <a:r>
              <a:rPr lang="zh-TW" altLang="en-US" dirty="0"/>
              <a:t>進位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6C652-E1B8-4B5B-A917-E396E627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EE5C2A-168B-463F-A4A3-99C33D98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4311"/>
            <a:ext cx="9153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5F374-C2A5-45A2-A492-A935B34B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算出</a:t>
            </a:r>
            <a:r>
              <a:rPr lang="en-US" altLang="zh-TW" dirty="0"/>
              <a:t>55666&lt;&lt;1</a:t>
            </a:r>
            <a:r>
              <a:rPr lang="zh-TW" altLang="en-US" dirty="0"/>
              <a:t>的值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86F1A85-9610-47D3-8825-4AAC5CEEE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04" y="1690688"/>
            <a:ext cx="4653321" cy="20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8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16D2E-913A-4D7D-B07A-0F7E94D8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輸入值得</a:t>
            </a:r>
            <a:r>
              <a:rPr lang="zh-TW" altLang="en-US" dirty="0"/>
              <a:t>到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FAE70-8CF6-4CB2-B1DC-932DAC4D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582D23-F9E7-4CD1-BC2B-1B49FA76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9905"/>
            <a:ext cx="5496749" cy="23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6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94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1.執行檔案觀察內容</vt:lpstr>
      <vt:lpstr>用ghidra打開並搜尋字串</vt:lpstr>
      <vt:lpstr>點兩下搜尋到的字串，跳到字串的位址</vt:lpstr>
      <vt:lpstr>發現這段程式有呼叫一個function</vt:lpstr>
      <vt:lpstr>嘗試將function內的if判斷變為true</vt:lpstr>
      <vt:lpstr>將0xd972換成10進位</vt:lpstr>
      <vt:lpstr>算出55666&lt;&lt;1的值</vt:lpstr>
      <vt:lpstr>輸入值得到flag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1.執行檔案觀察內容</dc:title>
  <dc:creator>A02wxy</dc:creator>
  <cp:lastModifiedBy>A02wxy</cp:lastModifiedBy>
  <cp:revision>4</cp:revision>
  <dcterms:created xsi:type="dcterms:W3CDTF">2019-05-16T10:19:36Z</dcterms:created>
  <dcterms:modified xsi:type="dcterms:W3CDTF">2019-05-16T12:00:11Z</dcterms:modified>
</cp:coreProperties>
</file>