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3209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1397951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1) Retrieve the </a:t>
            </a:r>
            <a:r>
              <a:rPr lang="en-US" sz="7200" b="1" dirty="0"/>
              <a:t>total number of orders placed</a:t>
            </a:r>
            <a:r>
              <a:rPr lang="en-US" sz="7200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05541" flipV="1">
            <a:off x="1435491" y="3141664"/>
            <a:ext cx="3821706" cy="602914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1DDBA3-FF80-D88D-7F5D-4EADF8AA8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57" y="2717506"/>
            <a:ext cx="5905972" cy="2774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A79672-2653-0873-57FF-49190086C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6665" y="4104901"/>
            <a:ext cx="3949766" cy="139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1F74-A48D-376D-369F-16280401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10) Analyze the cumulative revenue generated over time.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D418C1-CFB1-0585-2BB2-6FFA1B4DB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96" y="2699490"/>
            <a:ext cx="8450657" cy="32585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3F41B0-C368-50AF-8C9C-F0BC73207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157" y="4024178"/>
            <a:ext cx="3200847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6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B49-2074-0897-8FAC-493959F5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2) Calculate the total revenue generated from pizza sales.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0D86E2-E21A-9750-827D-432FF34EF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849" y="1866900"/>
            <a:ext cx="7021430" cy="268905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D2DE62-2B3E-7ED6-9E0F-5368FA19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215" y="2809789"/>
            <a:ext cx="3116620" cy="145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F0FF-0382-89FE-CE41-9354359B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3) Identify the most common pizza size ordered.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571A67-F097-3F94-EB28-2F0378D93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068" y="2749216"/>
            <a:ext cx="6798262" cy="28013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81B17F-E42F-9D33-DEA7-9D61D3D4F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788" y="3600256"/>
            <a:ext cx="2919769" cy="23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5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DE9F-EDB5-F1B8-6FB6-D081561A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4) Join the necessary tables to find the total quantity of each pizza category ordered.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641FA7-5521-DE5A-5726-1EA766CF8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5955"/>
          <a:stretch/>
        </p:blipFill>
        <p:spPr>
          <a:xfrm>
            <a:off x="589754" y="2659041"/>
            <a:ext cx="6436197" cy="34334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26325-152A-B1CC-915E-964A3DCE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157" y="3139751"/>
            <a:ext cx="3239021" cy="250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5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344D-5B2D-17BB-6224-4AEF844D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5) Determine the distribution of orders by hour of the day.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403F3E-D810-1D23-5C51-62FA02A4D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593" b="54374"/>
          <a:stretch/>
        </p:blipFill>
        <p:spPr>
          <a:xfrm>
            <a:off x="460630" y="2790630"/>
            <a:ext cx="7339762" cy="259313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EA0122-6177-A332-1CF5-C4BC95FD7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823" y="2205413"/>
            <a:ext cx="3082547" cy="336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987E-3C0E-F40A-E2B5-C3C5046C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6) Join relevant tables to find the category-wise distribution of pizzas.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B86288-90F2-87D7-3779-128A85360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420" y="2637197"/>
            <a:ext cx="5463388" cy="27983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57A679-EC88-9E57-0C36-066557AB7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847" y="2936359"/>
            <a:ext cx="3932010" cy="249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6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4DA8-2464-88E6-85B3-C4B94017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7) Group the orders by date and calculate the average number of pizzas ordered per day.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E1DED7-E4BA-A9D8-79E5-C82C7E15F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73" y="2622208"/>
            <a:ext cx="7498030" cy="36261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052377-FC4F-8ED5-D86F-AF277D669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719" y="3429000"/>
            <a:ext cx="3264308" cy="165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0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B28E1-D890-EF13-E105-8ABCB781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8) Determine the top 3 most ordered pizza types based on revenue.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2944D1-F815-4E4F-7993-E290F05D3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29" y="2473390"/>
            <a:ext cx="6921763" cy="368849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392571-0053-822C-0E21-72E670830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135" y="3429000"/>
            <a:ext cx="4048690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1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4DAC-1E71-21ED-DAF3-90DFF4D2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9) Calculate the percentage contribution of each pizza type to total revenue.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4C5EA4-259E-A742-DED8-7B059ABA1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11" y="2277447"/>
            <a:ext cx="7720712" cy="43815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F8354C-C470-8A13-E9C8-913ADF0BC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563" y="3650881"/>
            <a:ext cx="2645994" cy="210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44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{C2D979D2-1EBC-490E-BC93-6AC45C6B0126}tf12214701_win32</Template>
  <TotalTime>67</TotalTime>
  <Words>130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Goudy Old Style</vt:lpstr>
      <vt:lpstr>Wingdings 2</vt:lpstr>
      <vt:lpstr>SlateVTI</vt:lpstr>
      <vt:lpstr>1) Retrieve the total number of orders placed.</vt:lpstr>
      <vt:lpstr>2) Calculate the total revenue generated from pizza sales.</vt:lpstr>
      <vt:lpstr>3) Identify the most common pizza size ordered.</vt:lpstr>
      <vt:lpstr>4) Join the necessary tables to find the total quantity of each pizza category ordered.</vt:lpstr>
      <vt:lpstr>5) Determine the distribution of orders by hour of the day.</vt:lpstr>
      <vt:lpstr>6) Join relevant tables to find the category-wise distribution of pizzas.</vt:lpstr>
      <vt:lpstr>7) Group the orders by date and calculate the average number of pizzas ordered per day.</vt:lpstr>
      <vt:lpstr>8) Determine the top 3 most ordered pizza types based on revenue.</vt:lpstr>
      <vt:lpstr>9) Calculate the percentage contribution of each pizza type to total revenue.</vt:lpstr>
      <vt:lpstr>10) Analyze the cumulative revenue generated over time.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 RATHOD</dc:creator>
  <cp:lastModifiedBy>NAYAN RATHOD</cp:lastModifiedBy>
  <cp:revision>8</cp:revision>
  <dcterms:created xsi:type="dcterms:W3CDTF">2024-08-05T15:13:43Z</dcterms:created>
  <dcterms:modified xsi:type="dcterms:W3CDTF">2024-08-13T02:34:16Z</dcterms:modified>
</cp:coreProperties>
</file>