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Fantasland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/>
              <a:t>small </a:t>
            </a:r>
            <a:r>
              <a:rPr lang="en-US" dirty="0" smtClean="0"/>
              <a:t>shops</a:t>
            </a:r>
          </a:p>
          <a:p>
            <a:pPr lvl="1"/>
            <a:r>
              <a:rPr lang="en-US" dirty="0" smtClean="0"/>
              <a:t>Stock management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nvoice management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management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and user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111389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409" y="1903528"/>
            <a:ext cx="3898206" cy="1338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10" y="1903528"/>
            <a:ext cx="1624658" cy="1624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02" y="4467687"/>
            <a:ext cx="1697819" cy="1367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63" y="4931962"/>
            <a:ext cx="3202576" cy="9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8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223" y="2935049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474</TotalTime>
  <Words>19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Fantasland</vt:lpstr>
      <vt:lpstr>Application Goals</vt:lpstr>
      <vt:lpstr>Technologies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Fantasland</dc:title>
  <dc:creator>Chalakov</dc:creator>
  <cp:lastModifiedBy>Chalakov</cp:lastModifiedBy>
  <cp:revision>4</cp:revision>
  <dcterms:created xsi:type="dcterms:W3CDTF">2019-09-14T04:12:24Z</dcterms:created>
  <dcterms:modified xsi:type="dcterms:W3CDTF">2019-09-14T12:07:17Z</dcterms:modified>
</cp:coreProperties>
</file>