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74" r:id="rId7"/>
    <p:sldId id="273" r:id="rId8"/>
    <p:sldId id="276" r:id="rId9"/>
    <p:sldId id="272" r:id="rId10"/>
    <p:sldId id="278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06/10/2019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06/10/2019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830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584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70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489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885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06/10/2019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06/10/2019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06/10/2019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06/10/2019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06/10/2019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06/10/2019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06/10/2019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06/10/2019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06/10/2019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06/10/2019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www.differenzatra.it/differenza-tra-server-e-clien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INF-343</a:t>
            </a:r>
            <a:br>
              <a:rPr lang="es-ES" dirty="0"/>
            </a:br>
            <a:r>
              <a:rPr lang="es-ES" dirty="0"/>
              <a:t>Sistemas Distribuidos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4808984"/>
            <a:ext cx="10058400" cy="924272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Tarea 1:</a:t>
            </a:r>
          </a:p>
          <a:p>
            <a:pPr rtl="0"/>
            <a:r>
              <a:rPr lang="es-ES" dirty="0"/>
              <a:t>	Nicolás Acevedo</a:t>
            </a:r>
          </a:p>
          <a:p>
            <a:pPr rtl="0"/>
            <a:r>
              <a:rPr lang="es-ES" dirty="0"/>
              <a:t>	Vicente </a:t>
            </a:r>
            <a:r>
              <a:rPr lang="es-ES" dirty="0" err="1"/>
              <a:t>Yagui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OBJETIVOS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908048" y="1855694"/>
            <a:ext cx="4343400" cy="685800"/>
          </a:xfrm>
        </p:spPr>
        <p:txBody>
          <a:bodyPr rtlCol="0"/>
          <a:lstStyle/>
          <a:p>
            <a:pPr rtl="0"/>
            <a:r>
              <a:rPr lang="es-ES" dirty="0"/>
              <a:t>Virtualización de arquitectura</a:t>
            </a:r>
          </a:p>
        </p:txBody>
      </p:sp>
      <p:pic>
        <p:nvPicPr>
          <p:cNvPr id="8" name="Marcador de contenido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ECBFA27-B7C3-4E78-A25F-6819EC0E9F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48" y="2514601"/>
            <a:ext cx="3581400" cy="3581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6040" y="1855694"/>
            <a:ext cx="4343400" cy="685800"/>
          </a:xfrm>
        </p:spPr>
        <p:txBody>
          <a:bodyPr rtlCol="0"/>
          <a:lstStyle/>
          <a:p>
            <a:pPr rtl="0"/>
            <a:r>
              <a:rPr lang="es-ES" dirty="0"/>
              <a:t>Simulación de sistema distribuido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0B373C7-299E-4860-8E4E-2CACE8F423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6053"/>
          <a:stretch/>
        </p:blipFill>
        <p:spPr>
          <a:xfrm flipH="1">
            <a:off x="6702552" y="2514600"/>
            <a:ext cx="3581400" cy="3581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ACTIVIDAD 1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El cliente y el servidor están en containers diferentes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Deben registrar cada interacción</a:t>
            </a:r>
          </a:p>
        </p:txBody>
      </p:sp>
      <p:pic>
        <p:nvPicPr>
          <p:cNvPr id="15" name="Marcador de contenido 14" descr="Imagen que contiene electrónica, computadora&#10;&#10;Descripción generada automáticamente">
            <a:extLst>
              <a:ext uri="{FF2B5EF4-FFF2-40B4-BE49-F238E27FC236}">
                <a16:creationId xmlns:a16="http://schemas.microsoft.com/office/drawing/2014/main" id="{AF3971D2-8CB0-493F-9AD1-9AA4CFDF5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5200" y="881062"/>
            <a:ext cx="5991225" cy="5095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EBABDF42-D490-4DB7-9389-CA810AEF5608}"/>
              </a:ext>
            </a:extLst>
          </p:cNvPr>
          <p:cNvSpPr/>
          <p:nvPr/>
        </p:nvSpPr>
        <p:spPr>
          <a:xfrm>
            <a:off x="3215680" y="1600200"/>
            <a:ext cx="1656184" cy="6046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50A6E6B-1FA7-4D8E-A1C8-83D25C9669D7}"/>
              </a:ext>
            </a:extLst>
          </p:cNvPr>
          <p:cNvSpPr/>
          <p:nvPr/>
        </p:nvSpPr>
        <p:spPr>
          <a:xfrm>
            <a:off x="4655840" y="3863443"/>
            <a:ext cx="1656184" cy="6046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0" name="Gráfico 19" descr="Documento">
            <a:extLst>
              <a:ext uri="{FF2B5EF4-FFF2-40B4-BE49-F238E27FC236}">
                <a16:creationId xmlns:a16="http://schemas.microsoft.com/office/drawing/2014/main" id="{F7001681-5720-4F27-B689-9B3A4AA4D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3772" y="988132"/>
            <a:ext cx="914400" cy="914400"/>
          </a:xfrm>
          <a:prstGeom prst="rect">
            <a:avLst/>
          </a:prstGeom>
        </p:spPr>
      </p:pic>
      <p:pic>
        <p:nvPicPr>
          <p:cNvPr id="24" name="Gráfico 23" descr="Flecha curva en el sentido contrario a las agujas del reloj">
            <a:extLst>
              <a:ext uri="{FF2B5EF4-FFF2-40B4-BE49-F238E27FC236}">
                <a16:creationId xmlns:a16="http://schemas.microsoft.com/office/drawing/2014/main" id="{461F0266-0F9A-4B96-B3AD-2790237FF1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4866928" y="783431"/>
            <a:ext cx="914400" cy="914400"/>
          </a:xfrm>
          <a:prstGeom prst="rect">
            <a:avLst/>
          </a:prstGeom>
        </p:spPr>
      </p:pic>
      <p:pic>
        <p:nvPicPr>
          <p:cNvPr id="25" name="Gráfico 24" descr="Flecha curva en el sentido contrario a las agujas del reloj">
            <a:extLst>
              <a:ext uri="{FF2B5EF4-FFF2-40B4-BE49-F238E27FC236}">
                <a16:creationId xmlns:a16="http://schemas.microsoft.com/office/drawing/2014/main" id="{0E3A1A40-94F6-4A2C-A45C-1CC6204CA5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4043772" y="4223012"/>
            <a:ext cx="914400" cy="914400"/>
          </a:xfrm>
          <a:prstGeom prst="rect">
            <a:avLst/>
          </a:prstGeom>
        </p:spPr>
      </p:pic>
      <p:pic>
        <p:nvPicPr>
          <p:cNvPr id="26" name="Gráfico 25" descr="Documento">
            <a:extLst>
              <a:ext uri="{FF2B5EF4-FFF2-40B4-BE49-F238E27FC236}">
                <a16:creationId xmlns:a16="http://schemas.microsoft.com/office/drawing/2014/main" id="{3B0F6FC7-6B2F-4619-88E8-DC0657CB8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6928" y="4716162"/>
            <a:ext cx="914400" cy="91440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7A39CB19-3704-4120-BE45-2B765B43F3E7}"/>
              </a:ext>
            </a:extLst>
          </p:cNvPr>
          <p:cNvSpPr txBox="1"/>
          <p:nvPr/>
        </p:nvSpPr>
        <p:spPr>
          <a:xfrm>
            <a:off x="4178737" y="1790517"/>
            <a:ext cx="954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solidFill>
                  <a:schemeClr val="bg1"/>
                </a:solidFill>
              </a:rPr>
              <a:t>log.txt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3404250-076A-44F3-A371-5A5708B62918}"/>
              </a:ext>
            </a:extLst>
          </p:cNvPr>
          <p:cNvSpPr txBox="1"/>
          <p:nvPr/>
        </p:nvSpPr>
        <p:spPr>
          <a:xfrm>
            <a:off x="4727848" y="5476673"/>
            <a:ext cx="1353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solidFill>
                  <a:schemeClr val="bg1"/>
                </a:solidFill>
              </a:rPr>
              <a:t>Respuestas.txt</a:t>
            </a:r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9C665-A5F4-4391-849D-86CBE69D21B0}"/>
              </a:ext>
            </a:extLst>
          </p:cNvPr>
          <p:cNvSpPr txBox="1">
            <a:spLocks/>
          </p:cNvSpPr>
          <p:nvPr/>
        </p:nvSpPr>
        <p:spPr>
          <a:xfrm>
            <a:off x="7997952" y="1600200"/>
            <a:ext cx="3642664" cy="18288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Docker-compose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7F1AAD-B001-4406-B95C-D60EEBEC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764704"/>
            <a:ext cx="6408712" cy="53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DD56B761-F873-497B-902C-4B3F5696C11D}"/>
              </a:ext>
            </a:extLst>
          </p:cNvPr>
          <p:cNvSpPr/>
          <p:nvPr/>
        </p:nvSpPr>
        <p:spPr>
          <a:xfrm>
            <a:off x="4799856" y="5725608"/>
            <a:ext cx="6823454" cy="662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7663" y="1804901"/>
            <a:ext cx="3122613" cy="1828800"/>
          </a:xfrm>
        </p:spPr>
        <p:txBody>
          <a:bodyPr rtlCol="0"/>
          <a:lstStyle/>
          <a:p>
            <a:pPr rtl="0"/>
            <a:r>
              <a:rPr lang="es-ES" dirty="0"/>
              <a:t>ACTIVIDAD 2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387663" y="3633701"/>
            <a:ext cx="3124161" cy="18288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Cada nodo de la red está en un container diferente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Deben registrar cada interacción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El cliente sólo conoce al Head </a:t>
            </a:r>
            <a:r>
              <a:rPr lang="es-ES" dirty="0" err="1"/>
              <a:t>Node</a:t>
            </a:r>
            <a:endParaRPr lang="es-ES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FE8FE124-EBAC-4C0E-B390-9DBAFE848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9856" y="476672"/>
            <a:ext cx="6823454" cy="5270031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73B3A7E-C46F-4DCC-B324-1DEAC2B30C51}"/>
              </a:ext>
            </a:extLst>
          </p:cNvPr>
          <p:cNvSpPr/>
          <p:nvPr/>
        </p:nvSpPr>
        <p:spPr>
          <a:xfrm>
            <a:off x="5008892" y="5066038"/>
            <a:ext cx="1626093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D12360C-5185-42DA-8EE6-330D518C7D81}"/>
              </a:ext>
            </a:extLst>
          </p:cNvPr>
          <p:cNvSpPr/>
          <p:nvPr/>
        </p:nvSpPr>
        <p:spPr>
          <a:xfrm>
            <a:off x="7289936" y="5014119"/>
            <a:ext cx="3678423" cy="5328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815366B-4B7C-462A-BDCE-8921242A542F}"/>
              </a:ext>
            </a:extLst>
          </p:cNvPr>
          <p:cNvSpPr/>
          <p:nvPr/>
        </p:nvSpPr>
        <p:spPr>
          <a:xfrm>
            <a:off x="8832304" y="590792"/>
            <a:ext cx="1296144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B29C90-880A-41DF-820B-ABF6A6BF6717}"/>
              </a:ext>
            </a:extLst>
          </p:cNvPr>
          <p:cNvSpPr txBox="1"/>
          <p:nvPr/>
        </p:nvSpPr>
        <p:spPr>
          <a:xfrm>
            <a:off x="5326885" y="4892518"/>
            <a:ext cx="92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BF504CA-EAE1-4805-8656-B9AFF570F7F0}"/>
              </a:ext>
            </a:extLst>
          </p:cNvPr>
          <p:cNvSpPr txBox="1"/>
          <p:nvPr/>
        </p:nvSpPr>
        <p:spPr>
          <a:xfrm>
            <a:off x="8754274" y="65468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Head </a:t>
            </a:r>
            <a:r>
              <a:rPr lang="es-CL" b="1" dirty="0" err="1">
                <a:solidFill>
                  <a:schemeClr val="bg1"/>
                </a:solidFill>
              </a:rPr>
              <a:t>Node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8551F28-D131-4458-94DA-D0E795E7A687}"/>
              </a:ext>
            </a:extLst>
          </p:cNvPr>
          <p:cNvSpPr txBox="1"/>
          <p:nvPr/>
        </p:nvSpPr>
        <p:spPr>
          <a:xfrm>
            <a:off x="7353035" y="48689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Data </a:t>
            </a:r>
            <a:r>
              <a:rPr lang="es-CL" b="1" dirty="0" err="1">
                <a:solidFill>
                  <a:schemeClr val="bg1"/>
                </a:solidFill>
              </a:rPr>
              <a:t>Node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75647D3-C6B3-4738-B532-3D0AE91C7147}"/>
              </a:ext>
            </a:extLst>
          </p:cNvPr>
          <p:cNvSpPr txBox="1"/>
          <p:nvPr/>
        </p:nvSpPr>
        <p:spPr>
          <a:xfrm>
            <a:off x="8698361" y="488154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Data </a:t>
            </a:r>
            <a:r>
              <a:rPr lang="es-CL" b="1" dirty="0" err="1">
                <a:solidFill>
                  <a:schemeClr val="bg1"/>
                </a:solidFill>
              </a:rPr>
              <a:t>Node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97E061E-D61A-4582-845E-78484A0283D6}"/>
              </a:ext>
            </a:extLst>
          </p:cNvPr>
          <p:cNvSpPr txBox="1"/>
          <p:nvPr/>
        </p:nvSpPr>
        <p:spPr>
          <a:xfrm>
            <a:off x="9902314" y="48791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Data </a:t>
            </a:r>
            <a:r>
              <a:rPr lang="es-CL" b="1" dirty="0" err="1">
                <a:solidFill>
                  <a:schemeClr val="bg1"/>
                </a:solidFill>
              </a:rPr>
              <a:t>Node</a:t>
            </a:r>
            <a:endParaRPr lang="es-CL" b="1" dirty="0">
              <a:solidFill>
                <a:schemeClr val="bg1"/>
              </a:solidFill>
            </a:endParaRPr>
          </a:p>
        </p:txBody>
      </p:sp>
      <p:pic>
        <p:nvPicPr>
          <p:cNvPr id="34" name="Gráfico 33" descr="Documento">
            <a:extLst>
              <a:ext uri="{FF2B5EF4-FFF2-40B4-BE49-F238E27FC236}">
                <a16:creationId xmlns:a16="http://schemas.microsoft.com/office/drawing/2014/main" id="{F1045C69-702E-41AD-B3E4-5143A5AAF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4498" y="1828146"/>
            <a:ext cx="607722" cy="607722"/>
          </a:xfrm>
          <a:prstGeom prst="rect">
            <a:avLst/>
          </a:prstGeom>
        </p:spPr>
      </p:pic>
      <p:pic>
        <p:nvPicPr>
          <p:cNvPr id="35" name="Gráfico 34" descr="Flecha curva en el sentido contrario a las agujas del reloj">
            <a:extLst>
              <a:ext uri="{FF2B5EF4-FFF2-40B4-BE49-F238E27FC236}">
                <a16:creationId xmlns:a16="http://schemas.microsoft.com/office/drawing/2014/main" id="{A602AF27-51E0-4288-B900-117B55EA4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 flipH="1">
            <a:off x="9785982" y="942718"/>
            <a:ext cx="834438" cy="834438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621EC354-6CFB-4408-A1E0-FA1E17D08C34}"/>
              </a:ext>
            </a:extLst>
          </p:cNvPr>
          <p:cNvSpPr txBox="1"/>
          <p:nvPr/>
        </p:nvSpPr>
        <p:spPr>
          <a:xfrm>
            <a:off x="10314706" y="2373686"/>
            <a:ext cx="1459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chemeClr val="bg1"/>
                </a:solidFill>
              </a:rPr>
              <a:t>registro_server.txt</a:t>
            </a:r>
          </a:p>
        </p:txBody>
      </p:sp>
      <p:pic>
        <p:nvPicPr>
          <p:cNvPr id="37" name="Gráfico 36" descr="Documento">
            <a:extLst>
              <a:ext uri="{FF2B5EF4-FFF2-40B4-BE49-F238E27FC236}">
                <a16:creationId xmlns:a16="http://schemas.microsoft.com/office/drawing/2014/main" id="{58BBC739-6A01-4400-96F9-5A009AD23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3108" y="1020769"/>
            <a:ext cx="607722" cy="607722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CD94AC61-195F-40C4-8F14-D07B3A052DF1}"/>
              </a:ext>
            </a:extLst>
          </p:cNvPr>
          <p:cNvSpPr txBox="1"/>
          <p:nvPr/>
        </p:nvSpPr>
        <p:spPr>
          <a:xfrm>
            <a:off x="10320762" y="1550696"/>
            <a:ext cx="14599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dirty="0">
                <a:solidFill>
                  <a:schemeClr val="bg1"/>
                </a:solidFill>
              </a:rPr>
              <a:t>heartbeat_server.txt</a:t>
            </a:r>
          </a:p>
        </p:txBody>
      </p:sp>
      <p:pic>
        <p:nvPicPr>
          <p:cNvPr id="39" name="Gráfico 38" descr="Flecha curva en el sentido contrario a las agujas del reloj">
            <a:extLst>
              <a:ext uri="{FF2B5EF4-FFF2-40B4-BE49-F238E27FC236}">
                <a16:creationId xmlns:a16="http://schemas.microsoft.com/office/drawing/2014/main" id="{58696DCF-9DE0-4170-8EAA-EB3B18FB5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513466" y="5018392"/>
            <a:ext cx="474270" cy="474270"/>
          </a:xfrm>
          <a:prstGeom prst="rect">
            <a:avLst/>
          </a:prstGeom>
        </p:spPr>
      </p:pic>
      <p:pic>
        <p:nvPicPr>
          <p:cNvPr id="40" name="Gráfico 39" descr="Documento">
            <a:extLst>
              <a:ext uri="{FF2B5EF4-FFF2-40B4-BE49-F238E27FC236}">
                <a16:creationId xmlns:a16="http://schemas.microsoft.com/office/drawing/2014/main" id="{190AF767-E322-4BAB-A2F2-DCA746D5D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6407" y="5342310"/>
            <a:ext cx="529927" cy="529927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1EEB3EC3-8B73-4FFD-994B-534E90882517}"/>
              </a:ext>
            </a:extLst>
          </p:cNvPr>
          <p:cNvSpPr txBox="1"/>
          <p:nvPr/>
        </p:nvSpPr>
        <p:spPr>
          <a:xfrm>
            <a:off x="7249877" y="5764939"/>
            <a:ext cx="14599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dirty="0">
                <a:solidFill>
                  <a:schemeClr val="bg1"/>
                </a:solidFill>
              </a:rPr>
              <a:t>data.txt</a:t>
            </a:r>
          </a:p>
        </p:txBody>
      </p:sp>
      <p:pic>
        <p:nvPicPr>
          <p:cNvPr id="42" name="Gráfico 41" descr="Flecha curva en el sentido contrario a las agujas del reloj">
            <a:extLst>
              <a:ext uri="{FF2B5EF4-FFF2-40B4-BE49-F238E27FC236}">
                <a16:creationId xmlns:a16="http://schemas.microsoft.com/office/drawing/2014/main" id="{BCB6A58C-0B72-4807-867C-7301C36719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0015025" y="5023690"/>
            <a:ext cx="474270" cy="474270"/>
          </a:xfrm>
          <a:prstGeom prst="rect">
            <a:avLst/>
          </a:prstGeom>
        </p:spPr>
      </p:pic>
      <p:pic>
        <p:nvPicPr>
          <p:cNvPr id="43" name="Gráfico 42" descr="Documento">
            <a:extLst>
              <a:ext uri="{FF2B5EF4-FFF2-40B4-BE49-F238E27FC236}">
                <a16:creationId xmlns:a16="http://schemas.microsoft.com/office/drawing/2014/main" id="{7A8651C7-5189-4C57-B440-8A531C035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7966" y="5347608"/>
            <a:ext cx="529927" cy="529927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43DEB488-F5C4-4DC4-A417-9CD1DF57B147}"/>
              </a:ext>
            </a:extLst>
          </p:cNvPr>
          <p:cNvSpPr txBox="1"/>
          <p:nvPr/>
        </p:nvSpPr>
        <p:spPr>
          <a:xfrm>
            <a:off x="9751436" y="5770237"/>
            <a:ext cx="14599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dirty="0">
                <a:solidFill>
                  <a:schemeClr val="bg1"/>
                </a:solidFill>
              </a:rPr>
              <a:t>data.txt</a:t>
            </a:r>
          </a:p>
        </p:txBody>
      </p:sp>
      <p:pic>
        <p:nvPicPr>
          <p:cNvPr id="45" name="Gráfico 44" descr="Flecha curva en el sentido contrario a las agujas del reloj">
            <a:extLst>
              <a:ext uri="{FF2B5EF4-FFF2-40B4-BE49-F238E27FC236}">
                <a16:creationId xmlns:a16="http://schemas.microsoft.com/office/drawing/2014/main" id="{B2B966E1-1D7A-4D1B-8070-4C94586E95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8856015" y="5023690"/>
            <a:ext cx="474270" cy="474270"/>
          </a:xfrm>
          <a:prstGeom prst="rect">
            <a:avLst/>
          </a:prstGeom>
        </p:spPr>
      </p:pic>
      <p:pic>
        <p:nvPicPr>
          <p:cNvPr id="46" name="Gráfico 45" descr="Documento">
            <a:extLst>
              <a:ext uri="{FF2B5EF4-FFF2-40B4-BE49-F238E27FC236}">
                <a16:creationId xmlns:a16="http://schemas.microsoft.com/office/drawing/2014/main" id="{B1B03B04-5C9C-434F-B478-7D958FA33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8956" y="5347608"/>
            <a:ext cx="529927" cy="529927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E8287226-1C0F-40D6-965B-CAA96919369F}"/>
              </a:ext>
            </a:extLst>
          </p:cNvPr>
          <p:cNvSpPr txBox="1"/>
          <p:nvPr/>
        </p:nvSpPr>
        <p:spPr>
          <a:xfrm>
            <a:off x="8592426" y="5770237"/>
            <a:ext cx="14599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dirty="0">
                <a:solidFill>
                  <a:schemeClr val="bg1"/>
                </a:solidFill>
              </a:rPr>
              <a:t>data.txt</a:t>
            </a:r>
          </a:p>
        </p:txBody>
      </p:sp>
      <p:pic>
        <p:nvPicPr>
          <p:cNvPr id="51" name="Gráfico 50" descr="Flecha curva en el sentido contrario a las agujas del reloj">
            <a:extLst>
              <a:ext uri="{FF2B5EF4-FFF2-40B4-BE49-F238E27FC236}">
                <a16:creationId xmlns:a16="http://schemas.microsoft.com/office/drawing/2014/main" id="{F944C5A3-1C90-4909-A150-1425E63173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858865" y="3239114"/>
            <a:ext cx="474270" cy="474270"/>
          </a:xfrm>
          <a:prstGeom prst="rect">
            <a:avLst/>
          </a:prstGeom>
        </p:spPr>
      </p:pic>
      <p:pic>
        <p:nvPicPr>
          <p:cNvPr id="52" name="Gráfico 51" descr="Documento">
            <a:extLst>
              <a:ext uri="{FF2B5EF4-FFF2-40B4-BE49-F238E27FC236}">
                <a16:creationId xmlns:a16="http://schemas.microsoft.com/office/drawing/2014/main" id="{338E2E99-C640-4B7A-AB90-84E992734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7358" y="2616967"/>
            <a:ext cx="529927" cy="529927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57F70CF1-535F-4BE9-BE15-4D1B1150EAF0}"/>
              </a:ext>
            </a:extLst>
          </p:cNvPr>
          <p:cNvSpPr txBox="1"/>
          <p:nvPr/>
        </p:nvSpPr>
        <p:spPr>
          <a:xfrm>
            <a:off x="5955225" y="3043856"/>
            <a:ext cx="14599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dirty="0">
                <a:solidFill>
                  <a:schemeClr val="bg1"/>
                </a:solidFill>
              </a:rPr>
              <a:t>registro_cliente.txt</a:t>
            </a:r>
          </a:p>
        </p:txBody>
      </p:sp>
    </p:spTree>
    <p:extLst>
      <p:ext uri="{BB962C8B-B14F-4D97-AF65-F5344CB8AC3E}">
        <p14:creationId xmlns:p14="http://schemas.microsoft.com/office/powerpoint/2010/main" val="302961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C6DD32F-119A-4F90-9922-96201B24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744" y="1624318"/>
            <a:ext cx="3642664" cy="1828800"/>
          </a:xfrm>
        </p:spPr>
        <p:txBody>
          <a:bodyPr rtlCol="0"/>
          <a:lstStyle/>
          <a:p>
            <a:pPr rtl="0"/>
            <a:r>
              <a:rPr lang="es-ES" dirty="0"/>
              <a:t>Docker-</a:t>
            </a:r>
            <a:r>
              <a:rPr lang="es-ES" dirty="0" err="1"/>
              <a:t>compose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3A6BA8-6DA7-4CB5-A619-60060D71D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1" y="404664"/>
            <a:ext cx="3695511" cy="55809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D56472-3FD6-4277-916D-9D1D11C99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862" y="764704"/>
            <a:ext cx="4369386" cy="52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5029200" cy="1711037"/>
          </a:xfrm>
        </p:spPr>
        <p:txBody>
          <a:bodyPr rtlCol="0">
            <a:normAutofit/>
          </a:bodyPr>
          <a:lstStyle/>
          <a:p>
            <a:pPr rtl="0"/>
            <a:r>
              <a:rPr lang="es-ES" sz="6600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384850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0</TotalTime>
  <Words>98</Words>
  <Application>Microsoft Office PowerPoint</Application>
  <PresentationFormat>Panorámica</PresentationFormat>
  <Paragraphs>35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Equipo informático 16 × 9</vt:lpstr>
      <vt:lpstr>INF-343 Sistemas Distribuidos</vt:lpstr>
      <vt:lpstr>OBJETIVOS</vt:lpstr>
      <vt:lpstr>ACTIVIDAD 1</vt:lpstr>
      <vt:lpstr>Presentación de PowerPoint</vt:lpstr>
      <vt:lpstr>ACTIVIDAD 2</vt:lpstr>
      <vt:lpstr>Docker-compose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2019-10-07T00:49:05Z</dcterms:created>
  <dcterms:modified xsi:type="dcterms:W3CDTF">2019-10-07T03:01:27Z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