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3" r:id="rId17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24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4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10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08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tags" Target="../tags/tag143.xml"/><Relationship Id="rId18" Type="http://schemas.openxmlformats.org/officeDocument/2006/relationships/image" Target="../media/image1.tmp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6" Type="http://schemas.openxmlformats.org/officeDocument/2006/relationships/tags" Target="../tags/tag146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18" Type="http://schemas.openxmlformats.org/officeDocument/2006/relationships/image" Target="../media/image1.tmp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48.xml"/><Relationship Id="rId16" Type="http://schemas.openxmlformats.org/officeDocument/2006/relationships/tags" Target="../tags/tag162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5" Type="http://schemas.openxmlformats.org/officeDocument/2006/relationships/tags" Target="../tags/tag16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tags" Target="../tags/tag16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18" Type="http://schemas.openxmlformats.org/officeDocument/2006/relationships/image" Target="../media/image1.tmp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64.xml"/><Relationship Id="rId16" Type="http://schemas.openxmlformats.org/officeDocument/2006/relationships/tags" Target="../tags/tag178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5" Type="http://schemas.openxmlformats.org/officeDocument/2006/relationships/tags" Target="../tags/tag177.xml"/><Relationship Id="rId10" Type="http://schemas.openxmlformats.org/officeDocument/2006/relationships/tags" Target="../tags/tag172.xml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tags" Target="../tags/tag191.xml"/><Relationship Id="rId18" Type="http://schemas.openxmlformats.org/officeDocument/2006/relationships/image" Target="../media/image1.tmp"/><Relationship Id="rId3" Type="http://schemas.openxmlformats.org/officeDocument/2006/relationships/tags" Target="../tags/tag181.xml"/><Relationship Id="rId7" Type="http://schemas.openxmlformats.org/officeDocument/2006/relationships/tags" Target="../tags/tag185.xml"/><Relationship Id="rId12" Type="http://schemas.openxmlformats.org/officeDocument/2006/relationships/tags" Target="../tags/tag19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80.xml"/><Relationship Id="rId16" Type="http://schemas.openxmlformats.org/officeDocument/2006/relationships/tags" Target="../tags/tag194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5" Type="http://schemas.openxmlformats.org/officeDocument/2006/relationships/tags" Target="../tags/tag183.xml"/><Relationship Id="rId15" Type="http://schemas.openxmlformats.org/officeDocument/2006/relationships/tags" Target="../tags/tag193.xml"/><Relationship Id="rId10" Type="http://schemas.openxmlformats.org/officeDocument/2006/relationships/tags" Target="../tags/tag188.xml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tags" Target="../tags/tag19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13" Type="http://schemas.openxmlformats.org/officeDocument/2006/relationships/tags" Target="../tags/tag207.xml"/><Relationship Id="rId18" Type="http://schemas.openxmlformats.org/officeDocument/2006/relationships/image" Target="../media/image1.tmp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12" Type="http://schemas.openxmlformats.org/officeDocument/2006/relationships/tags" Target="../tags/tag206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96.xml"/><Relationship Id="rId16" Type="http://schemas.openxmlformats.org/officeDocument/2006/relationships/tags" Target="../tags/tag210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tags" Target="../tags/tag205.xml"/><Relationship Id="rId5" Type="http://schemas.openxmlformats.org/officeDocument/2006/relationships/tags" Target="../tags/tag199.xml"/><Relationship Id="rId15" Type="http://schemas.openxmlformats.org/officeDocument/2006/relationships/tags" Target="../tags/tag209.xml"/><Relationship Id="rId10" Type="http://schemas.openxmlformats.org/officeDocument/2006/relationships/tags" Target="../tags/tag204.xml"/><Relationship Id="rId4" Type="http://schemas.openxmlformats.org/officeDocument/2006/relationships/tags" Target="../tags/tag198.xml"/><Relationship Id="rId9" Type="http://schemas.openxmlformats.org/officeDocument/2006/relationships/tags" Target="../tags/tag203.xml"/><Relationship Id="rId14" Type="http://schemas.openxmlformats.org/officeDocument/2006/relationships/tags" Target="../tags/tag20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tags" Target="../tags/tag223.xml"/><Relationship Id="rId18" Type="http://schemas.openxmlformats.org/officeDocument/2006/relationships/image" Target="../media/image1.tmp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12" Type="http://schemas.openxmlformats.org/officeDocument/2006/relationships/tags" Target="../tags/tag22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12.xml"/><Relationship Id="rId16" Type="http://schemas.openxmlformats.org/officeDocument/2006/relationships/tags" Target="../tags/tag226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tags" Target="../tags/tag221.xml"/><Relationship Id="rId5" Type="http://schemas.openxmlformats.org/officeDocument/2006/relationships/tags" Target="../tags/tag215.xml"/><Relationship Id="rId15" Type="http://schemas.openxmlformats.org/officeDocument/2006/relationships/tags" Target="../tags/tag225.xml"/><Relationship Id="rId10" Type="http://schemas.openxmlformats.org/officeDocument/2006/relationships/tags" Target="../tags/tag220.xml"/><Relationship Id="rId4" Type="http://schemas.openxmlformats.org/officeDocument/2006/relationships/tags" Target="../tags/tag214.xml"/><Relationship Id="rId9" Type="http://schemas.openxmlformats.org/officeDocument/2006/relationships/tags" Target="../tags/tag219.xml"/><Relationship Id="rId14" Type="http://schemas.openxmlformats.org/officeDocument/2006/relationships/tags" Target="../tags/tag2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tags" Target="../tags/tag239.xml"/><Relationship Id="rId18" Type="http://schemas.openxmlformats.org/officeDocument/2006/relationships/image" Target="../media/image1.tmp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28.xml"/><Relationship Id="rId16" Type="http://schemas.openxmlformats.org/officeDocument/2006/relationships/tags" Target="../tags/tag242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5" Type="http://schemas.openxmlformats.org/officeDocument/2006/relationships/tags" Target="../tags/tag241.xml"/><Relationship Id="rId10" Type="http://schemas.openxmlformats.org/officeDocument/2006/relationships/tags" Target="../tags/tag236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tags" Target="../tags/tag24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1.tmp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image" Target="../media/image1.tmp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image" Target="../media/image1.tmp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image" Target="../media/image1.tmp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image" Target="../media/image1.tmp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18" Type="http://schemas.openxmlformats.org/officeDocument/2006/relationships/image" Target="../media/image1.tmp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image" Target="../media/image1.tmp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image" Target="../media/image1.tmp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6" Type="http://schemas.openxmlformats.org/officeDocument/2006/relationships/tags" Target="../tags/tag130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5" Type="http://schemas.openxmlformats.org/officeDocument/2006/relationships/tags" Target="../tags/tag12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指针作业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 smtClean="0">
                <a:solidFill>
                  <a:srgbClr val="000000"/>
                </a:solidFill>
              </a:rPr>
              <a:t>总分</a:t>
            </a:r>
            <a:r>
              <a:rPr lang="en-US" altLang="zh-CN" sz="2000" smtClean="0">
                <a:solidFill>
                  <a:srgbClr val="000000"/>
                </a:solidFill>
              </a:rPr>
              <a:t>: 100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297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955754"/>
            <a:ext cx="4288155" cy="2215991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3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执行下面程序段后</a:t>
            </a:r>
            <a:r>
              <a:rPr lang="en-US" altLang="zh-CN" sz="23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,ab</a:t>
            </a:r>
            <a:r>
              <a:rPr lang="zh-CN" altLang="en-US" sz="23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的值为</a:t>
            </a:r>
            <a:r>
              <a:rPr lang="en-US" altLang="zh-CN" sz="23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 )</a:t>
            </a:r>
            <a:r>
              <a:rPr lang="zh-CN" altLang="en-US" sz="23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r>
              <a:rPr lang="en-US" altLang="zh-CN" sz="23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
</a:t>
            </a:r>
            <a:r>
              <a:rPr lang="en-US" altLang="zh-CN" sz="23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3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*</a:t>
            </a:r>
            <a:r>
              <a:rPr lang="en-US" altLang="zh-CN" sz="23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var,ab</a:t>
            </a:r>
            <a:r>
              <a:rPr lang="en-US" altLang="zh-CN" sz="23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;
ab=100;var=&amp;ab; ab=*var+10;</a:t>
            </a:r>
            <a:endParaRPr lang="zh-CN" altLang="en-US" sz="23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8623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120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8623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110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8623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100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6686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90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329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771089"/>
            <a:ext cx="3542030" cy="258532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下面程序运行结果是</a:t>
            </a:r>
            <a:r>
              <a:rPr lang="en-US" altLang="zh-CN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 )</a:t>
            </a: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r>
              <a:rPr lang="en-US" altLang="zh-CN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(10</a:t>
            </a: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</a:t>
            </a:r>
            <a:r>
              <a:rPr lang="en-US" altLang="zh-CN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
void fun(int x)
{printf("%d\n", ++*x);}
main()
{int a=25; fun(&amp;a);}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6686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23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6686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24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6686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6686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26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586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54000" y="875976"/>
            <a:ext cx="4634982" cy="600164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以下程序的输出结果是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 )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(10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
main( )
{ 
</a:t>
            </a:r>
            <a:r>
              <a:rPr lang="en-US" altLang="zh-CN" sz="24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k=2, m=4, n=6;
</a:t>
            </a:r>
            <a:r>
              <a:rPr lang="en-US" altLang="zh-CN" sz="24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*</a:t>
            </a:r>
            <a:r>
              <a:rPr lang="en-US" altLang="zh-CN" sz="24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pk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=&amp;k, *pm=&amp;m, *p;
*(p=&amp;n) =*</a:t>
            </a:r>
            <a:r>
              <a:rPr lang="en-US" altLang="zh-CN" sz="24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pk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*(*pm);
</a:t>
            </a:r>
            <a:r>
              <a:rPr lang="en-US" altLang="zh-CN" sz="24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("%d\n", n);
}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580769" y="7118596"/>
            <a:ext cx="4749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977265" y="7088116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580769" y="8261596"/>
            <a:ext cx="4749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977265" y="8231116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4141089" y="7088116"/>
            <a:ext cx="4749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3537585" y="7057636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4141089" y="8231116"/>
            <a:ext cx="6686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3537585" y="8200636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495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225550"/>
            <a:ext cx="4510405" cy="16764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若有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a[10]={1,2,3,4,5,6,7,8,9,10};*p=a;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则数值为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的表达式是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 )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(10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10814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*p+9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13004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*(p+8)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13258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*p+=9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93059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p+8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641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617200"/>
            <a:ext cx="4572000" cy="28931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若有以下说明和语句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且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0≤i&lt;5,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则下面哪个答案是对数组元素地址的正确表示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?(   ) (10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
float a[]={1.6,3.0,5.4,7.8,94.0},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p,i;p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=a;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133064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&amp;(p+i)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95281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a++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7797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&amp;p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108616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&amp;p[i]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4484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225550"/>
            <a:ext cx="4465955" cy="16764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若有以下说明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则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a[*(a+a[3])]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的值为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 )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(10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
int a[]={8,1,2,5,0,4,7,6,3,9};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4749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4749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4749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不合法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104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4348" y="1068520"/>
            <a:ext cx="5461000" cy="53860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以下程序运行后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输出结果是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 )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
main( )
{        
         </a:t>
            </a:r>
            <a:r>
              <a:rPr lang="en-US" altLang="zh-CN" sz="24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a[10]={19,23,44,17,37,28,49,36},*p;
         p=a;
         </a:t>
            </a:r>
            <a:r>
              <a:rPr lang="en-US" altLang="zh-CN" sz="24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printf</a:t>
            </a:r>
            <a:r>
              <a:rPr lang="en-US" altLang="zh-CN" sz="3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("%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d\n",(p+=3)[3]);
}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365697" y="7604022"/>
            <a:ext cx="6686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44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762193" y="7573542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3398352" y="7634268"/>
            <a:ext cx="6686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17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794848" y="7603788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4919345" y="7603788"/>
            <a:ext cx="6686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49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315841" y="7573308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77666" y="8410886"/>
            <a:ext cx="30022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运行时出错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无定值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74162" y="8380406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236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71500" y="1621790"/>
            <a:ext cx="4554855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对于类型相同的指针变量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不能进行哪种运算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?(   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4241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-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5257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5257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5257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&gt;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269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225550"/>
            <a:ext cx="4554855" cy="16764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若有以下说明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则正确的赋值表达式是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 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
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x,*p;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119094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p=&amp;x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9036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p=x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13417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*p=&amp;x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12052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*p=*x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911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027430"/>
            <a:ext cx="4572000" cy="207264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有如下语句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a=10,b=20,*p1,*p2;p1=&amp;a;p2=&amp;b;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若要实现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p1,p2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均指向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b,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可选用的赋值语句是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 )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(10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17164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*p1=*p2;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14147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p1=p2;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156559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p1=*p2;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156559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*p1=p2;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717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469011" y="979167"/>
            <a:ext cx="5016500" cy="532453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以下程序的运行结果是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 )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
sub(</a:t>
            </a:r>
            <a:r>
              <a:rPr lang="en-US" altLang="zh-CN" sz="2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x,int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y,int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*z)
{*z=y-x;}
main()
{</a:t>
            </a:r>
            <a:r>
              <a:rPr lang="en-US" altLang="zh-CN" sz="2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a,b,c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;
sub(10,5,&amp;a);
sub(7,a,&amp;b); 
sub(</a:t>
            </a:r>
            <a:r>
              <a:rPr lang="en-US" altLang="zh-CN" sz="2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a,b,&amp;c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);
</a:t>
            </a:r>
            <a:r>
              <a:rPr lang="en-US" altLang="zh-CN" sz="2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("%4d,%4d,%4d\n",</a:t>
            </a:r>
            <a:r>
              <a:rPr lang="en-US" altLang="zh-CN" sz="2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a,b,c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);}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072515" y="7063858"/>
            <a:ext cx="10210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5,2,3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69011" y="7033378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072515" y="8206858"/>
            <a:ext cx="16433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-5,-12,-7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469011" y="8176378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3877945" y="7032880"/>
            <a:ext cx="18370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-5,-12,-17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3227951" y="7007339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3877945" y="8128680"/>
            <a:ext cx="13068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5,-2,-7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3227951" y="802985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858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409251" y="662129"/>
            <a:ext cx="4896498" cy="415498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以下程序中调用</a:t>
            </a:r>
            <a:r>
              <a:rPr lang="en-US" altLang="zh-CN" sz="24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scanf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函数给变量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输入数值的方法是错误的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其错误原因是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 )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
main() 
{
</a:t>
            </a:r>
            <a:r>
              <a:rPr lang="en-US" altLang="zh-CN" sz="24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*p,*</a:t>
            </a:r>
            <a:r>
              <a:rPr lang="en-US" altLang="zh-CN" sz="24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q,a,b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;
p=&amp;a;
</a:t>
            </a:r>
            <a:r>
              <a:rPr lang="en-US" altLang="zh-CN" sz="24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("input a:"); 
</a:t>
            </a:r>
            <a:r>
              <a:rPr lang="en-US" altLang="zh-CN" sz="24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scanf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("%d",*p);
……
}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54113" y="4741118"/>
            <a:ext cx="3611880" cy="83099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3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</a:t>
            </a:r>
            <a:r>
              <a:rPr lang="en-US" altLang="zh-CN" sz="23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3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表示的是指针变量</a:t>
            </a:r>
            <a:r>
              <a:rPr lang="en-US" altLang="zh-CN" sz="23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3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的地址</a:t>
            </a:r>
            <a:endParaRPr lang="zh-CN" altLang="en-US" sz="23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50609" y="4895423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54113" y="5884118"/>
            <a:ext cx="3656330" cy="83099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3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</a:t>
            </a:r>
            <a:r>
              <a:rPr lang="en-US" altLang="zh-CN" sz="23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3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表示的是变量</a:t>
            </a:r>
            <a:r>
              <a:rPr lang="en-US" altLang="zh-CN" sz="23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r>
              <a:rPr lang="zh-CN" altLang="en-US" sz="23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的值</a:t>
            </a:r>
            <a:r>
              <a:rPr lang="en-US" altLang="zh-CN" sz="23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3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而不是变量</a:t>
            </a:r>
            <a:r>
              <a:rPr lang="en-US" altLang="zh-CN" sz="23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r>
              <a:rPr lang="zh-CN" altLang="en-US" sz="23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的地址</a:t>
            </a:r>
            <a:endParaRPr lang="zh-CN" altLang="en-US" sz="23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50609" y="6038423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54113" y="7232605"/>
            <a:ext cx="3697605" cy="44627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3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</a:t>
            </a:r>
            <a:r>
              <a:rPr lang="en-US" altLang="zh-CN" sz="23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3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表示的是指针变量</a:t>
            </a:r>
            <a:r>
              <a:rPr lang="en-US" altLang="zh-CN" sz="23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3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的值</a:t>
            </a:r>
            <a:endParaRPr lang="zh-CN" altLang="en-US" sz="23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50609" y="7181423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54112" y="8170118"/>
            <a:ext cx="4433887" cy="83099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3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</a:t>
            </a:r>
            <a:r>
              <a:rPr lang="en-US" altLang="zh-CN" sz="23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3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只能用来说明</a:t>
            </a:r>
            <a:r>
              <a:rPr lang="en-US" altLang="zh-CN" sz="23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3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是一个指针变量。</a:t>
            </a:r>
            <a:endParaRPr lang="zh-CN" altLang="en-US" sz="23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50609" y="8324423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053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621790"/>
            <a:ext cx="4554855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变量的指针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其含义是指该变量的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 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611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值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地址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611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名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一个标志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954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621790"/>
            <a:ext cx="4404043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若有说明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*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p,m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=5,n;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以下正确的程序段是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 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1976755" cy="92333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pt-BR" altLang="zh-CN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p=&amp;n;
scanf("%d",&amp;p);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4857750"/>
            <a:ext cx="1883093" cy="92333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pt-BR" altLang="zh-CN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p=&amp;n;      
scanf("%d",*p);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000750"/>
            <a:ext cx="2040255" cy="92333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scanf("%d",&amp;n); 
*p=n;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143750"/>
            <a:ext cx="1781493" cy="92333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p=&amp;n;            
*p=m;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946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771089"/>
            <a:ext cx="3770630" cy="258532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下面程序段运行结果是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 )</a:t>
            </a:r>
            <a:r>
              <a:rPr lang="zh-CN" altLang="en-US" sz="1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
char *p="%d, a=%d, b=%d\n";
</a:t>
            </a:r>
            <a:r>
              <a:rPr lang="en-US" altLang="zh-CN" sz="18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a=111, b=10, c;
c=</a:t>
            </a:r>
            <a:r>
              <a:rPr lang="en-US" altLang="zh-CN" sz="18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a%b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; p+=3;
</a:t>
            </a:r>
            <a:r>
              <a:rPr lang="en-US" altLang="zh-CN" sz="18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printf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</a:t>
            </a:r>
            <a:r>
              <a:rPr lang="en-US" altLang="zh-CN" sz="18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p,c,a,b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);</a:t>
            </a:r>
            <a:endParaRPr lang="zh-CN" altLang="en-US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24847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1,a=111,b=10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20180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a=1,b=111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221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a=111,b=10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2922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以上结果都不对。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09144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536</Words>
  <Application>Microsoft Office PowerPoint</Application>
  <PresentationFormat>全屏显示(16:10)</PresentationFormat>
  <Paragraphs>169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Microsoft Yahei</vt:lpstr>
      <vt:lpstr>等线</vt:lpstr>
      <vt:lpstr>等线 Light</vt:lpstr>
      <vt:lpstr>Arial</vt:lpstr>
      <vt:lpstr>Office 主题​​</vt:lpstr>
      <vt:lpstr>指针作业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指针作业</dc:title>
  <dc:creator>admin</dc:creator>
  <cp:lastModifiedBy>Windows User</cp:lastModifiedBy>
  <cp:revision>5</cp:revision>
  <dcterms:created xsi:type="dcterms:W3CDTF">2021-06-03T01:34:43Z</dcterms:created>
  <dcterms:modified xsi:type="dcterms:W3CDTF">2021-11-19T09:05:08Z</dcterms:modified>
</cp:coreProperties>
</file>