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sldIdLst>
    <p:sldId id="256" r:id="rId2"/>
    <p:sldId id="272" r:id="rId3"/>
    <p:sldId id="260" r:id="rId4"/>
    <p:sldId id="258" r:id="rId5"/>
    <p:sldId id="257" r:id="rId6"/>
    <p:sldId id="261" r:id="rId7"/>
    <p:sldId id="259"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0" d="100"/>
          <a:sy n="100" d="100"/>
        </p:scale>
        <p:origin x="9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9C2A76-7541-44E2-AC8E-D97B1DA4A0B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8444529-F4BA-44E5-B8F9-328EC2278563}">
      <dgm:prSet custT="1"/>
      <dgm:spPr/>
      <dgm:t>
        <a:bodyPr/>
        <a:lstStyle/>
        <a:p>
          <a:r>
            <a:rPr lang="en-SG" sz="2600" b="1" u="sng" dirty="0"/>
            <a:t>Customer.csv </a:t>
          </a:r>
        </a:p>
        <a:p>
          <a:r>
            <a:rPr lang="en-SG" sz="2000" dirty="0"/>
            <a:t>Contains customer details such as their name, gender and age</a:t>
          </a:r>
          <a:endParaRPr lang="en-US" sz="2000" dirty="0"/>
        </a:p>
      </dgm:t>
    </dgm:pt>
    <dgm:pt modelId="{C7A5583C-E08C-46A5-BB29-10566D70F08F}" type="parTrans" cxnId="{9BDFF75F-3DD2-4FE9-AEE5-047482091C91}">
      <dgm:prSet/>
      <dgm:spPr/>
      <dgm:t>
        <a:bodyPr/>
        <a:lstStyle/>
        <a:p>
          <a:endParaRPr lang="en-US"/>
        </a:p>
      </dgm:t>
    </dgm:pt>
    <dgm:pt modelId="{B10160CD-9BE1-4EC7-9EBE-24D5170D19E7}" type="sibTrans" cxnId="{9BDFF75F-3DD2-4FE9-AEE5-047482091C91}">
      <dgm:prSet/>
      <dgm:spPr/>
      <dgm:t>
        <a:bodyPr/>
        <a:lstStyle/>
        <a:p>
          <a:endParaRPr lang="en-US"/>
        </a:p>
      </dgm:t>
    </dgm:pt>
    <dgm:pt modelId="{FF181983-D241-4212-AD0C-90179B3E9915}">
      <dgm:prSet custT="1"/>
      <dgm:spPr/>
      <dgm:t>
        <a:bodyPr/>
        <a:lstStyle/>
        <a:p>
          <a:r>
            <a:rPr lang="en-SG" sz="2600" b="1" u="sng" dirty="0"/>
            <a:t>Purchase.csv</a:t>
          </a:r>
        </a:p>
        <a:p>
          <a:r>
            <a:rPr lang="en-SG" sz="2000" dirty="0"/>
            <a:t>Contains order purchases made by customers with information such as the purchased item, quantity and ordered date.</a:t>
          </a:r>
          <a:endParaRPr lang="en-US" sz="2000" dirty="0"/>
        </a:p>
      </dgm:t>
    </dgm:pt>
    <dgm:pt modelId="{5C8F5580-C608-42DA-8B5A-D5862BAD8576}" type="parTrans" cxnId="{4806BD2C-8B94-4E58-8EC8-EB73E57157EB}">
      <dgm:prSet/>
      <dgm:spPr/>
      <dgm:t>
        <a:bodyPr/>
        <a:lstStyle/>
        <a:p>
          <a:endParaRPr lang="en-US"/>
        </a:p>
      </dgm:t>
    </dgm:pt>
    <dgm:pt modelId="{F18AA070-09E9-42AE-832C-5ADDAFCDC3D9}" type="sibTrans" cxnId="{4806BD2C-8B94-4E58-8EC8-EB73E57157EB}">
      <dgm:prSet/>
      <dgm:spPr/>
      <dgm:t>
        <a:bodyPr/>
        <a:lstStyle/>
        <a:p>
          <a:endParaRPr lang="en-US"/>
        </a:p>
      </dgm:t>
    </dgm:pt>
    <dgm:pt modelId="{FCB59B51-FE39-45DF-B536-58884F90B07E}" type="pres">
      <dgm:prSet presAssocID="{B19C2A76-7541-44E2-AC8E-D97B1DA4A0B3}" presName="hierChild1" presStyleCnt="0">
        <dgm:presLayoutVars>
          <dgm:chPref val="1"/>
          <dgm:dir/>
          <dgm:animOne val="branch"/>
          <dgm:animLvl val="lvl"/>
          <dgm:resizeHandles/>
        </dgm:presLayoutVars>
      </dgm:prSet>
      <dgm:spPr/>
    </dgm:pt>
    <dgm:pt modelId="{4E5A0277-7339-40A6-A633-E73C66C3BE5F}" type="pres">
      <dgm:prSet presAssocID="{B8444529-F4BA-44E5-B8F9-328EC2278563}" presName="hierRoot1" presStyleCnt="0"/>
      <dgm:spPr/>
    </dgm:pt>
    <dgm:pt modelId="{09D04518-DDE0-4ADB-9B13-A9D98441C094}" type="pres">
      <dgm:prSet presAssocID="{B8444529-F4BA-44E5-B8F9-328EC2278563}" presName="composite" presStyleCnt="0"/>
      <dgm:spPr/>
    </dgm:pt>
    <dgm:pt modelId="{EA03F861-BCD0-41E4-A287-7CB1088D3450}" type="pres">
      <dgm:prSet presAssocID="{B8444529-F4BA-44E5-B8F9-328EC2278563}" presName="background" presStyleLbl="node0" presStyleIdx="0" presStyleCnt="2"/>
      <dgm:spPr/>
    </dgm:pt>
    <dgm:pt modelId="{B64CAF4E-916F-4F7E-989F-A272EDD68EB6}" type="pres">
      <dgm:prSet presAssocID="{B8444529-F4BA-44E5-B8F9-328EC2278563}" presName="text" presStyleLbl="fgAcc0" presStyleIdx="0" presStyleCnt="2">
        <dgm:presLayoutVars>
          <dgm:chPref val="3"/>
        </dgm:presLayoutVars>
      </dgm:prSet>
      <dgm:spPr/>
    </dgm:pt>
    <dgm:pt modelId="{C1D00C03-6282-4901-8F5E-2C03AEAEFC5D}" type="pres">
      <dgm:prSet presAssocID="{B8444529-F4BA-44E5-B8F9-328EC2278563}" presName="hierChild2" presStyleCnt="0"/>
      <dgm:spPr/>
    </dgm:pt>
    <dgm:pt modelId="{C8787163-AABA-427E-8354-E249EB55019B}" type="pres">
      <dgm:prSet presAssocID="{FF181983-D241-4212-AD0C-90179B3E9915}" presName="hierRoot1" presStyleCnt="0"/>
      <dgm:spPr/>
    </dgm:pt>
    <dgm:pt modelId="{23A076C6-C3BB-4C09-A06E-BD03863C876F}" type="pres">
      <dgm:prSet presAssocID="{FF181983-D241-4212-AD0C-90179B3E9915}" presName="composite" presStyleCnt="0"/>
      <dgm:spPr/>
    </dgm:pt>
    <dgm:pt modelId="{582053C9-862C-4525-AF0B-58DAFD431DD4}" type="pres">
      <dgm:prSet presAssocID="{FF181983-D241-4212-AD0C-90179B3E9915}" presName="background" presStyleLbl="node0" presStyleIdx="1" presStyleCnt="2"/>
      <dgm:spPr/>
    </dgm:pt>
    <dgm:pt modelId="{B048EF97-C4B6-4B69-A7D5-1117F02C1F86}" type="pres">
      <dgm:prSet presAssocID="{FF181983-D241-4212-AD0C-90179B3E9915}" presName="text" presStyleLbl="fgAcc0" presStyleIdx="1" presStyleCnt="2">
        <dgm:presLayoutVars>
          <dgm:chPref val="3"/>
        </dgm:presLayoutVars>
      </dgm:prSet>
      <dgm:spPr/>
    </dgm:pt>
    <dgm:pt modelId="{A2428E30-23D0-4BD5-A697-CE2ADC91F7A3}" type="pres">
      <dgm:prSet presAssocID="{FF181983-D241-4212-AD0C-90179B3E9915}" presName="hierChild2" presStyleCnt="0"/>
      <dgm:spPr/>
    </dgm:pt>
  </dgm:ptLst>
  <dgm:cxnLst>
    <dgm:cxn modelId="{FBE6A92C-E5C6-471A-9F5A-716B13110302}" type="presOf" srcId="{B8444529-F4BA-44E5-B8F9-328EC2278563}" destId="{B64CAF4E-916F-4F7E-989F-A272EDD68EB6}" srcOrd="0" destOrd="0" presId="urn:microsoft.com/office/officeart/2005/8/layout/hierarchy1"/>
    <dgm:cxn modelId="{4806BD2C-8B94-4E58-8EC8-EB73E57157EB}" srcId="{B19C2A76-7541-44E2-AC8E-D97B1DA4A0B3}" destId="{FF181983-D241-4212-AD0C-90179B3E9915}" srcOrd="1" destOrd="0" parTransId="{5C8F5580-C608-42DA-8B5A-D5862BAD8576}" sibTransId="{F18AA070-09E9-42AE-832C-5ADDAFCDC3D9}"/>
    <dgm:cxn modelId="{9BDFF75F-3DD2-4FE9-AEE5-047482091C91}" srcId="{B19C2A76-7541-44E2-AC8E-D97B1DA4A0B3}" destId="{B8444529-F4BA-44E5-B8F9-328EC2278563}" srcOrd="0" destOrd="0" parTransId="{C7A5583C-E08C-46A5-BB29-10566D70F08F}" sibTransId="{B10160CD-9BE1-4EC7-9EBE-24D5170D19E7}"/>
    <dgm:cxn modelId="{9FB90B76-3B68-423D-BC63-CECFCC4C61F0}" type="presOf" srcId="{B19C2A76-7541-44E2-AC8E-D97B1DA4A0B3}" destId="{FCB59B51-FE39-45DF-B536-58884F90B07E}" srcOrd="0" destOrd="0" presId="urn:microsoft.com/office/officeart/2005/8/layout/hierarchy1"/>
    <dgm:cxn modelId="{E0FA5CF4-47FE-4E6C-A36F-1F10CA377624}" type="presOf" srcId="{FF181983-D241-4212-AD0C-90179B3E9915}" destId="{B048EF97-C4B6-4B69-A7D5-1117F02C1F86}" srcOrd="0" destOrd="0" presId="urn:microsoft.com/office/officeart/2005/8/layout/hierarchy1"/>
    <dgm:cxn modelId="{D645E4C5-A075-4BF5-8281-1D316B22E8B8}" type="presParOf" srcId="{FCB59B51-FE39-45DF-B536-58884F90B07E}" destId="{4E5A0277-7339-40A6-A633-E73C66C3BE5F}" srcOrd="0" destOrd="0" presId="urn:microsoft.com/office/officeart/2005/8/layout/hierarchy1"/>
    <dgm:cxn modelId="{32379689-660E-4EA5-BE3B-D1BCE22D0957}" type="presParOf" srcId="{4E5A0277-7339-40A6-A633-E73C66C3BE5F}" destId="{09D04518-DDE0-4ADB-9B13-A9D98441C094}" srcOrd="0" destOrd="0" presId="urn:microsoft.com/office/officeart/2005/8/layout/hierarchy1"/>
    <dgm:cxn modelId="{A8DDBAD5-813C-43D0-82D1-1AF14CA99E68}" type="presParOf" srcId="{09D04518-DDE0-4ADB-9B13-A9D98441C094}" destId="{EA03F861-BCD0-41E4-A287-7CB1088D3450}" srcOrd="0" destOrd="0" presId="urn:microsoft.com/office/officeart/2005/8/layout/hierarchy1"/>
    <dgm:cxn modelId="{5B16910E-233A-4577-8A6E-4D542813FC0E}" type="presParOf" srcId="{09D04518-DDE0-4ADB-9B13-A9D98441C094}" destId="{B64CAF4E-916F-4F7E-989F-A272EDD68EB6}" srcOrd="1" destOrd="0" presId="urn:microsoft.com/office/officeart/2005/8/layout/hierarchy1"/>
    <dgm:cxn modelId="{8486C26A-22FE-4E8D-BD4D-5AEB3C2B52D4}" type="presParOf" srcId="{4E5A0277-7339-40A6-A633-E73C66C3BE5F}" destId="{C1D00C03-6282-4901-8F5E-2C03AEAEFC5D}" srcOrd="1" destOrd="0" presId="urn:microsoft.com/office/officeart/2005/8/layout/hierarchy1"/>
    <dgm:cxn modelId="{2018FB60-F797-4286-A636-B0C42FF572C4}" type="presParOf" srcId="{FCB59B51-FE39-45DF-B536-58884F90B07E}" destId="{C8787163-AABA-427E-8354-E249EB55019B}" srcOrd="1" destOrd="0" presId="urn:microsoft.com/office/officeart/2005/8/layout/hierarchy1"/>
    <dgm:cxn modelId="{6171E449-D1B4-43A5-A4C6-E25C1DC241CC}" type="presParOf" srcId="{C8787163-AABA-427E-8354-E249EB55019B}" destId="{23A076C6-C3BB-4C09-A06E-BD03863C876F}" srcOrd="0" destOrd="0" presId="urn:microsoft.com/office/officeart/2005/8/layout/hierarchy1"/>
    <dgm:cxn modelId="{04423EFB-A8BA-4E46-B223-8B0A25BE458E}" type="presParOf" srcId="{23A076C6-C3BB-4C09-A06E-BD03863C876F}" destId="{582053C9-862C-4525-AF0B-58DAFD431DD4}" srcOrd="0" destOrd="0" presId="urn:microsoft.com/office/officeart/2005/8/layout/hierarchy1"/>
    <dgm:cxn modelId="{1A7F3522-1499-421A-8A1B-7D13B32F35D3}" type="presParOf" srcId="{23A076C6-C3BB-4C09-A06E-BD03863C876F}" destId="{B048EF97-C4B6-4B69-A7D5-1117F02C1F86}" srcOrd="1" destOrd="0" presId="urn:microsoft.com/office/officeart/2005/8/layout/hierarchy1"/>
    <dgm:cxn modelId="{F3933976-7B8D-4899-AA11-EF5D84DAD758}" type="presParOf" srcId="{C8787163-AABA-427E-8354-E249EB55019B}" destId="{A2428E30-23D0-4BD5-A697-CE2ADC91F7A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99156D-B06E-4DAA-B7B4-7419F26E37FD}"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en-US"/>
        </a:p>
      </dgm:t>
    </dgm:pt>
    <dgm:pt modelId="{31F418E3-5F97-4087-981A-797A4D1DE995}">
      <dgm:prSet/>
      <dgm:spPr/>
      <dgm:t>
        <a:bodyPr/>
        <a:lstStyle/>
        <a:p>
          <a:r>
            <a:rPr lang="en-SG" b="1"/>
            <a:t>customer_id </a:t>
          </a:r>
          <a:r>
            <a:rPr lang="en-SG"/>
            <a:t>: </a:t>
          </a:r>
          <a:endParaRPr lang="en-US"/>
        </a:p>
      </dgm:t>
    </dgm:pt>
    <dgm:pt modelId="{4AE48176-C88F-4BF3-A35D-91D95327F872}" type="parTrans" cxnId="{2770F43A-58B5-4B38-8702-AD461C69C4A6}">
      <dgm:prSet/>
      <dgm:spPr/>
      <dgm:t>
        <a:bodyPr/>
        <a:lstStyle/>
        <a:p>
          <a:endParaRPr lang="en-US"/>
        </a:p>
      </dgm:t>
    </dgm:pt>
    <dgm:pt modelId="{BE229EC4-DD34-4EE3-89B3-985B55A35606}" type="sibTrans" cxnId="{2770F43A-58B5-4B38-8702-AD461C69C4A6}">
      <dgm:prSet/>
      <dgm:spPr/>
      <dgm:t>
        <a:bodyPr/>
        <a:lstStyle/>
        <a:p>
          <a:endParaRPr lang="en-US"/>
        </a:p>
      </dgm:t>
    </dgm:pt>
    <dgm:pt modelId="{E9A196D5-300B-4B5A-9CA5-909FD7741688}">
      <dgm:prSet/>
      <dgm:spPr/>
      <dgm:t>
        <a:bodyPr/>
        <a:lstStyle/>
        <a:p>
          <a:r>
            <a:rPr lang="en-SG"/>
            <a:t>Unique ID given to each customer</a:t>
          </a:r>
          <a:endParaRPr lang="en-US"/>
        </a:p>
      </dgm:t>
    </dgm:pt>
    <dgm:pt modelId="{001879DA-5410-4A0B-8371-AD7EEAD0AE9E}" type="parTrans" cxnId="{B298514E-D69F-4F29-9DE7-7E16B85554BE}">
      <dgm:prSet/>
      <dgm:spPr/>
      <dgm:t>
        <a:bodyPr/>
        <a:lstStyle/>
        <a:p>
          <a:endParaRPr lang="en-US"/>
        </a:p>
      </dgm:t>
    </dgm:pt>
    <dgm:pt modelId="{4AE0C5E9-6042-4A75-ABF7-8B24004DBB83}" type="sibTrans" cxnId="{B298514E-D69F-4F29-9DE7-7E16B85554BE}">
      <dgm:prSet/>
      <dgm:spPr/>
      <dgm:t>
        <a:bodyPr/>
        <a:lstStyle/>
        <a:p>
          <a:endParaRPr lang="en-US"/>
        </a:p>
      </dgm:t>
    </dgm:pt>
    <dgm:pt modelId="{4C067A70-C204-498A-8EBE-662CD2A0973C}">
      <dgm:prSet/>
      <dgm:spPr/>
      <dgm:t>
        <a:bodyPr/>
        <a:lstStyle/>
        <a:p>
          <a:r>
            <a:rPr lang="en-SG" b="1"/>
            <a:t>first_name</a:t>
          </a:r>
          <a:r>
            <a:rPr lang="en-SG"/>
            <a:t>:</a:t>
          </a:r>
          <a:endParaRPr lang="en-US"/>
        </a:p>
      </dgm:t>
    </dgm:pt>
    <dgm:pt modelId="{6CF6A39C-A7C4-400E-8E38-1455C0AABAEF}" type="parTrans" cxnId="{0ECCE172-1298-4FFD-BAFB-2E93A65210D2}">
      <dgm:prSet/>
      <dgm:spPr/>
      <dgm:t>
        <a:bodyPr/>
        <a:lstStyle/>
        <a:p>
          <a:endParaRPr lang="en-US"/>
        </a:p>
      </dgm:t>
    </dgm:pt>
    <dgm:pt modelId="{CF4E84D8-9A67-4A8C-A219-A91C10027E05}" type="sibTrans" cxnId="{0ECCE172-1298-4FFD-BAFB-2E93A65210D2}">
      <dgm:prSet/>
      <dgm:spPr/>
      <dgm:t>
        <a:bodyPr/>
        <a:lstStyle/>
        <a:p>
          <a:endParaRPr lang="en-US"/>
        </a:p>
      </dgm:t>
    </dgm:pt>
    <dgm:pt modelId="{54DC300B-8535-4439-9E58-B0F372BAE195}">
      <dgm:prSet/>
      <dgm:spPr/>
      <dgm:t>
        <a:bodyPr/>
        <a:lstStyle/>
        <a:p>
          <a:r>
            <a:rPr lang="en-SG"/>
            <a:t>First name of each customer</a:t>
          </a:r>
          <a:endParaRPr lang="en-US"/>
        </a:p>
      </dgm:t>
    </dgm:pt>
    <dgm:pt modelId="{3178F9D8-A18D-4C12-9EB2-CC779B281DC0}" type="parTrans" cxnId="{A4DE7067-38DE-4123-902E-FDFDC5BFC4A1}">
      <dgm:prSet/>
      <dgm:spPr/>
      <dgm:t>
        <a:bodyPr/>
        <a:lstStyle/>
        <a:p>
          <a:endParaRPr lang="en-US"/>
        </a:p>
      </dgm:t>
    </dgm:pt>
    <dgm:pt modelId="{CB5B759E-BE5A-43FE-A94F-2FE12B60E20A}" type="sibTrans" cxnId="{A4DE7067-38DE-4123-902E-FDFDC5BFC4A1}">
      <dgm:prSet/>
      <dgm:spPr/>
      <dgm:t>
        <a:bodyPr/>
        <a:lstStyle/>
        <a:p>
          <a:endParaRPr lang="en-US"/>
        </a:p>
      </dgm:t>
    </dgm:pt>
    <dgm:pt modelId="{89F93976-BA32-4543-B473-C007E7FD08EE}">
      <dgm:prSet/>
      <dgm:spPr/>
      <dgm:t>
        <a:bodyPr/>
        <a:lstStyle/>
        <a:p>
          <a:r>
            <a:rPr lang="en-SG" b="1"/>
            <a:t>last_name:</a:t>
          </a:r>
          <a:endParaRPr lang="en-US"/>
        </a:p>
      </dgm:t>
    </dgm:pt>
    <dgm:pt modelId="{60C14343-1C9E-4413-986E-BC487E22C985}" type="parTrans" cxnId="{760095D0-9AE2-4BF1-962D-0A11F18911E8}">
      <dgm:prSet/>
      <dgm:spPr/>
      <dgm:t>
        <a:bodyPr/>
        <a:lstStyle/>
        <a:p>
          <a:endParaRPr lang="en-US"/>
        </a:p>
      </dgm:t>
    </dgm:pt>
    <dgm:pt modelId="{E12333D1-3FE8-43F5-B2CD-6F6F8E9C56A4}" type="sibTrans" cxnId="{760095D0-9AE2-4BF1-962D-0A11F18911E8}">
      <dgm:prSet/>
      <dgm:spPr/>
      <dgm:t>
        <a:bodyPr/>
        <a:lstStyle/>
        <a:p>
          <a:endParaRPr lang="en-US"/>
        </a:p>
      </dgm:t>
    </dgm:pt>
    <dgm:pt modelId="{54696775-33E8-4653-B46A-F46123505C75}">
      <dgm:prSet/>
      <dgm:spPr/>
      <dgm:t>
        <a:bodyPr/>
        <a:lstStyle/>
        <a:p>
          <a:r>
            <a:rPr lang="en-SG"/>
            <a:t>Last name of each customer</a:t>
          </a:r>
          <a:endParaRPr lang="en-US"/>
        </a:p>
      </dgm:t>
    </dgm:pt>
    <dgm:pt modelId="{4F6E28FC-24D5-4714-BB4F-5D76E67519D5}" type="parTrans" cxnId="{586FC49D-4530-4982-86DA-66349A7F7E6E}">
      <dgm:prSet/>
      <dgm:spPr/>
      <dgm:t>
        <a:bodyPr/>
        <a:lstStyle/>
        <a:p>
          <a:endParaRPr lang="en-US"/>
        </a:p>
      </dgm:t>
    </dgm:pt>
    <dgm:pt modelId="{B5735961-3B15-4084-A3C0-EA6CE080E988}" type="sibTrans" cxnId="{586FC49D-4530-4982-86DA-66349A7F7E6E}">
      <dgm:prSet/>
      <dgm:spPr/>
      <dgm:t>
        <a:bodyPr/>
        <a:lstStyle/>
        <a:p>
          <a:endParaRPr lang="en-US"/>
        </a:p>
      </dgm:t>
    </dgm:pt>
    <dgm:pt modelId="{CF972C05-53A7-4151-93A6-1B36A13F3B6A}">
      <dgm:prSet/>
      <dgm:spPr/>
      <dgm:t>
        <a:bodyPr/>
        <a:lstStyle/>
        <a:p>
          <a:r>
            <a:rPr lang="en-SG" b="1"/>
            <a:t>gender:</a:t>
          </a:r>
          <a:endParaRPr lang="en-US"/>
        </a:p>
      </dgm:t>
    </dgm:pt>
    <dgm:pt modelId="{9BCB065D-241C-4642-867C-EE8DFE2E9A0C}" type="parTrans" cxnId="{939D085F-1E9D-4205-AE55-8E102470E30D}">
      <dgm:prSet/>
      <dgm:spPr/>
      <dgm:t>
        <a:bodyPr/>
        <a:lstStyle/>
        <a:p>
          <a:endParaRPr lang="en-US"/>
        </a:p>
      </dgm:t>
    </dgm:pt>
    <dgm:pt modelId="{231EE7CD-376F-4733-A461-982B23E8095B}" type="sibTrans" cxnId="{939D085F-1E9D-4205-AE55-8E102470E30D}">
      <dgm:prSet/>
      <dgm:spPr/>
      <dgm:t>
        <a:bodyPr/>
        <a:lstStyle/>
        <a:p>
          <a:endParaRPr lang="en-US"/>
        </a:p>
      </dgm:t>
    </dgm:pt>
    <dgm:pt modelId="{03D99A12-36F7-4272-A17E-722B5873AB96}">
      <dgm:prSet/>
      <dgm:spPr/>
      <dgm:t>
        <a:bodyPr/>
        <a:lstStyle/>
        <a:p>
          <a:r>
            <a:rPr lang="en-SG"/>
            <a:t>Gender of the customer</a:t>
          </a:r>
          <a:endParaRPr lang="en-US"/>
        </a:p>
      </dgm:t>
    </dgm:pt>
    <dgm:pt modelId="{56A0D755-D392-4C1F-8F4D-3D6B2E8C51D2}" type="parTrans" cxnId="{37F8E379-9CC1-44A0-89C0-CF28BCF0663E}">
      <dgm:prSet/>
      <dgm:spPr/>
      <dgm:t>
        <a:bodyPr/>
        <a:lstStyle/>
        <a:p>
          <a:endParaRPr lang="en-US"/>
        </a:p>
      </dgm:t>
    </dgm:pt>
    <dgm:pt modelId="{B6A4068B-3E6B-4918-AE54-7F9190C604B1}" type="sibTrans" cxnId="{37F8E379-9CC1-44A0-89C0-CF28BCF0663E}">
      <dgm:prSet/>
      <dgm:spPr/>
      <dgm:t>
        <a:bodyPr/>
        <a:lstStyle/>
        <a:p>
          <a:endParaRPr lang="en-US"/>
        </a:p>
      </dgm:t>
    </dgm:pt>
    <dgm:pt modelId="{BD20D62E-D48E-46C8-9B30-0BB7AB28FC9D}">
      <dgm:prSet/>
      <dgm:spPr/>
      <dgm:t>
        <a:bodyPr/>
        <a:lstStyle/>
        <a:p>
          <a:r>
            <a:rPr lang="en-SG" b="1"/>
            <a:t>age:</a:t>
          </a:r>
          <a:endParaRPr lang="en-US"/>
        </a:p>
      </dgm:t>
    </dgm:pt>
    <dgm:pt modelId="{D260FEB1-17A7-41AC-A284-BD61D8E8D2CE}" type="parTrans" cxnId="{108AFECC-79B8-4899-88B6-B841E54484B8}">
      <dgm:prSet/>
      <dgm:spPr/>
      <dgm:t>
        <a:bodyPr/>
        <a:lstStyle/>
        <a:p>
          <a:endParaRPr lang="en-US"/>
        </a:p>
      </dgm:t>
    </dgm:pt>
    <dgm:pt modelId="{29DE9BAC-CB16-48AF-B82C-074AC124D3B1}" type="sibTrans" cxnId="{108AFECC-79B8-4899-88B6-B841E54484B8}">
      <dgm:prSet/>
      <dgm:spPr/>
      <dgm:t>
        <a:bodyPr/>
        <a:lstStyle/>
        <a:p>
          <a:endParaRPr lang="en-US"/>
        </a:p>
      </dgm:t>
    </dgm:pt>
    <dgm:pt modelId="{61776528-4AB1-4F77-BF23-1A41CB67903E}">
      <dgm:prSet/>
      <dgm:spPr/>
      <dgm:t>
        <a:bodyPr/>
        <a:lstStyle/>
        <a:p>
          <a:r>
            <a:rPr lang="en-SG"/>
            <a:t>Age of the customer</a:t>
          </a:r>
          <a:endParaRPr lang="en-US"/>
        </a:p>
      </dgm:t>
    </dgm:pt>
    <dgm:pt modelId="{0E5EDCCD-5A09-4F3E-8259-B3EF18A09A20}" type="parTrans" cxnId="{891C03CC-2249-446B-9FBF-19EB87BDDBFF}">
      <dgm:prSet/>
      <dgm:spPr/>
      <dgm:t>
        <a:bodyPr/>
        <a:lstStyle/>
        <a:p>
          <a:endParaRPr lang="en-US"/>
        </a:p>
      </dgm:t>
    </dgm:pt>
    <dgm:pt modelId="{98A0C3E5-CDD3-41A8-9BB0-E9970DCCFE6F}" type="sibTrans" cxnId="{891C03CC-2249-446B-9FBF-19EB87BDDBFF}">
      <dgm:prSet/>
      <dgm:spPr/>
      <dgm:t>
        <a:bodyPr/>
        <a:lstStyle/>
        <a:p>
          <a:endParaRPr lang="en-US"/>
        </a:p>
      </dgm:t>
    </dgm:pt>
    <dgm:pt modelId="{9AAF6B51-5293-4091-94B5-3700D32837A8}">
      <dgm:prSet/>
      <dgm:spPr/>
      <dgm:t>
        <a:bodyPr/>
        <a:lstStyle/>
        <a:p>
          <a:r>
            <a:rPr lang="en-SG" b="1"/>
            <a:t>country:</a:t>
          </a:r>
          <a:endParaRPr lang="en-US"/>
        </a:p>
      </dgm:t>
    </dgm:pt>
    <dgm:pt modelId="{C1CAB2EE-972B-4A98-801D-516CCCB99CB9}" type="parTrans" cxnId="{28699425-EF08-45F5-925E-AF5C10F97E42}">
      <dgm:prSet/>
      <dgm:spPr/>
      <dgm:t>
        <a:bodyPr/>
        <a:lstStyle/>
        <a:p>
          <a:endParaRPr lang="en-US"/>
        </a:p>
      </dgm:t>
    </dgm:pt>
    <dgm:pt modelId="{651A8E6A-4E80-4F5E-8303-8752E88E8B5B}" type="sibTrans" cxnId="{28699425-EF08-45F5-925E-AF5C10F97E42}">
      <dgm:prSet/>
      <dgm:spPr/>
      <dgm:t>
        <a:bodyPr/>
        <a:lstStyle/>
        <a:p>
          <a:endParaRPr lang="en-US"/>
        </a:p>
      </dgm:t>
    </dgm:pt>
    <dgm:pt modelId="{7EEB83ED-8FB9-47CD-A955-3BB556D79977}">
      <dgm:prSet/>
      <dgm:spPr/>
      <dgm:t>
        <a:bodyPr/>
        <a:lstStyle/>
        <a:p>
          <a:r>
            <a:rPr lang="en-SG"/>
            <a:t>The country that the customer is from</a:t>
          </a:r>
          <a:endParaRPr lang="en-US"/>
        </a:p>
      </dgm:t>
    </dgm:pt>
    <dgm:pt modelId="{F5C67AB5-E730-4442-B912-8FF8B64D9AE5}" type="parTrans" cxnId="{7A1EE254-AF4B-46B3-9A6E-03ABCE74D97A}">
      <dgm:prSet/>
      <dgm:spPr/>
      <dgm:t>
        <a:bodyPr/>
        <a:lstStyle/>
        <a:p>
          <a:endParaRPr lang="en-US"/>
        </a:p>
      </dgm:t>
    </dgm:pt>
    <dgm:pt modelId="{A373778B-A46E-42C1-87A6-BA6BF3010A74}" type="sibTrans" cxnId="{7A1EE254-AF4B-46B3-9A6E-03ABCE74D97A}">
      <dgm:prSet/>
      <dgm:spPr/>
      <dgm:t>
        <a:bodyPr/>
        <a:lstStyle/>
        <a:p>
          <a:endParaRPr lang="en-US"/>
        </a:p>
      </dgm:t>
    </dgm:pt>
    <dgm:pt modelId="{78454A78-7ED3-442B-98BC-AFB3CB9E16C4}">
      <dgm:prSet/>
      <dgm:spPr/>
      <dgm:t>
        <a:bodyPr/>
        <a:lstStyle/>
        <a:p>
          <a:r>
            <a:rPr lang="en-SG" b="1"/>
            <a:t>income:</a:t>
          </a:r>
          <a:endParaRPr lang="en-US"/>
        </a:p>
      </dgm:t>
    </dgm:pt>
    <dgm:pt modelId="{2B9DDE50-7065-41D2-A4D0-C8D8BD035F46}" type="parTrans" cxnId="{D88E80FF-1C54-46A5-B4EB-C36202850F8E}">
      <dgm:prSet/>
      <dgm:spPr/>
      <dgm:t>
        <a:bodyPr/>
        <a:lstStyle/>
        <a:p>
          <a:endParaRPr lang="en-US"/>
        </a:p>
      </dgm:t>
    </dgm:pt>
    <dgm:pt modelId="{8E3CAC75-3DC4-4404-B576-5B1E7EF0EDA4}" type="sibTrans" cxnId="{D88E80FF-1C54-46A5-B4EB-C36202850F8E}">
      <dgm:prSet/>
      <dgm:spPr/>
      <dgm:t>
        <a:bodyPr/>
        <a:lstStyle/>
        <a:p>
          <a:endParaRPr lang="en-US"/>
        </a:p>
      </dgm:t>
    </dgm:pt>
    <dgm:pt modelId="{E2BFA9A1-86AF-4262-882A-6F0503FC2CA1}">
      <dgm:prSet/>
      <dgm:spPr/>
      <dgm:t>
        <a:bodyPr/>
        <a:lstStyle/>
        <a:p>
          <a:r>
            <a:rPr lang="en-SG"/>
            <a:t>The income of the customer</a:t>
          </a:r>
          <a:endParaRPr lang="en-US"/>
        </a:p>
      </dgm:t>
    </dgm:pt>
    <dgm:pt modelId="{4507DB03-7A85-4178-B05B-4026C53619AC}" type="parTrans" cxnId="{31CA032B-465B-4583-9E81-AEAF0661118D}">
      <dgm:prSet/>
      <dgm:spPr/>
      <dgm:t>
        <a:bodyPr/>
        <a:lstStyle/>
        <a:p>
          <a:endParaRPr lang="en-US"/>
        </a:p>
      </dgm:t>
    </dgm:pt>
    <dgm:pt modelId="{5FC37DC3-0FF2-4F3B-AD5C-D62CB216CE9D}" type="sibTrans" cxnId="{31CA032B-465B-4583-9E81-AEAF0661118D}">
      <dgm:prSet/>
      <dgm:spPr/>
      <dgm:t>
        <a:bodyPr/>
        <a:lstStyle/>
        <a:p>
          <a:endParaRPr lang="en-US"/>
        </a:p>
      </dgm:t>
    </dgm:pt>
    <dgm:pt modelId="{9E113672-BCEA-4E2D-9DFD-3ADE2E133318}" type="pres">
      <dgm:prSet presAssocID="{AA99156D-B06E-4DAA-B7B4-7419F26E37FD}" presName="Name0" presStyleCnt="0">
        <dgm:presLayoutVars>
          <dgm:dir/>
          <dgm:animLvl val="lvl"/>
          <dgm:resizeHandles val="exact"/>
        </dgm:presLayoutVars>
      </dgm:prSet>
      <dgm:spPr/>
    </dgm:pt>
    <dgm:pt modelId="{0CF4D3D6-793F-4E10-B5B9-0A4F54C40AF3}" type="pres">
      <dgm:prSet presAssocID="{31F418E3-5F97-4087-981A-797A4D1DE995}" presName="linNode" presStyleCnt="0"/>
      <dgm:spPr/>
    </dgm:pt>
    <dgm:pt modelId="{EF106319-4253-40AB-8523-3D82C8DD51A5}" type="pres">
      <dgm:prSet presAssocID="{31F418E3-5F97-4087-981A-797A4D1DE995}" presName="parentText" presStyleLbl="node1" presStyleIdx="0" presStyleCnt="7">
        <dgm:presLayoutVars>
          <dgm:chMax val="1"/>
          <dgm:bulletEnabled val="1"/>
        </dgm:presLayoutVars>
      </dgm:prSet>
      <dgm:spPr/>
    </dgm:pt>
    <dgm:pt modelId="{4823C61B-FAA0-45A9-9899-545D53FB4DE4}" type="pres">
      <dgm:prSet presAssocID="{31F418E3-5F97-4087-981A-797A4D1DE995}" presName="descendantText" presStyleLbl="alignAccFollowNode1" presStyleIdx="0" presStyleCnt="7">
        <dgm:presLayoutVars>
          <dgm:bulletEnabled val="1"/>
        </dgm:presLayoutVars>
      </dgm:prSet>
      <dgm:spPr/>
    </dgm:pt>
    <dgm:pt modelId="{2344A530-A5DF-4DBD-B29B-EE528767DC25}" type="pres">
      <dgm:prSet presAssocID="{BE229EC4-DD34-4EE3-89B3-985B55A35606}" presName="sp" presStyleCnt="0"/>
      <dgm:spPr/>
    </dgm:pt>
    <dgm:pt modelId="{EDB6F5FC-5F04-4AAE-A562-F9E0AEDC9508}" type="pres">
      <dgm:prSet presAssocID="{4C067A70-C204-498A-8EBE-662CD2A0973C}" presName="linNode" presStyleCnt="0"/>
      <dgm:spPr/>
    </dgm:pt>
    <dgm:pt modelId="{CF965C5E-599D-4353-8057-9B0F52CE1199}" type="pres">
      <dgm:prSet presAssocID="{4C067A70-C204-498A-8EBE-662CD2A0973C}" presName="parentText" presStyleLbl="node1" presStyleIdx="1" presStyleCnt="7">
        <dgm:presLayoutVars>
          <dgm:chMax val="1"/>
          <dgm:bulletEnabled val="1"/>
        </dgm:presLayoutVars>
      </dgm:prSet>
      <dgm:spPr/>
    </dgm:pt>
    <dgm:pt modelId="{33EAF354-0ABB-484F-AA4C-05AACA00E090}" type="pres">
      <dgm:prSet presAssocID="{4C067A70-C204-498A-8EBE-662CD2A0973C}" presName="descendantText" presStyleLbl="alignAccFollowNode1" presStyleIdx="1" presStyleCnt="7">
        <dgm:presLayoutVars>
          <dgm:bulletEnabled val="1"/>
        </dgm:presLayoutVars>
      </dgm:prSet>
      <dgm:spPr/>
    </dgm:pt>
    <dgm:pt modelId="{0FA4A97F-F8B2-4E58-BA35-045DC693132A}" type="pres">
      <dgm:prSet presAssocID="{CF4E84D8-9A67-4A8C-A219-A91C10027E05}" presName="sp" presStyleCnt="0"/>
      <dgm:spPr/>
    </dgm:pt>
    <dgm:pt modelId="{7474A1F1-BC8D-4B93-998C-A6766AB3501C}" type="pres">
      <dgm:prSet presAssocID="{89F93976-BA32-4543-B473-C007E7FD08EE}" presName="linNode" presStyleCnt="0"/>
      <dgm:spPr/>
    </dgm:pt>
    <dgm:pt modelId="{0F649842-1D11-4D73-B929-D6113BBB48DB}" type="pres">
      <dgm:prSet presAssocID="{89F93976-BA32-4543-B473-C007E7FD08EE}" presName="parentText" presStyleLbl="node1" presStyleIdx="2" presStyleCnt="7">
        <dgm:presLayoutVars>
          <dgm:chMax val="1"/>
          <dgm:bulletEnabled val="1"/>
        </dgm:presLayoutVars>
      </dgm:prSet>
      <dgm:spPr/>
    </dgm:pt>
    <dgm:pt modelId="{8EC10917-3CF7-466D-98DC-D52252A2DA7D}" type="pres">
      <dgm:prSet presAssocID="{89F93976-BA32-4543-B473-C007E7FD08EE}" presName="descendantText" presStyleLbl="alignAccFollowNode1" presStyleIdx="2" presStyleCnt="7">
        <dgm:presLayoutVars>
          <dgm:bulletEnabled val="1"/>
        </dgm:presLayoutVars>
      </dgm:prSet>
      <dgm:spPr/>
    </dgm:pt>
    <dgm:pt modelId="{7C0C759A-BDC3-48B1-A62A-AD75DCD1B30C}" type="pres">
      <dgm:prSet presAssocID="{E12333D1-3FE8-43F5-B2CD-6F6F8E9C56A4}" presName="sp" presStyleCnt="0"/>
      <dgm:spPr/>
    </dgm:pt>
    <dgm:pt modelId="{AD9F58AC-75E2-402C-897F-769A7F423A19}" type="pres">
      <dgm:prSet presAssocID="{CF972C05-53A7-4151-93A6-1B36A13F3B6A}" presName="linNode" presStyleCnt="0"/>
      <dgm:spPr/>
    </dgm:pt>
    <dgm:pt modelId="{7EB3B488-B64C-4B2B-86E1-A05507C8EE92}" type="pres">
      <dgm:prSet presAssocID="{CF972C05-53A7-4151-93A6-1B36A13F3B6A}" presName="parentText" presStyleLbl="node1" presStyleIdx="3" presStyleCnt="7">
        <dgm:presLayoutVars>
          <dgm:chMax val="1"/>
          <dgm:bulletEnabled val="1"/>
        </dgm:presLayoutVars>
      </dgm:prSet>
      <dgm:spPr/>
    </dgm:pt>
    <dgm:pt modelId="{044D7769-85D3-4503-8BC8-529F0BBB1DA0}" type="pres">
      <dgm:prSet presAssocID="{CF972C05-53A7-4151-93A6-1B36A13F3B6A}" presName="descendantText" presStyleLbl="alignAccFollowNode1" presStyleIdx="3" presStyleCnt="7">
        <dgm:presLayoutVars>
          <dgm:bulletEnabled val="1"/>
        </dgm:presLayoutVars>
      </dgm:prSet>
      <dgm:spPr/>
    </dgm:pt>
    <dgm:pt modelId="{B3F9727D-9942-47AB-8135-52B31D4968FA}" type="pres">
      <dgm:prSet presAssocID="{231EE7CD-376F-4733-A461-982B23E8095B}" presName="sp" presStyleCnt="0"/>
      <dgm:spPr/>
    </dgm:pt>
    <dgm:pt modelId="{4C3A7F8F-4E96-4497-86BA-E4EECC722044}" type="pres">
      <dgm:prSet presAssocID="{BD20D62E-D48E-46C8-9B30-0BB7AB28FC9D}" presName="linNode" presStyleCnt="0"/>
      <dgm:spPr/>
    </dgm:pt>
    <dgm:pt modelId="{65D19F6F-0B69-4269-9F17-4A6EA24664FB}" type="pres">
      <dgm:prSet presAssocID="{BD20D62E-D48E-46C8-9B30-0BB7AB28FC9D}" presName="parentText" presStyleLbl="node1" presStyleIdx="4" presStyleCnt="7">
        <dgm:presLayoutVars>
          <dgm:chMax val="1"/>
          <dgm:bulletEnabled val="1"/>
        </dgm:presLayoutVars>
      </dgm:prSet>
      <dgm:spPr/>
    </dgm:pt>
    <dgm:pt modelId="{1594EED8-D201-4ADE-89DE-9488A131B47D}" type="pres">
      <dgm:prSet presAssocID="{BD20D62E-D48E-46C8-9B30-0BB7AB28FC9D}" presName="descendantText" presStyleLbl="alignAccFollowNode1" presStyleIdx="4" presStyleCnt="7">
        <dgm:presLayoutVars>
          <dgm:bulletEnabled val="1"/>
        </dgm:presLayoutVars>
      </dgm:prSet>
      <dgm:spPr/>
    </dgm:pt>
    <dgm:pt modelId="{25EDDBA1-3140-4DCB-9D44-DFDDB52326DB}" type="pres">
      <dgm:prSet presAssocID="{29DE9BAC-CB16-48AF-B82C-074AC124D3B1}" presName="sp" presStyleCnt="0"/>
      <dgm:spPr/>
    </dgm:pt>
    <dgm:pt modelId="{6BCCDAE3-D0B1-435D-8CEF-9FAFC8644B92}" type="pres">
      <dgm:prSet presAssocID="{9AAF6B51-5293-4091-94B5-3700D32837A8}" presName="linNode" presStyleCnt="0"/>
      <dgm:spPr/>
    </dgm:pt>
    <dgm:pt modelId="{ABF63D7F-F258-48A0-99BC-27095ED5C250}" type="pres">
      <dgm:prSet presAssocID="{9AAF6B51-5293-4091-94B5-3700D32837A8}" presName="parentText" presStyleLbl="node1" presStyleIdx="5" presStyleCnt="7">
        <dgm:presLayoutVars>
          <dgm:chMax val="1"/>
          <dgm:bulletEnabled val="1"/>
        </dgm:presLayoutVars>
      </dgm:prSet>
      <dgm:spPr/>
    </dgm:pt>
    <dgm:pt modelId="{54654C9D-6103-4660-95C5-7BB41E1D9EA1}" type="pres">
      <dgm:prSet presAssocID="{9AAF6B51-5293-4091-94B5-3700D32837A8}" presName="descendantText" presStyleLbl="alignAccFollowNode1" presStyleIdx="5" presStyleCnt="7">
        <dgm:presLayoutVars>
          <dgm:bulletEnabled val="1"/>
        </dgm:presLayoutVars>
      </dgm:prSet>
      <dgm:spPr/>
    </dgm:pt>
    <dgm:pt modelId="{277AF53F-0306-40ED-A870-33D1B49A14AE}" type="pres">
      <dgm:prSet presAssocID="{651A8E6A-4E80-4F5E-8303-8752E88E8B5B}" presName="sp" presStyleCnt="0"/>
      <dgm:spPr/>
    </dgm:pt>
    <dgm:pt modelId="{D92A3A59-A4A1-46DB-BE42-915AE033664D}" type="pres">
      <dgm:prSet presAssocID="{78454A78-7ED3-442B-98BC-AFB3CB9E16C4}" presName="linNode" presStyleCnt="0"/>
      <dgm:spPr/>
    </dgm:pt>
    <dgm:pt modelId="{A7FDB93A-8ABD-4AB5-84EE-AA6940968F05}" type="pres">
      <dgm:prSet presAssocID="{78454A78-7ED3-442B-98BC-AFB3CB9E16C4}" presName="parentText" presStyleLbl="node1" presStyleIdx="6" presStyleCnt="7">
        <dgm:presLayoutVars>
          <dgm:chMax val="1"/>
          <dgm:bulletEnabled val="1"/>
        </dgm:presLayoutVars>
      </dgm:prSet>
      <dgm:spPr/>
    </dgm:pt>
    <dgm:pt modelId="{A01289B3-7C81-493F-99D3-153A08F6B86F}" type="pres">
      <dgm:prSet presAssocID="{78454A78-7ED3-442B-98BC-AFB3CB9E16C4}" presName="descendantText" presStyleLbl="alignAccFollowNode1" presStyleIdx="6" presStyleCnt="7">
        <dgm:presLayoutVars>
          <dgm:bulletEnabled val="1"/>
        </dgm:presLayoutVars>
      </dgm:prSet>
      <dgm:spPr/>
    </dgm:pt>
  </dgm:ptLst>
  <dgm:cxnLst>
    <dgm:cxn modelId="{CD108B13-4D2A-4398-84D3-FBA4DABE8DE2}" type="presOf" srcId="{BD20D62E-D48E-46C8-9B30-0BB7AB28FC9D}" destId="{65D19F6F-0B69-4269-9F17-4A6EA24664FB}" srcOrd="0" destOrd="0" presId="urn:microsoft.com/office/officeart/2005/8/layout/vList5"/>
    <dgm:cxn modelId="{1C5B351A-E044-4D1C-A909-E8272316DF3C}" type="presOf" srcId="{78454A78-7ED3-442B-98BC-AFB3CB9E16C4}" destId="{A7FDB93A-8ABD-4AB5-84EE-AA6940968F05}" srcOrd="0" destOrd="0" presId="urn:microsoft.com/office/officeart/2005/8/layout/vList5"/>
    <dgm:cxn modelId="{B58D7420-2470-4E68-B1EE-279DE41BB527}" type="presOf" srcId="{CF972C05-53A7-4151-93A6-1B36A13F3B6A}" destId="{7EB3B488-B64C-4B2B-86E1-A05507C8EE92}" srcOrd="0" destOrd="0" presId="urn:microsoft.com/office/officeart/2005/8/layout/vList5"/>
    <dgm:cxn modelId="{28699425-EF08-45F5-925E-AF5C10F97E42}" srcId="{AA99156D-B06E-4DAA-B7B4-7419F26E37FD}" destId="{9AAF6B51-5293-4091-94B5-3700D32837A8}" srcOrd="5" destOrd="0" parTransId="{C1CAB2EE-972B-4A98-801D-516CCCB99CB9}" sibTransId="{651A8E6A-4E80-4F5E-8303-8752E88E8B5B}"/>
    <dgm:cxn modelId="{31CA032B-465B-4583-9E81-AEAF0661118D}" srcId="{78454A78-7ED3-442B-98BC-AFB3CB9E16C4}" destId="{E2BFA9A1-86AF-4262-882A-6F0503FC2CA1}" srcOrd="0" destOrd="0" parTransId="{4507DB03-7A85-4178-B05B-4026C53619AC}" sibTransId="{5FC37DC3-0FF2-4F3B-AD5C-D62CB216CE9D}"/>
    <dgm:cxn modelId="{B8090E2D-B817-46EC-818E-5CEB20B0E642}" type="presOf" srcId="{54696775-33E8-4653-B46A-F46123505C75}" destId="{8EC10917-3CF7-466D-98DC-D52252A2DA7D}" srcOrd="0" destOrd="0" presId="urn:microsoft.com/office/officeart/2005/8/layout/vList5"/>
    <dgm:cxn modelId="{2770F43A-58B5-4B38-8702-AD461C69C4A6}" srcId="{AA99156D-B06E-4DAA-B7B4-7419F26E37FD}" destId="{31F418E3-5F97-4087-981A-797A4D1DE995}" srcOrd="0" destOrd="0" parTransId="{4AE48176-C88F-4BF3-A35D-91D95327F872}" sibTransId="{BE229EC4-DD34-4EE3-89B3-985B55A35606}"/>
    <dgm:cxn modelId="{939D085F-1E9D-4205-AE55-8E102470E30D}" srcId="{AA99156D-B06E-4DAA-B7B4-7419F26E37FD}" destId="{CF972C05-53A7-4151-93A6-1B36A13F3B6A}" srcOrd="3" destOrd="0" parTransId="{9BCB065D-241C-4642-867C-EE8DFE2E9A0C}" sibTransId="{231EE7CD-376F-4733-A461-982B23E8095B}"/>
    <dgm:cxn modelId="{A4DE7067-38DE-4123-902E-FDFDC5BFC4A1}" srcId="{4C067A70-C204-498A-8EBE-662CD2A0973C}" destId="{54DC300B-8535-4439-9E58-B0F372BAE195}" srcOrd="0" destOrd="0" parTransId="{3178F9D8-A18D-4C12-9EB2-CC779B281DC0}" sibTransId="{CB5B759E-BE5A-43FE-A94F-2FE12B60E20A}"/>
    <dgm:cxn modelId="{ED6F956A-A5A1-421B-9AEF-F43F0E2A3851}" type="presOf" srcId="{9AAF6B51-5293-4091-94B5-3700D32837A8}" destId="{ABF63D7F-F258-48A0-99BC-27095ED5C250}" srcOrd="0" destOrd="0" presId="urn:microsoft.com/office/officeart/2005/8/layout/vList5"/>
    <dgm:cxn modelId="{9BE4224D-21B5-48D2-A387-9CE6856AFEA1}" type="presOf" srcId="{89F93976-BA32-4543-B473-C007E7FD08EE}" destId="{0F649842-1D11-4D73-B929-D6113BBB48DB}" srcOrd="0" destOrd="0" presId="urn:microsoft.com/office/officeart/2005/8/layout/vList5"/>
    <dgm:cxn modelId="{B298514E-D69F-4F29-9DE7-7E16B85554BE}" srcId="{31F418E3-5F97-4087-981A-797A4D1DE995}" destId="{E9A196D5-300B-4B5A-9CA5-909FD7741688}" srcOrd="0" destOrd="0" parTransId="{001879DA-5410-4A0B-8371-AD7EEAD0AE9E}" sibTransId="{4AE0C5E9-6042-4A75-ABF7-8B24004DBB83}"/>
    <dgm:cxn modelId="{0ECCE172-1298-4FFD-BAFB-2E93A65210D2}" srcId="{AA99156D-B06E-4DAA-B7B4-7419F26E37FD}" destId="{4C067A70-C204-498A-8EBE-662CD2A0973C}" srcOrd="1" destOrd="0" parTransId="{6CF6A39C-A7C4-400E-8E38-1455C0AABAEF}" sibTransId="{CF4E84D8-9A67-4A8C-A219-A91C10027E05}"/>
    <dgm:cxn modelId="{7A1EE254-AF4B-46B3-9A6E-03ABCE74D97A}" srcId="{9AAF6B51-5293-4091-94B5-3700D32837A8}" destId="{7EEB83ED-8FB9-47CD-A955-3BB556D79977}" srcOrd="0" destOrd="0" parTransId="{F5C67AB5-E730-4442-B912-8FF8B64D9AE5}" sibTransId="{A373778B-A46E-42C1-87A6-BA6BF3010A74}"/>
    <dgm:cxn modelId="{DC783878-D0EB-4A06-BF7B-DE625A31C08F}" type="presOf" srcId="{31F418E3-5F97-4087-981A-797A4D1DE995}" destId="{EF106319-4253-40AB-8523-3D82C8DD51A5}" srcOrd="0" destOrd="0" presId="urn:microsoft.com/office/officeart/2005/8/layout/vList5"/>
    <dgm:cxn modelId="{37F8E379-9CC1-44A0-89C0-CF28BCF0663E}" srcId="{CF972C05-53A7-4151-93A6-1B36A13F3B6A}" destId="{03D99A12-36F7-4272-A17E-722B5873AB96}" srcOrd="0" destOrd="0" parTransId="{56A0D755-D392-4C1F-8F4D-3D6B2E8C51D2}" sibTransId="{B6A4068B-3E6B-4918-AE54-7F9190C604B1}"/>
    <dgm:cxn modelId="{27CC7E8A-03D4-4844-8137-AC72EC17FB73}" type="presOf" srcId="{7EEB83ED-8FB9-47CD-A955-3BB556D79977}" destId="{54654C9D-6103-4660-95C5-7BB41E1D9EA1}" srcOrd="0" destOrd="0" presId="urn:microsoft.com/office/officeart/2005/8/layout/vList5"/>
    <dgm:cxn modelId="{9691D58A-051A-46C3-A5EE-3F1DAB96F18F}" type="presOf" srcId="{AA99156D-B06E-4DAA-B7B4-7419F26E37FD}" destId="{9E113672-BCEA-4E2D-9DFD-3ADE2E133318}" srcOrd="0" destOrd="0" presId="urn:microsoft.com/office/officeart/2005/8/layout/vList5"/>
    <dgm:cxn modelId="{1E74E68D-5FD3-41D9-AD17-4A5F31E4EA63}" type="presOf" srcId="{4C067A70-C204-498A-8EBE-662CD2A0973C}" destId="{CF965C5E-599D-4353-8057-9B0F52CE1199}" srcOrd="0" destOrd="0" presId="urn:microsoft.com/office/officeart/2005/8/layout/vList5"/>
    <dgm:cxn modelId="{586FC49D-4530-4982-86DA-66349A7F7E6E}" srcId="{89F93976-BA32-4543-B473-C007E7FD08EE}" destId="{54696775-33E8-4653-B46A-F46123505C75}" srcOrd="0" destOrd="0" parTransId="{4F6E28FC-24D5-4714-BB4F-5D76E67519D5}" sibTransId="{B5735961-3B15-4084-A3C0-EA6CE080E988}"/>
    <dgm:cxn modelId="{4F5D07C6-D489-4A99-9E8E-D70AF792F2B3}" type="presOf" srcId="{E9A196D5-300B-4B5A-9CA5-909FD7741688}" destId="{4823C61B-FAA0-45A9-9899-545D53FB4DE4}" srcOrd="0" destOrd="0" presId="urn:microsoft.com/office/officeart/2005/8/layout/vList5"/>
    <dgm:cxn modelId="{891C03CC-2249-446B-9FBF-19EB87BDDBFF}" srcId="{BD20D62E-D48E-46C8-9B30-0BB7AB28FC9D}" destId="{61776528-4AB1-4F77-BF23-1A41CB67903E}" srcOrd="0" destOrd="0" parTransId="{0E5EDCCD-5A09-4F3E-8259-B3EF18A09A20}" sibTransId="{98A0C3E5-CDD3-41A8-9BB0-E9970DCCFE6F}"/>
    <dgm:cxn modelId="{108AFECC-79B8-4899-88B6-B841E54484B8}" srcId="{AA99156D-B06E-4DAA-B7B4-7419F26E37FD}" destId="{BD20D62E-D48E-46C8-9B30-0BB7AB28FC9D}" srcOrd="4" destOrd="0" parTransId="{D260FEB1-17A7-41AC-A284-BD61D8E8D2CE}" sibTransId="{29DE9BAC-CB16-48AF-B82C-074AC124D3B1}"/>
    <dgm:cxn modelId="{760095D0-9AE2-4BF1-962D-0A11F18911E8}" srcId="{AA99156D-B06E-4DAA-B7B4-7419F26E37FD}" destId="{89F93976-BA32-4543-B473-C007E7FD08EE}" srcOrd="2" destOrd="0" parTransId="{60C14343-1C9E-4413-986E-BC487E22C985}" sibTransId="{E12333D1-3FE8-43F5-B2CD-6F6F8E9C56A4}"/>
    <dgm:cxn modelId="{7988F4D1-A14E-4CC9-9981-8413291AF936}" type="presOf" srcId="{54DC300B-8535-4439-9E58-B0F372BAE195}" destId="{33EAF354-0ABB-484F-AA4C-05AACA00E090}" srcOrd="0" destOrd="0" presId="urn:microsoft.com/office/officeart/2005/8/layout/vList5"/>
    <dgm:cxn modelId="{FBDDE7D9-17D6-401F-8085-70836B172647}" type="presOf" srcId="{03D99A12-36F7-4272-A17E-722B5873AB96}" destId="{044D7769-85D3-4503-8BC8-529F0BBB1DA0}" srcOrd="0" destOrd="0" presId="urn:microsoft.com/office/officeart/2005/8/layout/vList5"/>
    <dgm:cxn modelId="{A67F68DD-3ED0-46DD-A31F-446BC35B09F1}" type="presOf" srcId="{61776528-4AB1-4F77-BF23-1A41CB67903E}" destId="{1594EED8-D201-4ADE-89DE-9488A131B47D}" srcOrd="0" destOrd="0" presId="urn:microsoft.com/office/officeart/2005/8/layout/vList5"/>
    <dgm:cxn modelId="{2E2B55F9-D0E9-420B-8C97-6EF9EC98F940}" type="presOf" srcId="{E2BFA9A1-86AF-4262-882A-6F0503FC2CA1}" destId="{A01289B3-7C81-493F-99D3-153A08F6B86F}" srcOrd="0" destOrd="0" presId="urn:microsoft.com/office/officeart/2005/8/layout/vList5"/>
    <dgm:cxn modelId="{D88E80FF-1C54-46A5-B4EB-C36202850F8E}" srcId="{AA99156D-B06E-4DAA-B7B4-7419F26E37FD}" destId="{78454A78-7ED3-442B-98BC-AFB3CB9E16C4}" srcOrd="6" destOrd="0" parTransId="{2B9DDE50-7065-41D2-A4D0-C8D8BD035F46}" sibTransId="{8E3CAC75-3DC4-4404-B576-5B1E7EF0EDA4}"/>
    <dgm:cxn modelId="{ECE5DEDB-84F9-4762-8417-4666BEFF7948}" type="presParOf" srcId="{9E113672-BCEA-4E2D-9DFD-3ADE2E133318}" destId="{0CF4D3D6-793F-4E10-B5B9-0A4F54C40AF3}" srcOrd="0" destOrd="0" presId="urn:microsoft.com/office/officeart/2005/8/layout/vList5"/>
    <dgm:cxn modelId="{E216627F-AAE1-40F3-B428-49728992B3BE}" type="presParOf" srcId="{0CF4D3D6-793F-4E10-B5B9-0A4F54C40AF3}" destId="{EF106319-4253-40AB-8523-3D82C8DD51A5}" srcOrd="0" destOrd="0" presId="urn:microsoft.com/office/officeart/2005/8/layout/vList5"/>
    <dgm:cxn modelId="{44059BB3-AA1F-4C50-B789-88CE68F9B8F9}" type="presParOf" srcId="{0CF4D3D6-793F-4E10-B5B9-0A4F54C40AF3}" destId="{4823C61B-FAA0-45A9-9899-545D53FB4DE4}" srcOrd="1" destOrd="0" presId="urn:microsoft.com/office/officeart/2005/8/layout/vList5"/>
    <dgm:cxn modelId="{3F98962E-5501-41AD-897D-C62B467F62E8}" type="presParOf" srcId="{9E113672-BCEA-4E2D-9DFD-3ADE2E133318}" destId="{2344A530-A5DF-4DBD-B29B-EE528767DC25}" srcOrd="1" destOrd="0" presId="urn:microsoft.com/office/officeart/2005/8/layout/vList5"/>
    <dgm:cxn modelId="{C3D14CD0-9772-436C-85AE-1C105070E840}" type="presParOf" srcId="{9E113672-BCEA-4E2D-9DFD-3ADE2E133318}" destId="{EDB6F5FC-5F04-4AAE-A562-F9E0AEDC9508}" srcOrd="2" destOrd="0" presId="urn:microsoft.com/office/officeart/2005/8/layout/vList5"/>
    <dgm:cxn modelId="{732C3C29-354C-44D6-8EE3-9289FF8C16DD}" type="presParOf" srcId="{EDB6F5FC-5F04-4AAE-A562-F9E0AEDC9508}" destId="{CF965C5E-599D-4353-8057-9B0F52CE1199}" srcOrd="0" destOrd="0" presId="urn:microsoft.com/office/officeart/2005/8/layout/vList5"/>
    <dgm:cxn modelId="{B9F905FE-E6C3-4046-925C-50FA28C0A740}" type="presParOf" srcId="{EDB6F5FC-5F04-4AAE-A562-F9E0AEDC9508}" destId="{33EAF354-0ABB-484F-AA4C-05AACA00E090}" srcOrd="1" destOrd="0" presId="urn:microsoft.com/office/officeart/2005/8/layout/vList5"/>
    <dgm:cxn modelId="{7F807C89-4FA2-4085-955B-CAE94906CD8C}" type="presParOf" srcId="{9E113672-BCEA-4E2D-9DFD-3ADE2E133318}" destId="{0FA4A97F-F8B2-4E58-BA35-045DC693132A}" srcOrd="3" destOrd="0" presId="urn:microsoft.com/office/officeart/2005/8/layout/vList5"/>
    <dgm:cxn modelId="{0BB77D26-8334-4983-A348-3629D6EB2CB2}" type="presParOf" srcId="{9E113672-BCEA-4E2D-9DFD-3ADE2E133318}" destId="{7474A1F1-BC8D-4B93-998C-A6766AB3501C}" srcOrd="4" destOrd="0" presId="urn:microsoft.com/office/officeart/2005/8/layout/vList5"/>
    <dgm:cxn modelId="{DA4CE27C-4A9D-4447-8A6B-B1D388DE3FC8}" type="presParOf" srcId="{7474A1F1-BC8D-4B93-998C-A6766AB3501C}" destId="{0F649842-1D11-4D73-B929-D6113BBB48DB}" srcOrd="0" destOrd="0" presId="urn:microsoft.com/office/officeart/2005/8/layout/vList5"/>
    <dgm:cxn modelId="{06695013-D0C0-4EE6-829A-52F54B482BC1}" type="presParOf" srcId="{7474A1F1-BC8D-4B93-998C-A6766AB3501C}" destId="{8EC10917-3CF7-466D-98DC-D52252A2DA7D}" srcOrd="1" destOrd="0" presId="urn:microsoft.com/office/officeart/2005/8/layout/vList5"/>
    <dgm:cxn modelId="{58D6F32B-A852-497C-8E3A-EC8070324F78}" type="presParOf" srcId="{9E113672-BCEA-4E2D-9DFD-3ADE2E133318}" destId="{7C0C759A-BDC3-48B1-A62A-AD75DCD1B30C}" srcOrd="5" destOrd="0" presId="urn:microsoft.com/office/officeart/2005/8/layout/vList5"/>
    <dgm:cxn modelId="{28494847-9A9B-4C8D-886C-CCF454F619A3}" type="presParOf" srcId="{9E113672-BCEA-4E2D-9DFD-3ADE2E133318}" destId="{AD9F58AC-75E2-402C-897F-769A7F423A19}" srcOrd="6" destOrd="0" presId="urn:microsoft.com/office/officeart/2005/8/layout/vList5"/>
    <dgm:cxn modelId="{E9BDF45F-6558-4526-A5EC-D854867A895C}" type="presParOf" srcId="{AD9F58AC-75E2-402C-897F-769A7F423A19}" destId="{7EB3B488-B64C-4B2B-86E1-A05507C8EE92}" srcOrd="0" destOrd="0" presId="urn:microsoft.com/office/officeart/2005/8/layout/vList5"/>
    <dgm:cxn modelId="{D23AE3A5-CB5A-4632-97E9-74DF6C9AB9FA}" type="presParOf" srcId="{AD9F58AC-75E2-402C-897F-769A7F423A19}" destId="{044D7769-85D3-4503-8BC8-529F0BBB1DA0}" srcOrd="1" destOrd="0" presId="urn:microsoft.com/office/officeart/2005/8/layout/vList5"/>
    <dgm:cxn modelId="{34701627-2DF3-4550-8612-B0F2B3A32A05}" type="presParOf" srcId="{9E113672-BCEA-4E2D-9DFD-3ADE2E133318}" destId="{B3F9727D-9942-47AB-8135-52B31D4968FA}" srcOrd="7" destOrd="0" presId="urn:microsoft.com/office/officeart/2005/8/layout/vList5"/>
    <dgm:cxn modelId="{9292FFB6-9B2A-414C-ABC1-0E3D6D76A535}" type="presParOf" srcId="{9E113672-BCEA-4E2D-9DFD-3ADE2E133318}" destId="{4C3A7F8F-4E96-4497-86BA-E4EECC722044}" srcOrd="8" destOrd="0" presId="urn:microsoft.com/office/officeart/2005/8/layout/vList5"/>
    <dgm:cxn modelId="{B8620CEA-0FED-4BE7-A772-0C71A8DA0539}" type="presParOf" srcId="{4C3A7F8F-4E96-4497-86BA-E4EECC722044}" destId="{65D19F6F-0B69-4269-9F17-4A6EA24664FB}" srcOrd="0" destOrd="0" presId="urn:microsoft.com/office/officeart/2005/8/layout/vList5"/>
    <dgm:cxn modelId="{DEDDBC98-545F-45BE-926D-7123C7CD0219}" type="presParOf" srcId="{4C3A7F8F-4E96-4497-86BA-E4EECC722044}" destId="{1594EED8-D201-4ADE-89DE-9488A131B47D}" srcOrd="1" destOrd="0" presId="urn:microsoft.com/office/officeart/2005/8/layout/vList5"/>
    <dgm:cxn modelId="{01841D2C-8C7F-4C42-9247-B8171127FD59}" type="presParOf" srcId="{9E113672-BCEA-4E2D-9DFD-3ADE2E133318}" destId="{25EDDBA1-3140-4DCB-9D44-DFDDB52326DB}" srcOrd="9" destOrd="0" presId="urn:microsoft.com/office/officeart/2005/8/layout/vList5"/>
    <dgm:cxn modelId="{46942B13-0EDC-451B-9A54-3BB1453B061D}" type="presParOf" srcId="{9E113672-BCEA-4E2D-9DFD-3ADE2E133318}" destId="{6BCCDAE3-D0B1-435D-8CEF-9FAFC8644B92}" srcOrd="10" destOrd="0" presId="urn:microsoft.com/office/officeart/2005/8/layout/vList5"/>
    <dgm:cxn modelId="{73FBECB7-91A6-4484-892B-1621EEDED03E}" type="presParOf" srcId="{6BCCDAE3-D0B1-435D-8CEF-9FAFC8644B92}" destId="{ABF63D7F-F258-48A0-99BC-27095ED5C250}" srcOrd="0" destOrd="0" presId="urn:microsoft.com/office/officeart/2005/8/layout/vList5"/>
    <dgm:cxn modelId="{56373A94-9E79-423E-ADB9-AADD9BCBB919}" type="presParOf" srcId="{6BCCDAE3-D0B1-435D-8CEF-9FAFC8644B92}" destId="{54654C9D-6103-4660-95C5-7BB41E1D9EA1}" srcOrd="1" destOrd="0" presId="urn:microsoft.com/office/officeart/2005/8/layout/vList5"/>
    <dgm:cxn modelId="{C78D7987-083B-43E9-9DF0-0F24F0FFBA30}" type="presParOf" srcId="{9E113672-BCEA-4E2D-9DFD-3ADE2E133318}" destId="{277AF53F-0306-40ED-A870-33D1B49A14AE}" srcOrd="11" destOrd="0" presId="urn:microsoft.com/office/officeart/2005/8/layout/vList5"/>
    <dgm:cxn modelId="{4D77DA9D-E898-4C56-9D43-4B1C1EFAB338}" type="presParOf" srcId="{9E113672-BCEA-4E2D-9DFD-3ADE2E133318}" destId="{D92A3A59-A4A1-46DB-BE42-915AE033664D}" srcOrd="12" destOrd="0" presId="urn:microsoft.com/office/officeart/2005/8/layout/vList5"/>
    <dgm:cxn modelId="{359B04CC-D7C1-4067-8ADC-C8AB0D8209B0}" type="presParOf" srcId="{D92A3A59-A4A1-46DB-BE42-915AE033664D}" destId="{A7FDB93A-8ABD-4AB5-84EE-AA6940968F05}" srcOrd="0" destOrd="0" presId="urn:microsoft.com/office/officeart/2005/8/layout/vList5"/>
    <dgm:cxn modelId="{223AC818-CB12-4FAD-BD01-43923BC8F25F}" type="presParOf" srcId="{D92A3A59-A4A1-46DB-BE42-915AE033664D}" destId="{A01289B3-7C81-493F-99D3-153A08F6B86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7D103C-BFBE-45CC-A46C-6B14F4257F8E}"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99375AD7-15EB-4366-8BBA-41F3A08D33BE}">
      <dgm:prSet/>
      <dgm:spPr/>
      <dgm:t>
        <a:bodyPr/>
        <a:lstStyle/>
        <a:p>
          <a:r>
            <a:rPr lang="en-SG"/>
            <a:t>Numerical</a:t>
          </a:r>
          <a:endParaRPr lang="en-US"/>
        </a:p>
      </dgm:t>
    </dgm:pt>
    <dgm:pt modelId="{52A54D8A-2C91-476B-A4AC-26E3BF83298A}" type="parTrans" cxnId="{1671F335-0BF6-43B4-B347-69DA37F036EC}">
      <dgm:prSet/>
      <dgm:spPr/>
      <dgm:t>
        <a:bodyPr/>
        <a:lstStyle/>
        <a:p>
          <a:endParaRPr lang="en-US"/>
        </a:p>
      </dgm:t>
    </dgm:pt>
    <dgm:pt modelId="{82D82282-A2FB-4758-85FD-5203B1C9DDDC}" type="sibTrans" cxnId="{1671F335-0BF6-43B4-B347-69DA37F036EC}">
      <dgm:prSet/>
      <dgm:spPr/>
      <dgm:t>
        <a:bodyPr/>
        <a:lstStyle/>
        <a:p>
          <a:endParaRPr lang="en-US"/>
        </a:p>
      </dgm:t>
    </dgm:pt>
    <dgm:pt modelId="{AC63D4AF-5D27-4543-9D18-C4897BE04D5C}">
      <dgm:prSet/>
      <dgm:spPr/>
      <dgm:t>
        <a:bodyPr/>
        <a:lstStyle/>
        <a:p>
          <a:r>
            <a:rPr lang="en-SG"/>
            <a:t>Age</a:t>
          </a:r>
          <a:endParaRPr lang="en-US"/>
        </a:p>
      </dgm:t>
    </dgm:pt>
    <dgm:pt modelId="{EA75297B-4568-4FB2-9748-C3A9A6DCE462}" type="parTrans" cxnId="{2839D6FF-3A5A-49DB-8BA2-AC85A8039619}">
      <dgm:prSet/>
      <dgm:spPr/>
      <dgm:t>
        <a:bodyPr/>
        <a:lstStyle/>
        <a:p>
          <a:endParaRPr lang="en-US"/>
        </a:p>
      </dgm:t>
    </dgm:pt>
    <dgm:pt modelId="{E89A6966-77AA-4F82-BC4A-4B99920E5FD4}" type="sibTrans" cxnId="{2839D6FF-3A5A-49DB-8BA2-AC85A8039619}">
      <dgm:prSet/>
      <dgm:spPr/>
      <dgm:t>
        <a:bodyPr/>
        <a:lstStyle/>
        <a:p>
          <a:endParaRPr lang="en-US"/>
        </a:p>
      </dgm:t>
    </dgm:pt>
    <dgm:pt modelId="{8666CEB6-9A05-40BC-A589-2C019E83C3A5}">
      <dgm:prSet/>
      <dgm:spPr/>
      <dgm:t>
        <a:bodyPr/>
        <a:lstStyle/>
        <a:p>
          <a:r>
            <a:rPr lang="en-SG"/>
            <a:t>Income</a:t>
          </a:r>
          <a:endParaRPr lang="en-US"/>
        </a:p>
      </dgm:t>
    </dgm:pt>
    <dgm:pt modelId="{E7653CE6-C3DA-4DAD-8F95-1BDCF65710F3}" type="parTrans" cxnId="{26EA3860-E7C3-407B-83E7-AE1C3F178179}">
      <dgm:prSet/>
      <dgm:spPr/>
      <dgm:t>
        <a:bodyPr/>
        <a:lstStyle/>
        <a:p>
          <a:endParaRPr lang="en-US"/>
        </a:p>
      </dgm:t>
    </dgm:pt>
    <dgm:pt modelId="{2F89D854-AAA9-48C7-B08F-7926A0C7EC27}" type="sibTrans" cxnId="{26EA3860-E7C3-407B-83E7-AE1C3F178179}">
      <dgm:prSet/>
      <dgm:spPr/>
      <dgm:t>
        <a:bodyPr/>
        <a:lstStyle/>
        <a:p>
          <a:endParaRPr lang="en-US"/>
        </a:p>
      </dgm:t>
    </dgm:pt>
    <dgm:pt modelId="{BADCC57E-4815-4DBE-AC81-F81273D7D2AF}">
      <dgm:prSet/>
      <dgm:spPr/>
      <dgm:t>
        <a:bodyPr/>
        <a:lstStyle/>
        <a:p>
          <a:r>
            <a:rPr lang="en-SG"/>
            <a:t>Categorical</a:t>
          </a:r>
          <a:endParaRPr lang="en-US"/>
        </a:p>
      </dgm:t>
    </dgm:pt>
    <dgm:pt modelId="{DF5475E6-F544-4B82-BF04-B03BD6B25143}" type="parTrans" cxnId="{32742507-43CF-4B42-8126-79F31483DBB4}">
      <dgm:prSet/>
      <dgm:spPr/>
      <dgm:t>
        <a:bodyPr/>
        <a:lstStyle/>
        <a:p>
          <a:endParaRPr lang="en-US"/>
        </a:p>
      </dgm:t>
    </dgm:pt>
    <dgm:pt modelId="{EA2430DF-A17C-4777-A592-865ED51B54A7}" type="sibTrans" cxnId="{32742507-43CF-4B42-8126-79F31483DBB4}">
      <dgm:prSet/>
      <dgm:spPr/>
      <dgm:t>
        <a:bodyPr/>
        <a:lstStyle/>
        <a:p>
          <a:endParaRPr lang="en-US"/>
        </a:p>
      </dgm:t>
    </dgm:pt>
    <dgm:pt modelId="{FDDF4539-E1AB-44AF-BB9E-B10CB6BCAF55}">
      <dgm:prSet/>
      <dgm:spPr/>
      <dgm:t>
        <a:bodyPr/>
        <a:lstStyle/>
        <a:p>
          <a:r>
            <a:rPr lang="en-SG"/>
            <a:t>Gender</a:t>
          </a:r>
          <a:endParaRPr lang="en-US"/>
        </a:p>
      </dgm:t>
    </dgm:pt>
    <dgm:pt modelId="{FC9A6A1E-D0EE-436F-B65F-FFD544483DF5}" type="parTrans" cxnId="{996824B4-B562-4DD4-AED3-6B34A9D6E560}">
      <dgm:prSet/>
      <dgm:spPr/>
      <dgm:t>
        <a:bodyPr/>
        <a:lstStyle/>
        <a:p>
          <a:endParaRPr lang="en-US"/>
        </a:p>
      </dgm:t>
    </dgm:pt>
    <dgm:pt modelId="{12F68D85-1956-42C0-B771-C4828BD0AF0D}" type="sibTrans" cxnId="{996824B4-B562-4DD4-AED3-6B34A9D6E560}">
      <dgm:prSet/>
      <dgm:spPr/>
      <dgm:t>
        <a:bodyPr/>
        <a:lstStyle/>
        <a:p>
          <a:endParaRPr lang="en-US"/>
        </a:p>
      </dgm:t>
    </dgm:pt>
    <dgm:pt modelId="{4FF90DE4-2B19-435F-B6B9-DD53CC9A7980}">
      <dgm:prSet/>
      <dgm:spPr/>
      <dgm:t>
        <a:bodyPr/>
        <a:lstStyle/>
        <a:p>
          <a:r>
            <a:rPr lang="en-SG"/>
            <a:t>Income</a:t>
          </a:r>
          <a:endParaRPr lang="en-US"/>
        </a:p>
      </dgm:t>
    </dgm:pt>
    <dgm:pt modelId="{BE446430-C61F-432D-8170-5B95373FF359}" type="parTrans" cxnId="{46702E3C-1790-4CC1-8687-E21641E178F9}">
      <dgm:prSet/>
      <dgm:spPr/>
      <dgm:t>
        <a:bodyPr/>
        <a:lstStyle/>
        <a:p>
          <a:endParaRPr lang="en-US"/>
        </a:p>
      </dgm:t>
    </dgm:pt>
    <dgm:pt modelId="{EB382003-5274-4D96-88D8-1ADC8153086E}" type="sibTrans" cxnId="{46702E3C-1790-4CC1-8687-E21641E178F9}">
      <dgm:prSet/>
      <dgm:spPr/>
      <dgm:t>
        <a:bodyPr/>
        <a:lstStyle/>
        <a:p>
          <a:endParaRPr lang="en-US"/>
        </a:p>
      </dgm:t>
    </dgm:pt>
    <dgm:pt modelId="{2CD4458D-CCBE-4CD8-B284-25A6481DFDD0}" type="pres">
      <dgm:prSet presAssocID="{F17D103C-BFBE-45CC-A46C-6B14F4257F8E}" presName="Name0" presStyleCnt="0">
        <dgm:presLayoutVars>
          <dgm:dir/>
          <dgm:animLvl val="lvl"/>
          <dgm:resizeHandles val="exact"/>
        </dgm:presLayoutVars>
      </dgm:prSet>
      <dgm:spPr/>
    </dgm:pt>
    <dgm:pt modelId="{1557959C-8D61-436B-B6D4-2258BA9655BC}" type="pres">
      <dgm:prSet presAssocID="{99375AD7-15EB-4366-8BBA-41F3A08D33BE}" presName="composite" presStyleCnt="0"/>
      <dgm:spPr/>
    </dgm:pt>
    <dgm:pt modelId="{C8AFC071-0B03-4B94-B8AC-1854040DAA9E}" type="pres">
      <dgm:prSet presAssocID="{99375AD7-15EB-4366-8BBA-41F3A08D33BE}" presName="parTx" presStyleLbl="alignNode1" presStyleIdx="0" presStyleCnt="2">
        <dgm:presLayoutVars>
          <dgm:chMax val="0"/>
          <dgm:chPref val="0"/>
          <dgm:bulletEnabled val="1"/>
        </dgm:presLayoutVars>
      </dgm:prSet>
      <dgm:spPr/>
    </dgm:pt>
    <dgm:pt modelId="{6B6C473C-0B96-474E-B6DA-0974F37542CE}" type="pres">
      <dgm:prSet presAssocID="{99375AD7-15EB-4366-8BBA-41F3A08D33BE}" presName="desTx" presStyleLbl="alignAccFollowNode1" presStyleIdx="0" presStyleCnt="2">
        <dgm:presLayoutVars>
          <dgm:bulletEnabled val="1"/>
        </dgm:presLayoutVars>
      </dgm:prSet>
      <dgm:spPr/>
    </dgm:pt>
    <dgm:pt modelId="{45C2F9E7-419D-40E4-BEFA-BEE8CA0E2591}" type="pres">
      <dgm:prSet presAssocID="{82D82282-A2FB-4758-85FD-5203B1C9DDDC}" presName="space" presStyleCnt="0"/>
      <dgm:spPr/>
    </dgm:pt>
    <dgm:pt modelId="{C745D89B-8A66-4D30-ACC4-A35C3F007F42}" type="pres">
      <dgm:prSet presAssocID="{BADCC57E-4815-4DBE-AC81-F81273D7D2AF}" presName="composite" presStyleCnt="0"/>
      <dgm:spPr/>
    </dgm:pt>
    <dgm:pt modelId="{D9055703-6D2A-4785-9DDA-787115E7060A}" type="pres">
      <dgm:prSet presAssocID="{BADCC57E-4815-4DBE-AC81-F81273D7D2AF}" presName="parTx" presStyleLbl="alignNode1" presStyleIdx="1" presStyleCnt="2">
        <dgm:presLayoutVars>
          <dgm:chMax val="0"/>
          <dgm:chPref val="0"/>
          <dgm:bulletEnabled val="1"/>
        </dgm:presLayoutVars>
      </dgm:prSet>
      <dgm:spPr/>
    </dgm:pt>
    <dgm:pt modelId="{E2D8CD4A-59D3-442D-BD16-EAC176DF3369}" type="pres">
      <dgm:prSet presAssocID="{BADCC57E-4815-4DBE-AC81-F81273D7D2AF}" presName="desTx" presStyleLbl="alignAccFollowNode1" presStyleIdx="1" presStyleCnt="2">
        <dgm:presLayoutVars>
          <dgm:bulletEnabled val="1"/>
        </dgm:presLayoutVars>
      </dgm:prSet>
      <dgm:spPr/>
    </dgm:pt>
  </dgm:ptLst>
  <dgm:cxnLst>
    <dgm:cxn modelId="{32742507-43CF-4B42-8126-79F31483DBB4}" srcId="{F17D103C-BFBE-45CC-A46C-6B14F4257F8E}" destId="{BADCC57E-4815-4DBE-AC81-F81273D7D2AF}" srcOrd="1" destOrd="0" parTransId="{DF5475E6-F544-4B82-BF04-B03BD6B25143}" sibTransId="{EA2430DF-A17C-4777-A592-865ED51B54A7}"/>
    <dgm:cxn modelId="{8ACE4028-0623-4FDD-968F-96D53E041395}" type="presOf" srcId="{AC63D4AF-5D27-4543-9D18-C4897BE04D5C}" destId="{6B6C473C-0B96-474E-B6DA-0974F37542CE}" srcOrd="0" destOrd="0" presId="urn:microsoft.com/office/officeart/2005/8/layout/hList1"/>
    <dgm:cxn modelId="{1671F335-0BF6-43B4-B347-69DA37F036EC}" srcId="{F17D103C-BFBE-45CC-A46C-6B14F4257F8E}" destId="{99375AD7-15EB-4366-8BBA-41F3A08D33BE}" srcOrd="0" destOrd="0" parTransId="{52A54D8A-2C91-476B-A4AC-26E3BF83298A}" sibTransId="{82D82282-A2FB-4758-85FD-5203B1C9DDDC}"/>
    <dgm:cxn modelId="{46702E3C-1790-4CC1-8687-E21641E178F9}" srcId="{BADCC57E-4815-4DBE-AC81-F81273D7D2AF}" destId="{4FF90DE4-2B19-435F-B6B9-DD53CC9A7980}" srcOrd="1" destOrd="0" parTransId="{BE446430-C61F-432D-8170-5B95373FF359}" sibTransId="{EB382003-5274-4D96-88D8-1ADC8153086E}"/>
    <dgm:cxn modelId="{26EA3860-E7C3-407B-83E7-AE1C3F178179}" srcId="{99375AD7-15EB-4366-8BBA-41F3A08D33BE}" destId="{8666CEB6-9A05-40BC-A589-2C019E83C3A5}" srcOrd="1" destOrd="0" parTransId="{E7653CE6-C3DA-4DAD-8F95-1BDCF65710F3}" sibTransId="{2F89D854-AAA9-48C7-B08F-7926A0C7EC27}"/>
    <dgm:cxn modelId="{A183EC61-EEB7-47D7-AC81-F91E7AAA862B}" type="presOf" srcId="{FDDF4539-E1AB-44AF-BB9E-B10CB6BCAF55}" destId="{E2D8CD4A-59D3-442D-BD16-EAC176DF3369}" srcOrd="0" destOrd="0" presId="urn:microsoft.com/office/officeart/2005/8/layout/hList1"/>
    <dgm:cxn modelId="{4982A446-46E8-4F48-A1B1-ACEF247A7E09}" type="presOf" srcId="{F17D103C-BFBE-45CC-A46C-6B14F4257F8E}" destId="{2CD4458D-CCBE-4CD8-B284-25A6481DFDD0}" srcOrd="0" destOrd="0" presId="urn:microsoft.com/office/officeart/2005/8/layout/hList1"/>
    <dgm:cxn modelId="{BE300075-1B81-495D-B1EF-0DB2A0E5A323}" type="presOf" srcId="{8666CEB6-9A05-40BC-A589-2C019E83C3A5}" destId="{6B6C473C-0B96-474E-B6DA-0974F37542CE}" srcOrd="0" destOrd="1" presId="urn:microsoft.com/office/officeart/2005/8/layout/hList1"/>
    <dgm:cxn modelId="{64AC3097-0B1C-41A0-8D49-D03187F4EDEE}" type="presOf" srcId="{BADCC57E-4815-4DBE-AC81-F81273D7D2AF}" destId="{D9055703-6D2A-4785-9DDA-787115E7060A}" srcOrd="0" destOrd="0" presId="urn:microsoft.com/office/officeart/2005/8/layout/hList1"/>
    <dgm:cxn modelId="{996824B4-B562-4DD4-AED3-6B34A9D6E560}" srcId="{BADCC57E-4815-4DBE-AC81-F81273D7D2AF}" destId="{FDDF4539-E1AB-44AF-BB9E-B10CB6BCAF55}" srcOrd="0" destOrd="0" parTransId="{FC9A6A1E-D0EE-436F-B65F-FFD544483DF5}" sibTransId="{12F68D85-1956-42C0-B771-C4828BD0AF0D}"/>
    <dgm:cxn modelId="{F414E3E2-FD68-4A67-AFC2-FF3A0AC4A037}" type="presOf" srcId="{4FF90DE4-2B19-435F-B6B9-DD53CC9A7980}" destId="{E2D8CD4A-59D3-442D-BD16-EAC176DF3369}" srcOrd="0" destOrd="1" presId="urn:microsoft.com/office/officeart/2005/8/layout/hList1"/>
    <dgm:cxn modelId="{3BB462E6-1210-4FBD-8C1F-4F138505E80C}" type="presOf" srcId="{99375AD7-15EB-4366-8BBA-41F3A08D33BE}" destId="{C8AFC071-0B03-4B94-B8AC-1854040DAA9E}" srcOrd="0" destOrd="0" presId="urn:microsoft.com/office/officeart/2005/8/layout/hList1"/>
    <dgm:cxn modelId="{2839D6FF-3A5A-49DB-8BA2-AC85A8039619}" srcId="{99375AD7-15EB-4366-8BBA-41F3A08D33BE}" destId="{AC63D4AF-5D27-4543-9D18-C4897BE04D5C}" srcOrd="0" destOrd="0" parTransId="{EA75297B-4568-4FB2-9748-C3A9A6DCE462}" sibTransId="{E89A6966-77AA-4F82-BC4A-4B99920E5FD4}"/>
    <dgm:cxn modelId="{6A5AB321-1F9E-4246-89A1-5CDEC0AEF149}" type="presParOf" srcId="{2CD4458D-CCBE-4CD8-B284-25A6481DFDD0}" destId="{1557959C-8D61-436B-B6D4-2258BA9655BC}" srcOrd="0" destOrd="0" presId="urn:microsoft.com/office/officeart/2005/8/layout/hList1"/>
    <dgm:cxn modelId="{E3432794-7412-4F6E-A303-E19D26CFEFFE}" type="presParOf" srcId="{1557959C-8D61-436B-B6D4-2258BA9655BC}" destId="{C8AFC071-0B03-4B94-B8AC-1854040DAA9E}" srcOrd="0" destOrd="0" presId="urn:microsoft.com/office/officeart/2005/8/layout/hList1"/>
    <dgm:cxn modelId="{84CA1006-D69A-4BB9-AB34-BB7748241187}" type="presParOf" srcId="{1557959C-8D61-436B-B6D4-2258BA9655BC}" destId="{6B6C473C-0B96-474E-B6DA-0974F37542CE}" srcOrd="1" destOrd="0" presId="urn:microsoft.com/office/officeart/2005/8/layout/hList1"/>
    <dgm:cxn modelId="{9129E3F3-93DA-4D13-9451-0E5D846AB75A}" type="presParOf" srcId="{2CD4458D-CCBE-4CD8-B284-25A6481DFDD0}" destId="{45C2F9E7-419D-40E4-BEFA-BEE8CA0E2591}" srcOrd="1" destOrd="0" presId="urn:microsoft.com/office/officeart/2005/8/layout/hList1"/>
    <dgm:cxn modelId="{3D7CCBB0-6992-41E0-B643-6925FC7BEAD0}" type="presParOf" srcId="{2CD4458D-CCBE-4CD8-B284-25A6481DFDD0}" destId="{C745D89B-8A66-4D30-ACC4-A35C3F007F42}" srcOrd="2" destOrd="0" presId="urn:microsoft.com/office/officeart/2005/8/layout/hList1"/>
    <dgm:cxn modelId="{A3B21729-5BCE-4A2B-92B4-32DD15790E27}" type="presParOf" srcId="{C745D89B-8A66-4D30-ACC4-A35C3F007F42}" destId="{D9055703-6D2A-4785-9DDA-787115E7060A}" srcOrd="0" destOrd="0" presId="urn:microsoft.com/office/officeart/2005/8/layout/hList1"/>
    <dgm:cxn modelId="{24A7E773-45B8-4C5A-8CCD-BAC24073FB6F}" type="presParOf" srcId="{C745D89B-8A66-4D30-ACC4-A35C3F007F42}" destId="{E2D8CD4A-59D3-442D-BD16-EAC176DF336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99156D-B06E-4DAA-B7B4-7419F26E37FD}"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31F418E3-5F97-4087-981A-797A4D1DE995}">
      <dgm:prSet/>
      <dgm:spPr/>
      <dgm:t>
        <a:bodyPr/>
        <a:lstStyle/>
        <a:p>
          <a:r>
            <a:rPr lang="en-SG" b="1" dirty="0" err="1"/>
            <a:t>order_id</a:t>
          </a:r>
          <a:endParaRPr lang="en-US" dirty="0"/>
        </a:p>
      </dgm:t>
    </dgm:pt>
    <dgm:pt modelId="{4AE48176-C88F-4BF3-A35D-91D95327F872}" type="parTrans" cxnId="{2770F43A-58B5-4B38-8702-AD461C69C4A6}">
      <dgm:prSet/>
      <dgm:spPr/>
      <dgm:t>
        <a:bodyPr/>
        <a:lstStyle/>
        <a:p>
          <a:endParaRPr lang="en-US"/>
        </a:p>
      </dgm:t>
    </dgm:pt>
    <dgm:pt modelId="{BE229EC4-DD34-4EE3-89B3-985B55A35606}" type="sibTrans" cxnId="{2770F43A-58B5-4B38-8702-AD461C69C4A6}">
      <dgm:prSet/>
      <dgm:spPr/>
      <dgm:t>
        <a:bodyPr/>
        <a:lstStyle/>
        <a:p>
          <a:endParaRPr lang="en-US"/>
        </a:p>
      </dgm:t>
    </dgm:pt>
    <dgm:pt modelId="{E9A196D5-300B-4B5A-9CA5-909FD7741688}">
      <dgm:prSet/>
      <dgm:spPr/>
      <dgm:t>
        <a:bodyPr/>
        <a:lstStyle/>
        <a:p>
          <a:r>
            <a:rPr lang="en-SG" dirty="0"/>
            <a:t>Unique order id given to each purchase</a:t>
          </a:r>
          <a:endParaRPr lang="en-US" dirty="0"/>
        </a:p>
      </dgm:t>
    </dgm:pt>
    <dgm:pt modelId="{001879DA-5410-4A0B-8371-AD7EEAD0AE9E}" type="parTrans" cxnId="{B298514E-D69F-4F29-9DE7-7E16B85554BE}">
      <dgm:prSet/>
      <dgm:spPr/>
      <dgm:t>
        <a:bodyPr/>
        <a:lstStyle/>
        <a:p>
          <a:endParaRPr lang="en-US"/>
        </a:p>
      </dgm:t>
    </dgm:pt>
    <dgm:pt modelId="{4AE0C5E9-6042-4A75-ABF7-8B24004DBB83}" type="sibTrans" cxnId="{B298514E-D69F-4F29-9DE7-7E16B85554BE}">
      <dgm:prSet/>
      <dgm:spPr/>
      <dgm:t>
        <a:bodyPr/>
        <a:lstStyle/>
        <a:p>
          <a:endParaRPr lang="en-US"/>
        </a:p>
      </dgm:t>
    </dgm:pt>
    <dgm:pt modelId="{4C067A70-C204-498A-8EBE-662CD2A0973C}">
      <dgm:prSet/>
      <dgm:spPr/>
      <dgm:t>
        <a:bodyPr/>
        <a:lstStyle/>
        <a:p>
          <a:r>
            <a:rPr lang="en-SG" b="1" dirty="0" err="1"/>
            <a:t>customer_id</a:t>
          </a:r>
          <a:endParaRPr lang="en-US" dirty="0"/>
        </a:p>
      </dgm:t>
    </dgm:pt>
    <dgm:pt modelId="{6CF6A39C-A7C4-400E-8E38-1455C0AABAEF}" type="parTrans" cxnId="{0ECCE172-1298-4FFD-BAFB-2E93A65210D2}">
      <dgm:prSet/>
      <dgm:spPr/>
      <dgm:t>
        <a:bodyPr/>
        <a:lstStyle/>
        <a:p>
          <a:endParaRPr lang="en-US"/>
        </a:p>
      </dgm:t>
    </dgm:pt>
    <dgm:pt modelId="{CF4E84D8-9A67-4A8C-A219-A91C10027E05}" type="sibTrans" cxnId="{0ECCE172-1298-4FFD-BAFB-2E93A65210D2}">
      <dgm:prSet/>
      <dgm:spPr/>
      <dgm:t>
        <a:bodyPr/>
        <a:lstStyle/>
        <a:p>
          <a:endParaRPr lang="en-US"/>
        </a:p>
      </dgm:t>
    </dgm:pt>
    <dgm:pt modelId="{54DC300B-8535-4439-9E58-B0F372BAE195}">
      <dgm:prSet/>
      <dgm:spPr/>
      <dgm:t>
        <a:bodyPr/>
        <a:lstStyle/>
        <a:p>
          <a:r>
            <a:rPr lang="en-US" dirty="0"/>
            <a:t>Id</a:t>
          </a:r>
          <a:r>
            <a:rPr lang="en-US" baseline="0" dirty="0"/>
            <a:t> of the customer who made the purchase</a:t>
          </a:r>
          <a:endParaRPr lang="en-US" dirty="0"/>
        </a:p>
      </dgm:t>
    </dgm:pt>
    <dgm:pt modelId="{3178F9D8-A18D-4C12-9EB2-CC779B281DC0}" type="parTrans" cxnId="{A4DE7067-38DE-4123-902E-FDFDC5BFC4A1}">
      <dgm:prSet/>
      <dgm:spPr/>
      <dgm:t>
        <a:bodyPr/>
        <a:lstStyle/>
        <a:p>
          <a:endParaRPr lang="en-US"/>
        </a:p>
      </dgm:t>
    </dgm:pt>
    <dgm:pt modelId="{CB5B759E-BE5A-43FE-A94F-2FE12B60E20A}" type="sibTrans" cxnId="{A4DE7067-38DE-4123-902E-FDFDC5BFC4A1}">
      <dgm:prSet/>
      <dgm:spPr/>
      <dgm:t>
        <a:bodyPr/>
        <a:lstStyle/>
        <a:p>
          <a:endParaRPr lang="en-US"/>
        </a:p>
      </dgm:t>
    </dgm:pt>
    <dgm:pt modelId="{89F93976-BA32-4543-B473-C007E7FD08EE}">
      <dgm:prSet/>
      <dgm:spPr/>
      <dgm:t>
        <a:bodyPr/>
        <a:lstStyle/>
        <a:p>
          <a:r>
            <a:rPr lang="en-SG" b="1" dirty="0" err="1"/>
            <a:t>product_name</a:t>
          </a:r>
          <a:endParaRPr lang="en-US" dirty="0"/>
        </a:p>
      </dgm:t>
    </dgm:pt>
    <dgm:pt modelId="{60C14343-1C9E-4413-986E-BC487E22C985}" type="parTrans" cxnId="{760095D0-9AE2-4BF1-962D-0A11F18911E8}">
      <dgm:prSet/>
      <dgm:spPr/>
      <dgm:t>
        <a:bodyPr/>
        <a:lstStyle/>
        <a:p>
          <a:endParaRPr lang="en-US"/>
        </a:p>
      </dgm:t>
    </dgm:pt>
    <dgm:pt modelId="{E12333D1-3FE8-43F5-B2CD-6F6F8E9C56A4}" type="sibTrans" cxnId="{760095D0-9AE2-4BF1-962D-0A11F18911E8}">
      <dgm:prSet/>
      <dgm:spPr/>
      <dgm:t>
        <a:bodyPr/>
        <a:lstStyle/>
        <a:p>
          <a:endParaRPr lang="en-US"/>
        </a:p>
      </dgm:t>
    </dgm:pt>
    <dgm:pt modelId="{54696775-33E8-4653-B46A-F46123505C75}">
      <dgm:prSet/>
      <dgm:spPr/>
      <dgm:t>
        <a:bodyPr/>
        <a:lstStyle/>
        <a:p>
          <a:r>
            <a:rPr lang="en-US" dirty="0"/>
            <a:t>Product purchased by the customer</a:t>
          </a:r>
        </a:p>
      </dgm:t>
    </dgm:pt>
    <dgm:pt modelId="{4F6E28FC-24D5-4714-BB4F-5D76E67519D5}" type="parTrans" cxnId="{586FC49D-4530-4982-86DA-66349A7F7E6E}">
      <dgm:prSet/>
      <dgm:spPr/>
      <dgm:t>
        <a:bodyPr/>
        <a:lstStyle/>
        <a:p>
          <a:endParaRPr lang="en-US"/>
        </a:p>
      </dgm:t>
    </dgm:pt>
    <dgm:pt modelId="{B5735961-3B15-4084-A3C0-EA6CE080E988}" type="sibTrans" cxnId="{586FC49D-4530-4982-86DA-66349A7F7E6E}">
      <dgm:prSet/>
      <dgm:spPr/>
      <dgm:t>
        <a:bodyPr/>
        <a:lstStyle/>
        <a:p>
          <a:endParaRPr lang="en-US"/>
        </a:p>
      </dgm:t>
    </dgm:pt>
    <dgm:pt modelId="{CF972C05-53A7-4151-93A6-1B36A13F3B6A}">
      <dgm:prSet/>
      <dgm:spPr/>
      <dgm:t>
        <a:bodyPr/>
        <a:lstStyle/>
        <a:p>
          <a:r>
            <a:rPr lang="en-SG" b="1" dirty="0"/>
            <a:t>description</a:t>
          </a:r>
          <a:endParaRPr lang="en-US" dirty="0"/>
        </a:p>
      </dgm:t>
    </dgm:pt>
    <dgm:pt modelId="{9BCB065D-241C-4642-867C-EE8DFE2E9A0C}" type="parTrans" cxnId="{939D085F-1E9D-4205-AE55-8E102470E30D}">
      <dgm:prSet/>
      <dgm:spPr/>
      <dgm:t>
        <a:bodyPr/>
        <a:lstStyle/>
        <a:p>
          <a:endParaRPr lang="en-US"/>
        </a:p>
      </dgm:t>
    </dgm:pt>
    <dgm:pt modelId="{231EE7CD-376F-4733-A461-982B23E8095B}" type="sibTrans" cxnId="{939D085F-1E9D-4205-AE55-8E102470E30D}">
      <dgm:prSet/>
      <dgm:spPr/>
      <dgm:t>
        <a:bodyPr/>
        <a:lstStyle/>
        <a:p>
          <a:endParaRPr lang="en-US"/>
        </a:p>
      </dgm:t>
    </dgm:pt>
    <dgm:pt modelId="{03D99A12-36F7-4272-A17E-722B5873AB96}">
      <dgm:prSet/>
      <dgm:spPr/>
      <dgm:t>
        <a:bodyPr/>
        <a:lstStyle/>
        <a:p>
          <a:r>
            <a:rPr lang="en-SG" dirty="0"/>
            <a:t>A description of purchased product</a:t>
          </a:r>
          <a:endParaRPr lang="en-US" dirty="0"/>
        </a:p>
      </dgm:t>
    </dgm:pt>
    <dgm:pt modelId="{56A0D755-D392-4C1F-8F4D-3D6B2E8C51D2}" type="parTrans" cxnId="{37F8E379-9CC1-44A0-89C0-CF28BCF0663E}">
      <dgm:prSet/>
      <dgm:spPr/>
      <dgm:t>
        <a:bodyPr/>
        <a:lstStyle/>
        <a:p>
          <a:endParaRPr lang="en-US"/>
        </a:p>
      </dgm:t>
    </dgm:pt>
    <dgm:pt modelId="{B6A4068B-3E6B-4918-AE54-7F9190C604B1}" type="sibTrans" cxnId="{37F8E379-9CC1-44A0-89C0-CF28BCF0663E}">
      <dgm:prSet/>
      <dgm:spPr/>
      <dgm:t>
        <a:bodyPr/>
        <a:lstStyle/>
        <a:p>
          <a:endParaRPr lang="en-US"/>
        </a:p>
      </dgm:t>
    </dgm:pt>
    <dgm:pt modelId="{BD20D62E-D48E-46C8-9B30-0BB7AB28FC9D}">
      <dgm:prSet/>
      <dgm:spPr/>
      <dgm:t>
        <a:bodyPr/>
        <a:lstStyle/>
        <a:p>
          <a:r>
            <a:rPr lang="en-SG" b="1" dirty="0"/>
            <a:t>price</a:t>
          </a:r>
          <a:endParaRPr lang="en-US" dirty="0"/>
        </a:p>
      </dgm:t>
    </dgm:pt>
    <dgm:pt modelId="{D260FEB1-17A7-41AC-A284-BD61D8E8D2CE}" type="parTrans" cxnId="{108AFECC-79B8-4899-88B6-B841E54484B8}">
      <dgm:prSet/>
      <dgm:spPr/>
      <dgm:t>
        <a:bodyPr/>
        <a:lstStyle/>
        <a:p>
          <a:endParaRPr lang="en-US"/>
        </a:p>
      </dgm:t>
    </dgm:pt>
    <dgm:pt modelId="{29DE9BAC-CB16-48AF-B82C-074AC124D3B1}" type="sibTrans" cxnId="{108AFECC-79B8-4899-88B6-B841E54484B8}">
      <dgm:prSet/>
      <dgm:spPr/>
      <dgm:t>
        <a:bodyPr/>
        <a:lstStyle/>
        <a:p>
          <a:endParaRPr lang="en-US"/>
        </a:p>
      </dgm:t>
    </dgm:pt>
    <dgm:pt modelId="{61776528-4AB1-4F77-BF23-1A41CB67903E}">
      <dgm:prSet/>
      <dgm:spPr/>
      <dgm:t>
        <a:bodyPr/>
        <a:lstStyle/>
        <a:p>
          <a:r>
            <a:rPr lang="en-SG" dirty="0"/>
            <a:t>Price of the product</a:t>
          </a:r>
          <a:endParaRPr lang="en-US" dirty="0"/>
        </a:p>
      </dgm:t>
    </dgm:pt>
    <dgm:pt modelId="{0E5EDCCD-5A09-4F3E-8259-B3EF18A09A20}" type="parTrans" cxnId="{891C03CC-2249-446B-9FBF-19EB87BDDBFF}">
      <dgm:prSet/>
      <dgm:spPr/>
      <dgm:t>
        <a:bodyPr/>
        <a:lstStyle/>
        <a:p>
          <a:endParaRPr lang="en-US"/>
        </a:p>
      </dgm:t>
    </dgm:pt>
    <dgm:pt modelId="{98A0C3E5-CDD3-41A8-9BB0-E9970DCCFE6F}" type="sibTrans" cxnId="{891C03CC-2249-446B-9FBF-19EB87BDDBFF}">
      <dgm:prSet/>
      <dgm:spPr/>
      <dgm:t>
        <a:bodyPr/>
        <a:lstStyle/>
        <a:p>
          <a:endParaRPr lang="en-US"/>
        </a:p>
      </dgm:t>
    </dgm:pt>
    <dgm:pt modelId="{9AAF6B51-5293-4091-94B5-3700D32837A8}">
      <dgm:prSet/>
      <dgm:spPr/>
      <dgm:t>
        <a:bodyPr/>
        <a:lstStyle/>
        <a:p>
          <a:r>
            <a:rPr lang="en-SG" b="1" dirty="0"/>
            <a:t>discount</a:t>
          </a:r>
          <a:endParaRPr lang="en-US" dirty="0"/>
        </a:p>
      </dgm:t>
    </dgm:pt>
    <dgm:pt modelId="{C1CAB2EE-972B-4A98-801D-516CCCB99CB9}" type="parTrans" cxnId="{28699425-EF08-45F5-925E-AF5C10F97E42}">
      <dgm:prSet/>
      <dgm:spPr/>
      <dgm:t>
        <a:bodyPr/>
        <a:lstStyle/>
        <a:p>
          <a:endParaRPr lang="en-US"/>
        </a:p>
      </dgm:t>
    </dgm:pt>
    <dgm:pt modelId="{651A8E6A-4E80-4F5E-8303-8752E88E8B5B}" type="sibTrans" cxnId="{28699425-EF08-45F5-925E-AF5C10F97E42}">
      <dgm:prSet/>
      <dgm:spPr/>
      <dgm:t>
        <a:bodyPr/>
        <a:lstStyle/>
        <a:p>
          <a:endParaRPr lang="en-US"/>
        </a:p>
      </dgm:t>
    </dgm:pt>
    <dgm:pt modelId="{7EEB83ED-8FB9-47CD-A955-3BB556D79977}">
      <dgm:prSet/>
      <dgm:spPr/>
      <dgm:t>
        <a:bodyPr/>
        <a:lstStyle/>
        <a:p>
          <a:r>
            <a:rPr lang="en-SG" dirty="0"/>
            <a:t>Discount given for the product</a:t>
          </a:r>
          <a:endParaRPr lang="en-US" dirty="0"/>
        </a:p>
      </dgm:t>
    </dgm:pt>
    <dgm:pt modelId="{F5C67AB5-E730-4442-B912-8FF8B64D9AE5}" type="parTrans" cxnId="{7A1EE254-AF4B-46B3-9A6E-03ABCE74D97A}">
      <dgm:prSet/>
      <dgm:spPr/>
      <dgm:t>
        <a:bodyPr/>
        <a:lstStyle/>
        <a:p>
          <a:endParaRPr lang="en-US"/>
        </a:p>
      </dgm:t>
    </dgm:pt>
    <dgm:pt modelId="{A373778B-A46E-42C1-87A6-BA6BF3010A74}" type="sibTrans" cxnId="{7A1EE254-AF4B-46B3-9A6E-03ABCE74D97A}">
      <dgm:prSet/>
      <dgm:spPr/>
      <dgm:t>
        <a:bodyPr/>
        <a:lstStyle/>
        <a:p>
          <a:endParaRPr lang="en-US"/>
        </a:p>
      </dgm:t>
    </dgm:pt>
    <dgm:pt modelId="{78454A78-7ED3-442B-98BC-AFB3CB9E16C4}">
      <dgm:prSet/>
      <dgm:spPr/>
      <dgm:t>
        <a:bodyPr/>
        <a:lstStyle/>
        <a:p>
          <a:r>
            <a:rPr lang="en-SG" b="1" dirty="0"/>
            <a:t>tax</a:t>
          </a:r>
          <a:endParaRPr lang="en-US" dirty="0"/>
        </a:p>
      </dgm:t>
    </dgm:pt>
    <dgm:pt modelId="{2B9DDE50-7065-41D2-A4D0-C8D8BD035F46}" type="parTrans" cxnId="{D88E80FF-1C54-46A5-B4EB-C36202850F8E}">
      <dgm:prSet/>
      <dgm:spPr/>
      <dgm:t>
        <a:bodyPr/>
        <a:lstStyle/>
        <a:p>
          <a:endParaRPr lang="en-US"/>
        </a:p>
      </dgm:t>
    </dgm:pt>
    <dgm:pt modelId="{8E3CAC75-3DC4-4404-B576-5B1E7EF0EDA4}" type="sibTrans" cxnId="{D88E80FF-1C54-46A5-B4EB-C36202850F8E}">
      <dgm:prSet/>
      <dgm:spPr/>
      <dgm:t>
        <a:bodyPr/>
        <a:lstStyle/>
        <a:p>
          <a:endParaRPr lang="en-US"/>
        </a:p>
      </dgm:t>
    </dgm:pt>
    <dgm:pt modelId="{E2BFA9A1-86AF-4262-882A-6F0503FC2CA1}">
      <dgm:prSet/>
      <dgm:spPr/>
      <dgm:t>
        <a:bodyPr/>
        <a:lstStyle/>
        <a:p>
          <a:r>
            <a:rPr lang="en-SG" dirty="0"/>
            <a:t>Tax applied to the product</a:t>
          </a:r>
          <a:endParaRPr lang="en-US" dirty="0"/>
        </a:p>
      </dgm:t>
    </dgm:pt>
    <dgm:pt modelId="{4507DB03-7A85-4178-B05B-4026C53619AC}" type="parTrans" cxnId="{31CA032B-465B-4583-9E81-AEAF0661118D}">
      <dgm:prSet/>
      <dgm:spPr/>
      <dgm:t>
        <a:bodyPr/>
        <a:lstStyle/>
        <a:p>
          <a:endParaRPr lang="en-US"/>
        </a:p>
      </dgm:t>
    </dgm:pt>
    <dgm:pt modelId="{5FC37DC3-0FF2-4F3B-AD5C-D62CB216CE9D}" type="sibTrans" cxnId="{31CA032B-465B-4583-9E81-AEAF0661118D}">
      <dgm:prSet/>
      <dgm:spPr/>
      <dgm:t>
        <a:bodyPr/>
        <a:lstStyle/>
        <a:p>
          <a:endParaRPr lang="en-US"/>
        </a:p>
      </dgm:t>
    </dgm:pt>
    <dgm:pt modelId="{390C3F4E-129A-41A3-B13E-A317CEF413F5}">
      <dgm:prSet/>
      <dgm:spPr/>
      <dgm:t>
        <a:bodyPr/>
        <a:lstStyle/>
        <a:p>
          <a:r>
            <a:rPr lang="en-SG" b="1" dirty="0" err="1"/>
            <a:t>order_date</a:t>
          </a:r>
          <a:endParaRPr lang="en-US" dirty="0"/>
        </a:p>
      </dgm:t>
    </dgm:pt>
    <dgm:pt modelId="{E3178A1A-13AF-4D31-9E8E-D8AB248F9D06}" type="parTrans" cxnId="{467F4ACE-99D4-43D3-ADF1-C75F7EE383D0}">
      <dgm:prSet/>
      <dgm:spPr/>
      <dgm:t>
        <a:bodyPr/>
        <a:lstStyle/>
        <a:p>
          <a:endParaRPr lang="en-SG"/>
        </a:p>
      </dgm:t>
    </dgm:pt>
    <dgm:pt modelId="{402E190F-FD31-467F-BB99-8DC6325B243B}" type="sibTrans" cxnId="{467F4ACE-99D4-43D3-ADF1-C75F7EE383D0}">
      <dgm:prSet/>
      <dgm:spPr/>
      <dgm:t>
        <a:bodyPr/>
        <a:lstStyle/>
        <a:p>
          <a:endParaRPr lang="en-SG"/>
        </a:p>
      </dgm:t>
    </dgm:pt>
    <dgm:pt modelId="{2A9D0D78-C49C-4F21-9DA5-F68EB45C936E}">
      <dgm:prSet/>
      <dgm:spPr/>
      <dgm:t>
        <a:bodyPr/>
        <a:lstStyle/>
        <a:p>
          <a:r>
            <a:rPr lang="en-SG" b="1" dirty="0"/>
            <a:t>quantity</a:t>
          </a:r>
          <a:endParaRPr lang="en-US" dirty="0"/>
        </a:p>
      </dgm:t>
    </dgm:pt>
    <dgm:pt modelId="{E98D474B-D6AA-418E-8B78-ECF82439AAB3}" type="parTrans" cxnId="{9C6AB55E-18A7-49CB-9A6C-0786D1E32468}">
      <dgm:prSet/>
      <dgm:spPr/>
      <dgm:t>
        <a:bodyPr/>
        <a:lstStyle/>
        <a:p>
          <a:endParaRPr lang="en-SG"/>
        </a:p>
      </dgm:t>
    </dgm:pt>
    <dgm:pt modelId="{4554D103-110E-4348-B108-2BBC9A33B16A}" type="sibTrans" cxnId="{9C6AB55E-18A7-49CB-9A6C-0786D1E32468}">
      <dgm:prSet/>
      <dgm:spPr/>
      <dgm:t>
        <a:bodyPr/>
        <a:lstStyle/>
        <a:p>
          <a:endParaRPr lang="en-SG"/>
        </a:p>
      </dgm:t>
    </dgm:pt>
    <dgm:pt modelId="{0E98C37D-911E-4B80-9E77-E1B8FF97350F}">
      <dgm:prSet/>
      <dgm:spPr/>
      <dgm:t>
        <a:bodyPr/>
        <a:lstStyle/>
        <a:p>
          <a:r>
            <a:rPr lang="en-SG" b="1" dirty="0" err="1"/>
            <a:t>shipping_cost</a:t>
          </a:r>
          <a:endParaRPr lang="en-US" dirty="0"/>
        </a:p>
      </dgm:t>
    </dgm:pt>
    <dgm:pt modelId="{600D752C-7536-49CC-AE0B-472FDD33896B}" type="parTrans" cxnId="{5F98687E-55F0-4614-B5F6-1935421D516A}">
      <dgm:prSet/>
      <dgm:spPr/>
      <dgm:t>
        <a:bodyPr/>
        <a:lstStyle/>
        <a:p>
          <a:endParaRPr lang="en-SG"/>
        </a:p>
      </dgm:t>
    </dgm:pt>
    <dgm:pt modelId="{1CBFB45F-1F16-406A-AE9C-1A1FF25AC1F1}" type="sibTrans" cxnId="{5F98687E-55F0-4614-B5F6-1935421D516A}">
      <dgm:prSet/>
      <dgm:spPr/>
      <dgm:t>
        <a:bodyPr/>
        <a:lstStyle/>
        <a:p>
          <a:endParaRPr lang="en-SG"/>
        </a:p>
      </dgm:t>
    </dgm:pt>
    <dgm:pt modelId="{85C6EB5D-E492-4668-9A66-54F52CD4D686}">
      <dgm:prSet/>
      <dgm:spPr/>
      <dgm:t>
        <a:bodyPr/>
        <a:lstStyle/>
        <a:p>
          <a:r>
            <a:rPr lang="en-SG" b="1" dirty="0" err="1"/>
            <a:t>shipping_date</a:t>
          </a:r>
          <a:endParaRPr lang="en-US" dirty="0"/>
        </a:p>
      </dgm:t>
    </dgm:pt>
    <dgm:pt modelId="{C3A1948E-27FB-4BF0-9B9D-EC0341EF260E}" type="parTrans" cxnId="{07618C3C-C409-4468-BC74-B5E71D6378BC}">
      <dgm:prSet/>
      <dgm:spPr/>
      <dgm:t>
        <a:bodyPr/>
        <a:lstStyle/>
        <a:p>
          <a:endParaRPr lang="en-SG"/>
        </a:p>
      </dgm:t>
    </dgm:pt>
    <dgm:pt modelId="{6BC86339-AA2E-4BEC-AC97-79176A2730D2}" type="sibTrans" cxnId="{07618C3C-C409-4468-BC74-B5E71D6378BC}">
      <dgm:prSet/>
      <dgm:spPr/>
      <dgm:t>
        <a:bodyPr/>
        <a:lstStyle/>
        <a:p>
          <a:endParaRPr lang="en-SG"/>
        </a:p>
      </dgm:t>
    </dgm:pt>
    <dgm:pt modelId="{9E113672-BCEA-4E2D-9DFD-3ADE2E133318}" type="pres">
      <dgm:prSet presAssocID="{AA99156D-B06E-4DAA-B7B4-7419F26E37FD}" presName="Name0" presStyleCnt="0">
        <dgm:presLayoutVars>
          <dgm:dir/>
          <dgm:animLvl val="lvl"/>
          <dgm:resizeHandles val="exact"/>
        </dgm:presLayoutVars>
      </dgm:prSet>
      <dgm:spPr/>
    </dgm:pt>
    <dgm:pt modelId="{0CF4D3D6-793F-4E10-B5B9-0A4F54C40AF3}" type="pres">
      <dgm:prSet presAssocID="{31F418E3-5F97-4087-981A-797A4D1DE995}" presName="linNode" presStyleCnt="0"/>
      <dgm:spPr/>
    </dgm:pt>
    <dgm:pt modelId="{EF106319-4253-40AB-8523-3D82C8DD51A5}" type="pres">
      <dgm:prSet presAssocID="{31F418E3-5F97-4087-981A-797A4D1DE995}" presName="parentText" presStyleLbl="node1" presStyleIdx="0" presStyleCnt="11">
        <dgm:presLayoutVars>
          <dgm:chMax val="1"/>
          <dgm:bulletEnabled val="1"/>
        </dgm:presLayoutVars>
      </dgm:prSet>
      <dgm:spPr/>
    </dgm:pt>
    <dgm:pt modelId="{4823C61B-FAA0-45A9-9899-545D53FB4DE4}" type="pres">
      <dgm:prSet presAssocID="{31F418E3-5F97-4087-981A-797A4D1DE995}" presName="descendantText" presStyleLbl="alignAccFollowNode1" presStyleIdx="0" presStyleCnt="7" custLinFactY="-100000" custLinFactNeighborX="2250" custLinFactNeighborY="-133348">
        <dgm:presLayoutVars>
          <dgm:bulletEnabled val="1"/>
        </dgm:presLayoutVars>
      </dgm:prSet>
      <dgm:spPr/>
    </dgm:pt>
    <dgm:pt modelId="{2344A530-A5DF-4DBD-B29B-EE528767DC25}" type="pres">
      <dgm:prSet presAssocID="{BE229EC4-DD34-4EE3-89B3-985B55A35606}" presName="sp" presStyleCnt="0"/>
      <dgm:spPr/>
    </dgm:pt>
    <dgm:pt modelId="{EDB6F5FC-5F04-4AAE-A562-F9E0AEDC9508}" type="pres">
      <dgm:prSet presAssocID="{4C067A70-C204-498A-8EBE-662CD2A0973C}" presName="linNode" presStyleCnt="0"/>
      <dgm:spPr/>
    </dgm:pt>
    <dgm:pt modelId="{CF965C5E-599D-4353-8057-9B0F52CE1199}" type="pres">
      <dgm:prSet presAssocID="{4C067A70-C204-498A-8EBE-662CD2A0973C}" presName="parentText" presStyleLbl="node1" presStyleIdx="1" presStyleCnt="11">
        <dgm:presLayoutVars>
          <dgm:chMax val="1"/>
          <dgm:bulletEnabled val="1"/>
        </dgm:presLayoutVars>
      </dgm:prSet>
      <dgm:spPr/>
    </dgm:pt>
    <dgm:pt modelId="{33EAF354-0ABB-484F-AA4C-05AACA00E090}" type="pres">
      <dgm:prSet presAssocID="{4C067A70-C204-498A-8EBE-662CD2A0973C}" presName="descendantText" presStyleLbl="alignAccFollowNode1" presStyleIdx="1" presStyleCnt="7">
        <dgm:presLayoutVars>
          <dgm:bulletEnabled val="1"/>
        </dgm:presLayoutVars>
      </dgm:prSet>
      <dgm:spPr/>
    </dgm:pt>
    <dgm:pt modelId="{0FA4A97F-F8B2-4E58-BA35-045DC693132A}" type="pres">
      <dgm:prSet presAssocID="{CF4E84D8-9A67-4A8C-A219-A91C10027E05}" presName="sp" presStyleCnt="0"/>
      <dgm:spPr/>
    </dgm:pt>
    <dgm:pt modelId="{7474A1F1-BC8D-4B93-998C-A6766AB3501C}" type="pres">
      <dgm:prSet presAssocID="{89F93976-BA32-4543-B473-C007E7FD08EE}" presName="linNode" presStyleCnt="0"/>
      <dgm:spPr/>
    </dgm:pt>
    <dgm:pt modelId="{0F649842-1D11-4D73-B929-D6113BBB48DB}" type="pres">
      <dgm:prSet presAssocID="{89F93976-BA32-4543-B473-C007E7FD08EE}" presName="parentText" presStyleLbl="node1" presStyleIdx="2" presStyleCnt="11">
        <dgm:presLayoutVars>
          <dgm:chMax val="1"/>
          <dgm:bulletEnabled val="1"/>
        </dgm:presLayoutVars>
      </dgm:prSet>
      <dgm:spPr/>
    </dgm:pt>
    <dgm:pt modelId="{8EC10917-3CF7-466D-98DC-D52252A2DA7D}" type="pres">
      <dgm:prSet presAssocID="{89F93976-BA32-4543-B473-C007E7FD08EE}" presName="descendantText" presStyleLbl="alignAccFollowNode1" presStyleIdx="2" presStyleCnt="7">
        <dgm:presLayoutVars>
          <dgm:bulletEnabled val="1"/>
        </dgm:presLayoutVars>
      </dgm:prSet>
      <dgm:spPr/>
    </dgm:pt>
    <dgm:pt modelId="{7C0C759A-BDC3-48B1-A62A-AD75DCD1B30C}" type="pres">
      <dgm:prSet presAssocID="{E12333D1-3FE8-43F5-B2CD-6F6F8E9C56A4}" presName="sp" presStyleCnt="0"/>
      <dgm:spPr/>
    </dgm:pt>
    <dgm:pt modelId="{AD9F58AC-75E2-402C-897F-769A7F423A19}" type="pres">
      <dgm:prSet presAssocID="{CF972C05-53A7-4151-93A6-1B36A13F3B6A}" presName="linNode" presStyleCnt="0"/>
      <dgm:spPr/>
    </dgm:pt>
    <dgm:pt modelId="{7EB3B488-B64C-4B2B-86E1-A05507C8EE92}" type="pres">
      <dgm:prSet presAssocID="{CF972C05-53A7-4151-93A6-1B36A13F3B6A}" presName="parentText" presStyleLbl="node1" presStyleIdx="3" presStyleCnt="11" custLinFactNeighborY="0">
        <dgm:presLayoutVars>
          <dgm:chMax val="1"/>
          <dgm:bulletEnabled val="1"/>
        </dgm:presLayoutVars>
      </dgm:prSet>
      <dgm:spPr/>
    </dgm:pt>
    <dgm:pt modelId="{044D7769-85D3-4503-8BC8-529F0BBB1DA0}" type="pres">
      <dgm:prSet presAssocID="{CF972C05-53A7-4151-93A6-1B36A13F3B6A}" presName="descendantText" presStyleLbl="alignAccFollowNode1" presStyleIdx="3" presStyleCnt="7">
        <dgm:presLayoutVars>
          <dgm:bulletEnabled val="1"/>
        </dgm:presLayoutVars>
      </dgm:prSet>
      <dgm:spPr/>
    </dgm:pt>
    <dgm:pt modelId="{B3F9727D-9942-47AB-8135-52B31D4968FA}" type="pres">
      <dgm:prSet presAssocID="{231EE7CD-376F-4733-A461-982B23E8095B}" presName="sp" presStyleCnt="0"/>
      <dgm:spPr/>
    </dgm:pt>
    <dgm:pt modelId="{4C3A7F8F-4E96-4497-86BA-E4EECC722044}" type="pres">
      <dgm:prSet presAssocID="{BD20D62E-D48E-46C8-9B30-0BB7AB28FC9D}" presName="linNode" presStyleCnt="0"/>
      <dgm:spPr/>
    </dgm:pt>
    <dgm:pt modelId="{65D19F6F-0B69-4269-9F17-4A6EA24664FB}" type="pres">
      <dgm:prSet presAssocID="{BD20D62E-D48E-46C8-9B30-0BB7AB28FC9D}" presName="parentText" presStyleLbl="node1" presStyleIdx="4" presStyleCnt="11">
        <dgm:presLayoutVars>
          <dgm:chMax val="1"/>
          <dgm:bulletEnabled val="1"/>
        </dgm:presLayoutVars>
      </dgm:prSet>
      <dgm:spPr/>
    </dgm:pt>
    <dgm:pt modelId="{1594EED8-D201-4ADE-89DE-9488A131B47D}" type="pres">
      <dgm:prSet presAssocID="{BD20D62E-D48E-46C8-9B30-0BB7AB28FC9D}" presName="descendantText" presStyleLbl="alignAccFollowNode1" presStyleIdx="4" presStyleCnt="7">
        <dgm:presLayoutVars>
          <dgm:bulletEnabled val="1"/>
        </dgm:presLayoutVars>
      </dgm:prSet>
      <dgm:spPr/>
    </dgm:pt>
    <dgm:pt modelId="{25EDDBA1-3140-4DCB-9D44-DFDDB52326DB}" type="pres">
      <dgm:prSet presAssocID="{29DE9BAC-CB16-48AF-B82C-074AC124D3B1}" presName="sp" presStyleCnt="0"/>
      <dgm:spPr/>
    </dgm:pt>
    <dgm:pt modelId="{6BCCDAE3-D0B1-435D-8CEF-9FAFC8644B92}" type="pres">
      <dgm:prSet presAssocID="{9AAF6B51-5293-4091-94B5-3700D32837A8}" presName="linNode" presStyleCnt="0"/>
      <dgm:spPr/>
    </dgm:pt>
    <dgm:pt modelId="{ABF63D7F-F258-48A0-99BC-27095ED5C250}" type="pres">
      <dgm:prSet presAssocID="{9AAF6B51-5293-4091-94B5-3700D32837A8}" presName="parentText" presStyleLbl="node1" presStyleIdx="5" presStyleCnt="11">
        <dgm:presLayoutVars>
          <dgm:chMax val="1"/>
          <dgm:bulletEnabled val="1"/>
        </dgm:presLayoutVars>
      </dgm:prSet>
      <dgm:spPr/>
    </dgm:pt>
    <dgm:pt modelId="{54654C9D-6103-4660-95C5-7BB41E1D9EA1}" type="pres">
      <dgm:prSet presAssocID="{9AAF6B51-5293-4091-94B5-3700D32837A8}" presName="descendantText" presStyleLbl="alignAccFollowNode1" presStyleIdx="5" presStyleCnt="7">
        <dgm:presLayoutVars>
          <dgm:bulletEnabled val="1"/>
        </dgm:presLayoutVars>
      </dgm:prSet>
      <dgm:spPr/>
    </dgm:pt>
    <dgm:pt modelId="{277AF53F-0306-40ED-A870-33D1B49A14AE}" type="pres">
      <dgm:prSet presAssocID="{651A8E6A-4E80-4F5E-8303-8752E88E8B5B}" presName="sp" presStyleCnt="0"/>
      <dgm:spPr/>
    </dgm:pt>
    <dgm:pt modelId="{D92A3A59-A4A1-46DB-BE42-915AE033664D}" type="pres">
      <dgm:prSet presAssocID="{78454A78-7ED3-442B-98BC-AFB3CB9E16C4}" presName="linNode" presStyleCnt="0"/>
      <dgm:spPr/>
    </dgm:pt>
    <dgm:pt modelId="{A7FDB93A-8ABD-4AB5-84EE-AA6940968F05}" type="pres">
      <dgm:prSet presAssocID="{78454A78-7ED3-442B-98BC-AFB3CB9E16C4}" presName="parentText" presStyleLbl="node1" presStyleIdx="6" presStyleCnt="11">
        <dgm:presLayoutVars>
          <dgm:chMax val="1"/>
          <dgm:bulletEnabled val="1"/>
        </dgm:presLayoutVars>
      </dgm:prSet>
      <dgm:spPr/>
    </dgm:pt>
    <dgm:pt modelId="{A01289B3-7C81-493F-99D3-153A08F6B86F}" type="pres">
      <dgm:prSet presAssocID="{78454A78-7ED3-442B-98BC-AFB3CB9E16C4}" presName="descendantText" presStyleLbl="alignAccFollowNode1" presStyleIdx="6" presStyleCnt="7">
        <dgm:presLayoutVars>
          <dgm:bulletEnabled val="1"/>
        </dgm:presLayoutVars>
      </dgm:prSet>
      <dgm:spPr/>
    </dgm:pt>
    <dgm:pt modelId="{D9B0D8F4-5E95-4A33-B72C-AE8A4043E0D0}" type="pres">
      <dgm:prSet presAssocID="{8E3CAC75-3DC4-4404-B576-5B1E7EF0EDA4}" presName="sp" presStyleCnt="0"/>
      <dgm:spPr/>
    </dgm:pt>
    <dgm:pt modelId="{567CD7EA-18DB-492B-AFA8-888E44893733}" type="pres">
      <dgm:prSet presAssocID="{390C3F4E-129A-41A3-B13E-A317CEF413F5}" presName="linNode" presStyleCnt="0"/>
      <dgm:spPr/>
    </dgm:pt>
    <dgm:pt modelId="{0E2028F1-D900-4B5E-A88F-17640C586DFC}" type="pres">
      <dgm:prSet presAssocID="{390C3F4E-129A-41A3-B13E-A317CEF413F5}" presName="parentText" presStyleLbl="node1" presStyleIdx="7" presStyleCnt="11">
        <dgm:presLayoutVars>
          <dgm:chMax val="1"/>
          <dgm:bulletEnabled val="1"/>
        </dgm:presLayoutVars>
      </dgm:prSet>
      <dgm:spPr/>
    </dgm:pt>
    <dgm:pt modelId="{1D109A21-D450-49C2-A439-7DCA2A8BD2ED}" type="pres">
      <dgm:prSet presAssocID="{402E190F-FD31-467F-BB99-8DC6325B243B}" presName="sp" presStyleCnt="0"/>
      <dgm:spPr/>
    </dgm:pt>
    <dgm:pt modelId="{EFC95D31-F36F-4531-96BB-C32DF6A8C5B1}" type="pres">
      <dgm:prSet presAssocID="{2A9D0D78-C49C-4F21-9DA5-F68EB45C936E}" presName="linNode" presStyleCnt="0"/>
      <dgm:spPr/>
    </dgm:pt>
    <dgm:pt modelId="{85DEBED9-AE65-47CD-87D6-67B1FADED024}" type="pres">
      <dgm:prSet presAssocID="{2A9D0D78-C49C-4F21-9DA5-F68EB45C936E}" presName="parentText" presStyleLbl="node1" presStyleIdx="8" presStyleCnt="11">
        <dgm:presLayoutVars>
          <dgm:chMax val="1"/>
          <dgm:bulletEnabled val="1"/>
        </dgm:presLayoutVars>
      </dgm:prSet>
      <dgm:spPr/>
    </dgm:pt>
    <dgm:pt modelId="{3A0A20DD-0CA1-4441-9628-DC0D7F66152B}" type="pres">
      <dgm:prSet presAssocID="{4554D103-110E-4348-B108-2BBC9A33B16A}" presName="sp" presStyleCnt="0"/>
      <dgm:spPr/>
    </dgm:pt>
    <dgm:pt modelId="{76FD7C49-8641-4543-B87A-7F6EB39C06BC}" type="pres">
      <dgm:prSet presAssocID="{0E98C37D-911E-4B80-9E77-E1B8FF97350F}" presName="linNode" presStyleCnt="0"/>
      <dgm:spPr/>
    </dgm:pt>
    <dgm:pt modelId="{3DF4B059-7503-43CC-B3CC-73E7F32B3B2B}" type="pres">
      <dgm:prSet presAssocID="{0E98C37D-911E-4B80-9E77-E1B8FF97350F}" presName="parentText" presStyleLbl="node1" presStyleIdx="9" presStyleCnt="11">
        <dgm:presLayoutVars>
          <dgm:chMax val="1"/>
          <dgm:bulletEnabled val="1"/>
        </dgm:presLayoutVars>
      </dgm:prSet>
      <dgm:spPr/>
    </dgm:pt>
    <dgm:pt modelId="{72D30680-9E45-4771-8EE2-F1A749248492}" type="pres">
      <dgm:prSet presAssocID="{1CBFB45F-1F16-406A-AE9C-1A1FF25AC1F1}" presName="sp" presStyleCnt="0"/>
      <dgm:spPr/>
    </dgm:pt>
    <dgm:pt modelId="{F39E7092-72D0-4AB9-B2C7-C11EA9D6FDDF}" type="pres">
      <dgm:prSet presAssocID="{85C6EB5D-E492-4668-9A66-54F52CD4D686}" presName="linNode" presStyleCnt="0"/>
      <dgm:spPr/>
    </dgm:pt>
    <dgm:pt modelId="{8D59FD43-0C15-43FC-9700-4BE0DE3F5322}" type="pres">
      <dgm:prSet presAssocID="{85C6EB5D-E492-4668-9A66-54F52CD4D686}" presName="parentText" presStyleLbl="node1" presStyleIdx="10" presStyleCnt="11">
        <dgm:presLayoutVars>
          <dgm:chMax val="1"/>
          <dgm:bulletEnabled val="1"/>
        </dgm:presLayoutVars>
      </dgm:prSet>
      <dgm:spPr/>
    </dgm:pt>
  </dgm:ptLst>
  <dgm:cxnLst>
    <dgm:cxn modelId="{939EED0F-52A5-4C59-92BC-B0ECB4BBFC30}" type="presOf" srcId="{E2BFA9A1-86AF-4262-882A-6F0503FC2CA1}" destId="{A01289B3-7C81-493F-99D3-153A08F6B86F}" srcOrd="0" destOrd="0" presId="urn:microsoft.com/office/officeart/2005/8/layout/vList5"/>
    <dgm:cxn modelId="{FD148C1F-D9E7-4BB7-B4A5-7C9581B5E072}" type="presOf" srcId="{89F93976-BA32-4543-B473-C007E7FD08EE}" destId="{0F649842-1D11-4D73-B929-D6113BBB48DB}" srcOrd="0" destOrd="0" presId="urn:microsoft.com/office/officeart/2005/8/layout/vList5"/>
    <dgm:cxn modelId="{28699425-EF08-45F5-925E-AF5C10F97E42}" srcId="{AA99156D-B06E-4DAA-B7B4-7419F26E37FD}" destId="{9AAF6B51-5293-4091-94B5-3700D32837A8}" srcOrd="5" destOrd="0" parTransId="{C1CAB2EE-972B-4A98-801D-516CCCB99CB9}" sibTransId="{651A8E6A-4E80-4F5E-8303-8752E88E8B5B}"/>
    <dgm:cxn modelId="{31CA032B-465B-4583-9E81-AEAF0661118D}" srcId="{78454A78-7ED3-442B-98BC-AFB3CB9E16C4}" destId="{E2BFA9A1-86AF-4262-882A-6F0503FC2CA1}" srcOrd="0" destOrd="0" parTransId="{4507DB03-7A85-4178-B05B-4026C53619AC}" sibTransId="{5FC37DC3-0FF2-4F3B-AD5C-D62CB216CE9D}"/>
    <dgm:cxn modelId="{6EE0E531-DFD8-40F5-98E0-90C1FA201AA3}" type="presOf" srcId="{AA99156D-B06E-4DAA-B7B4-7419F26E37FD}" destId="{9E113672-BCEA-4E2D-9DFD-3ADE2E133318}" srcOrd="0" destOrd="0" presId="urn:microsoft.com/office/officeart/2005/8/layout/vList5"/>
    <dgm:cxn modelId="{2770F43A-58B5-4B38-8702-AD461C69C4A6}" srcId="{AA99156D-B06E-4DAA-B7B4-7419F26E37FD}" destId="{31F418E3-5F97-4087-981A-797A4D1DE995}" srcOrd="0" destOrd="0" parTransId="{4AE48176-C88F-4BF3-A35D-91D95327F872}" sibTransId="{BE229EC4-DD34-4EE3-89B3-985B55A35606}"/>
    <dgm:cxn modelId="{07618C3C-C409-4468-BC74-B5E71D6378BC}" srcId="{AA99156D-B06E-4DAA-B7B4-7419F26E37FD}" destId="{85C6EB5D-E492-4668-9A66-54F52CD4D686}" srcOrd="10" destOrd="0" parTransId="{C3A1948E-27FB-4BF0-9B9D-EC0341EF260E}" sibTransId="{6BC86339-AA2E-4BEC-AC97-79176A2730D2}"/>
    <dgm:cxn modelId="{37F69A5D-B8FE-4F8C-ABDA-EDE2C90C1DEA}" type="presOf" srcId="{9AAF6B51-5293-4091-94B5-3700D32837A8}" destId="{ABF63D7F-F258-48A0-99BC-27095ED5C250}" srcOrd="0" destOrd="0" presId="urn:microsoft.com/office/officeart/2005/8/layout/vList5"/>
    <dgm:cxn modelId="{9C6AB55E-18A7-49CB-9A6C-0786D1E32468}" srcId="{AA99156D-B06E-4DAA-B7B4-7419F26E37FD}" destId="{2A9D0D78-C49C-4F21-9DA5-F68EB45C936E}" srcOrd="8" destOrd="0" parTransId="{E98D474B-D6AA-418E-8B78-ECF82439AAB3}" sibTransId="{4554D103-110E-4348-B108-2BBC9A33B16A}"/>
    <dgm:cxn modelId="{939D085F-1E9D-4205-AE55-8E102470E30D}" srcId="{AA99156D-B06E-4DAA-B7B4-7419F26E37FD}" destId="{CF972C05-53A7-4151-93A6-1B36A13F3B6A}" srcOrd="3" destOrd="0" parTransId="{9BCB065D-241C-4642-867C-EE8DFE2E9A0C}" sibTransId="{231EE7CD-376F-4733-A461-982B23E8095B}"/>
    <dgm:cxn modelId="{10E05862-9F7B-4AAA-9C89-BA0C16794301}" type="presOf" srcId="{54696775-33E8-4653-B46A-F46123505C75}" destId="{8EC10917-3CF7-466D-98DC-D52252A2DA7D}" srcOrd="0" destOrd="0" presId="urn:microsoft.com/office/officeart/2005/8/layout/vList5"/>
    <dgm:cxn modelId="{AD44F642-996D-4B78-A3A8-53EBB6C17AE0}" type="presOf" srcId="{54DC300B-8535-4439-9E58-B0F372BAE195}" destId="{33EAF354-0ABB-484F-AA4C-05AACA00E090}" srcOrd="0" destOrd="0" presId="urn:microsoft.com/office/officeart/2005/8/layout/vList5"/>
    <dgm:cxn modelId="{DA47E644-37F4-4E14-BCB3-9B29719F82B2}" type="presOf" srcId="{31F418E3-5F97-4087-981A-797A4D1DE995}" destId="{EF106319-4253-40AB-8523-3D82C8DD51A5}" srcOrd="0" destOrd="0" presId="urn:microsoft.com/office/officeart/2005/8/layout/vList5"/>
    <dgm:cxn modelId="{A4DE7067-38DE-4123-902E-FDFDC5BFC4A1}" srcId="{4C067A70-C204-498A-8EBE-662CD2A0973C}" destId="{54DC300B-8535-4439-9E58-B0F372BAE195}" srcOrd="0" destOrd="0" parTransId="{3178F9D8-A18D-4C12-9EB2-CC779B281DC0}" sibTransId="{CB5B759E-BE5A-43FE-A94F-2FE12B60E20A}"/>
    <dgm:cxn modelId="{F8E7C968-E94F-4748-B341-962FDF45A4AF}" type="presOf" srcId="{78454A78-7ED3-442B-98BC-AFB3CB9E16C4}" destId="{A7FDB93A-8ABD-4AB5-84EE-AA6940968F05}" srcOrd="0" destOrd="0" presId="urn:microsoft.com/office/officeart/2005/8/layout/vList5"/>
    <dgm:cxn modelId="{A8AE1D6D-C970-4DC7-8946-79AE94413F22}" type="presOf" srcId="{03D99A12-36F7-4272-A17E-722B5873AB96}" destId="{044D7769-85D3-4503-8BC8-529F0BBB1DA0}" srcOrd="0" destOrd="0" presId="urn:microsoft.com/office/officeart/2005/8/layout/vList5"/>
    <dgm:cxn modelId="{B298514E-D69F-4F29-9DE7-7E16B85554BE}" srcId="{31F418E3-5F97-4087-981A-797A4D1DE995}" destId="{E9A196D5-300B-4B5A-9CA5-909FD7741688}" srcOrd="0" destOrd="0" parTransId="{001879DA-5410-4A0B-8371-AD7EEAD0AE9E}" sibTransId="{4AE0C5E9-6042-4A75-ABF7-8B24004DBB83}"/>
    <dgm:cxn modelId="{0ECCE172-1298-4FFD-BAFB-2E93A65210D2}" srcId="{AA99156D-B06E-4DAA-B7B4-7419F26E37FD}" destId="{4C067A70-C204-498A-8EBE-662CD2A0973C}" srcOrd="1" destOrd="0" parTransId="{6CF6A39C-A7C4-400E-8E38-1455C0AABAEF}" sibTransId="{CF4E84D8-9A67-4A8C-A219-A91C10027E05}"/>
    <dgm:cxn modelId="{3920F873-E58D-4FA6-AEEA-0813BC7B5B67}" type="presOf" srcId="{CF972C05-53A7-4151-93A6-1B36A13F3B6A}" destId="{7EB3B488-B64C-4B2B-86E1-A05507C8EE92}" srcOrd="0" destOrd="0" presId="urn:microsoft.com/office/officeart/2005/8/layout/vList5"/>
    <dgm:cxn modelId="{012E6874-C03D-41B5-BC5A-3629017EB021}" type="presOf" srcId="{85C6EB5D-E492-4668-9A66-54F52CD4D686}" destId="{8D59FD43-0C15-43FC-9700-4BE0DE3F5322}" srcOrd="0" destOrd="0" presId="urn:microsoft.com/office/officeart/2005/8/layout/vList5"/>
    <dgm:cxn modelId="{7A1EE254-AF4B-46B3-9A6E-03ABCE74D97A}" srcId="{9AAF6B51-5293-4091-94B5-3700D32837A8}" destId="{7EEB83ED-8FB9-47CD-A955-3BB556D79977}" srcOrd="0" destOrd="0" parTransId="{F5C67AB5-E730-4442-B912-8FF8B64D9AE5}" sibTransId="{A373778B-A46E-42C1-87A6-BA6BF3010A74}"/>
    <dgm:cxn modelId="{37F8E379-9CC1-44A0-89C0-CF28BCF0663E}" srcId="{CF972C05-53A7-4151-93A6-1B36A13F3B6A}" destId="{03D99A12-36F7-4272-A17E-722B5873AB96}" srcOrd="0" destOrd="0" parTransId="{56A0D755-D392-4C1F-8F4D-3D6B2E8C51D2}" sibTransId="{B6A4068B-3E6B-4918-AE54-7F9190C604B1}"/>
    <dgm:cxn modelId="{5F98687E-55F0-4614-B5F6-1935421D516A}" srcId="{AA99156D-B06E-4DAA-B7B4-7419F26E37FD}" destId="{0E98C37D-911E-4B80-9E77-E1B8FF97350F}" srcOrd="9" destOrd="0" parTransId="{600D752C-7536-49CC-AE0B-472FDD33896B}" sibTransId="{1CBFB45F-1F16-406A-AE9C-1A1FF25AC1F1}"/>
    <dgm:cxn modelId="{586FC49D-4530-4982-86DA-66349A7F7E6E}" srcId="{89F93976-BA32-4543-B473-C007E7FD08EE}" destId="{54696775-33E8-4653-B46A-F46123505C75}" srcOrd="0" destOrd="0" parTransId="{4F6E28FC-24D5-4714-BB4F-5D76E67519D5}" sibTransId="{B5735961-3B15-4084-A3C0-EA6CE080E988}"/>
    <dgm:cxn modelId="{A4369EA3-DE84-4C96-8907-91F13924C351}" type="presOf" srcId="{390C3F4E-129A-41A3-B13E-A317CEF413F5}" destId="{0E2028F1-D900-4B5E-A88F-17640C586DFC}" srcOrd="0" destOrd="0" presId="urn:microsoft.com/office/officeart/2005/8/layout/vList5"/>
    <dgm:cxn modelId="{B49DCEAA-7594-4816-8964-830619D7BD83}" type="presOf" srcId="{BD20D62E-D48E-46C8-9B30-0BB7AB28FC9D}" destId="{65D19F6F-0B69-4269-9F17-4A6EA24664FB}" srcOrd="0" destOrd="0" presId="urn:microsoft.com/office/officeart/2005/8/layout/vList5"/>
    <dgm:cxn modelId="{5B6E49AC-8A32-45C4-9151-012D7C8726B0}" type="presOf" srcId="{4C067A70-C204-498A-8EBE-662CD2A0973C}" destId="{CF965C5E-599D-4353-8057-9B0F52CE1199}" srcOrd="0" destOrd="0" presId="urn:microsoft.com/office/officeart/2005/8/layout/vList5"/>
    <dgm:cxn modelId="{891C03CC-2249-446B-9FBF-19EB87BDDBFF}" srcId="{BD20D62E-D48E-46C8-9B30-0BB7AB28FC9D}" destId="{61776528-4AB1-4F77-BF23-1A41CB67903E}" srcOrd="0" destOrd="0" parTransId="{0E5EDCCD-5A09-4F3E-8259-B3EF18A09A20}" sibTransId="{98A0C3E5-CDD3-41A8-9BB0-E9970DCCFE6F}"/>
    <dgm:cxn modelId="{108AFECC-79B8-4899-88B6-B841E54484B8}" srcId="{AA99156D-B06E-4DAA-B7B4-7419F26E37FD}" destId="{BD20D62E-D48E-46C8-9B30-0BB7AB28FC9D}" srcOrd="4" destOrd="0" parTransId="{D260FEB1-17A7-41AC-A284-BD61D8E8D2CE}" sibTransId="{29DE9BAC-CB16-48AF-B82C-074AC124D3B1}"/>
    <dgm:cxn modelId="{467F4ACE-99D4-43D3-ADF1-C75F7EE383D0}" srcId="{AA99156D-B06E-4DAA-B7B4-7419F26E37FD}" destId="{390C3F4E-129A-41A3-B13E-A317CEF413F5}" srcOrd="7" destOrd="0" parTransId="{E3178A1A-13AF-4D31-9E8E-D8AB248F9D06}" sibTransId="{402E190F-FD31-467F-BB99-8DC6325B243B}"/>
    <dgm:cxn modelId="{760095D0-9AE2-4BF1-962D-0A11F18911E8}" srcId="{AA99156D-B06E-4DAA-B7B4-7419F26E37FD}" destId="{89F93976-BA32-4543-B473-C007E7FD08EE}" srcOrd="2" destOrd="0" parTransId="{60C14343-1C9E-4413-986E-BC487E22C985}" sibTransId="{E12333D1-3FE8-43F5-B2CD-6F6F8E9C56A4}"/>
    <dgm:cxn modelId="{830CBDD7-13B8-4FA0-8A2E-54C36FE5B493}" type="presOf" srcId="{7EEB83ED-8FB9-47CD-A955-3BB556D79977}" destId="{54654C9D-6103-4660-95C5-7BB41E1D9EA1}" srcOrd="0" destOrd="0" presId="urn:microsoft.com/office/officeart/2005/8/layout/vList5"/>
    <dgm:cxn modelId="{D6BF69D8-2B96-4BF9-A141-EC0BC4D396E3}" type="presOf" srcId="{2A9D0D78-C49C-4F21-9DA5-F68EB45C936E}" destId="{85DEBED9-AE65-47CD-87D6-67B1FADED024}" srcOrd="0" destOrd="0" presId="urn:microsoft.com/office/officeart/2005/8/layout/vList5"/>
    <dgm:cxn modelId="{8E1570E1-D478-46D6-81AA-173E91833D42}" type="presOf" srcId="{61776528-4AB1-4F77-BF23-1A41CB67903E}" destId="{1594EED8-D201-4ADE-89DE-9488A131B47D}" srcOrd="0" destOrd="0" presId="urn:microsoft.com/office/officeart/2005/8/layout/vList5"/>
    <dgm:cxn modelId="{592F9BE9-F653-4112-BE81-37F1F0E0387F}" type="presOf" srcId="{E9A196D5-300B-4B5A-9CA5-909FD7741688}" destId="{4823C61B-FAA0-45A9-9899-545D53FB4DE4}" srcOrd="0" destOrd="0" presId="urn:microsoft.com/office/officeart/2005/8/layout/vList5"/>
    <dgm:cxn modelId="{D88E80FF-1C54-46A5-B4EB-C36202850F8E}" srcId="{AA99156D-B06E-4DAA-B7B4-7419F26E37FD}" destId="{78454A78-7ED3-442B-98BC-AFB3CB9E16C4}" srcOrd="6" destOrd="0" parTransId="{2B9DDE50-7065-41D2-A4D0-C8D8BD035F46}" sibTransId="{8E3CAC75-3DC4-4404-B576-5B1E7EF0EDA4}"/>
    <dgm:cxn modelId="{1098EEFF-2392-4307-966C-4CB197C89725}" type="presOf" srcId="{0E98C37D-911E-4B80-9E77-E1B8FF97350F}" destId="{3DF4B059-7503-43CC-B3CC-73E7F32B3B2B}" srcOrd="0" destOrd="0" presId="urn:microsoft.com/office/officeart/2005/8/layout/vList5"/>
    <dgm:cxn modelId="{8F31CB7F-8D14-4C4A-AD5A-FCB78F6C7E26}" type="presParOf" srcId="{9E113672-BCEA-4E2D-9DFD-3ADE2E133318}" destId="{0CF4D3D6-793F-4E10-B5B9-0A4F54C40AF3}" srcOrd="0" destOrd="0" presId="urn:microsoft.com/office/officeart/2005/8/layout/vList5"/>
    <dgm:cxn modelId="{45C4A2CC-1AD3-40C7-AFC5-8CC729BE89CB}" type="presParOf" srcId="{0CF4D3D6-793F-4E10-B5B9-0A4F54C40AF3}" destId="{EF106319-4253-40AB-8523-3D82C8DD51A5}" srcOrd="0" destOrd="0" presId="urn:microsoft.com/office/officeart/2005/8/layout/vList5"/>
    <dgm:cxn modelId="{AEE12A01-296D-4186-BEA5-21ACD01D0C33}" type="presParOf" srcId="{0CF4D3D6-793F-4E10-B5B9-0A4F54C40AF3}" destId="{4823C61B-FAA0-45A9-9899-545D53FB4DE4}" srcOrd="1" destOrd="0" presId="urn:microsoft.com/office/officeart/2005/8/layout/vList5"/>
    <dgm:cxn modelId="{E611C2B9-89CB-4422-9E96-3D6D8C3F18FA}" type="presParOf" srcId="{9E113672-BCEA-4E2D-9DFD-3ADE2E133318}" destId="{2344A530-A5DF-4DBD-B29B-EE528767DC25}" srcOrd="1" destOrd="0" presId="urn:microsoft.com/office/officeart/2005/8/layout/vList5"/>
    <dgm:cxn modelId="{0F56AD92-026D-4F6B-B036-25B840A8FC8B}" type="presParOf" srcId="{9E113672-BCEA-4E2D-9DFD-3ADE2E133318}" destId="{EDB6F5FC-5F04-4AAE-A562-F9E0AEDC9508}" srcOrd="2" destOrd="0" presId="urn:microsoft.com/office/officeart/2005/8/layout/vList5"/>
    <dgm:cxn modelId="{613C7249-DA15-42AB-8D1A-66DF376E7E59}" type="presParOf" srcId="{EDB6F5FC-5F04-4AAE-A562-F9E0AEDC9508}" destId="{CF965C5E-599D-4353-8057-9B0F52CE1199}" srcOrd="0" destOrd="0" presId="urn:microsoft.com/office/officeart/2005/8/layout/vList5"/>
    <dgm:cxn modelId="{3B8CE5C1-38F5-45E7-AC73-6DCD0E4492AE}" type="presParOf" srcId="{EDB6F5FC-5F04-4AAE-A562-F9E0AEDC9508}" destId="{33EAF354-0ABB-484F-AA4C-05AACA00E090}" srcOrd="1" destOrd="0" presId="urn:microsoft.com/office/officeart/2005/8/layout/vList5"/>
    <dgm:cxn modelId="{96C3F216-8B26-469A-93BC-088D9FC34A2B}" type="presParOf" srcId="{9E113672-BCEA-4E2D-9DFD-3ADE2E133318}" destId="{0FA4A97F-F8B2-4E58-BA35-045DC693132A}" srcOrd="3" destOrd="0" presId="urn:microsoft.com/office/officeart/2005/8/layout/vList5"/>
    <dgm:cxn modelId="{5B4C0FBB-D483-43B5-AD3D-4CD8D3C7A130}" type="presParOf" srcId="{9E113672-BCEA-4E2D-9DFD-3ADE2E133318}" destId="{7474A1F1-BC8D-4B93-998C-A6766AB3501C}" srcOrd="4" destOrd="0" presId="urn:microsoft.com/office/officeart/2005/8/layout/vList5"/>
    <dgm:cxn modelId="{FA5DD4CB-372F-47C8-92C1-A70221BACE36}" type="presParOf" srcId="{7474A1F1-BC8D-4B93-998C-A6766AB3501C}" destId="{0F649842-1D11-4D73-B929-D6113BBB48DB}" srcOrd="0" destOrd="0" presId="urn:microsoft.com/office/officeart/2005/8/layout/vList5"/>
    <dgm:cxn modelId="{CD77551A-2370-4C76-9CDF-4DF9A3218AC9}" type="presParOf" srcId="{7474A1F1-BC8D-4B93-998C-A6766AB3501C}" destId="{8EC10917-3CF7-466D-98DC-D52252A2DA7D}" srcOrd="1" destOrd="0" presId="urn:microsoft.com/office/officeart/2005/8/layout/vList5"/>
    <dgm:cxn modelId="{00F4F8CF-34E1-4E00-AFCE-95CFCF1D17A5}" type="presParOf" srcId="{9E113672-BCEA-4E2D-9DFD-3ADE2E133318}" destId="{7C0C759A-BDC3-48B1-A62A-AD75DCD1B30C}" srcOrd="5" destOrd="0" presId="urn:microsoft.com/office/officeart/2005/8/layout/vList5"/>
    <dgm:cxn modelId="{7BF64F64-DADC-4B73-AE7E-38445100F7C1}" type="presParOf" srcId="{9E113672-BCEA-4E2D-9DFD-3ADE2E133318}" destId="{AD9F58AC-75E2-402C-897F-769A7F423A19}" srcOrd="6" destOrd="0" presId="urn:microsoft.com/office/officeart/2005/8/layout/vList5"/>
    <dgm:cxn modelId="{7F427D8C-A8F5-4F61-BBAF-1D38469271D6}" type="presParOf" srcId="{AD9F58AC-75E2-402C-897F-769A7F423A19}" destId="{7EB3B488-B64C-4B2B-86E1-A05507C8EE92}" srcOrd="0" destOrd="0" presId="urn:microsoft.com/office/officeart/2005/8/layout/vList5"/>
    <dgm:cxn modelId="{AEDAEE30-25BD-4550-9BD9-ADF921445805}" type="presParOf" srcId="{AD9F58AC-75E2-402C-897F-769A7F423A19}" destId="{044D7769-85D3-4503-8BC8-529F0BBB1DA0}" srcOrd="1" destOrd="0" presId="urn:microsoft.com/office/officeart/2005/8/layout/vList5"/>
    <dgm:cxn modelId="{3CA4387B-0275-400F-BCF5-37C47BE31F0F}" type="presParOf" srcId="{9E113672-BCEA-4E2D-9DFD-3ADE2E133318}" destId="{B3F9727D-9942-47AB-8135-52B31D4968FA}" srcOrd="7" destOrd="0" presId="urn:microsoft.com/office/officeart/2005/8/layout/vList5"/>
    <dgm:cxn modelId="{9398918C-16A5-4D77-B543-DD645B5A63FA}" type="presParOf" srcId="{9E113672-BCEA-4E2D-9DFD-3ADE2E133318}" destId="{4C3A7F8F-4E96-4497-86BA-E4EECC722044}" srcOrd="8" destOrd="0" presId="urn:microsoft.com/office/officeart/2005/8/layout/vList5"/>
    <dgm:cxn modelId="{4FC86280-E372-4E47-84AA-3AD2A10D485F}" type="presParOf" srcId="{4C3A7F8F-4E96-4497-86BA-E4EECC722044}" destId="{65D19F6F-0B69-4269-9F17-4A6EA24664FB}" srcOrd="0" destOrd="0" presId="urn:microsoft.com/office/officeart/2005/8/layout/vList5"/>
    <dgm:cxn modelId="{50823B1A-2E10-49B1-99A9-F3059E91A7F9}" type="presParOf" srcId="{4C3A7F8F-4E96-4497-86BA-E4EECC722044}" destId="{1594EED8-D201-4ADE-89DE-9488A131B47D}" srcOrd="1" destOrd="0" presId="urn:microsoft.com/office/officeart/2005/8/layout/vList5"/>
    <dgm:cxn modelId="{DD6ABC0F-B660-405F-87B1-A8B2CCD556E3}" type="presParOf" srcId="{9E113672-BCEA-4E2D-9DFD-3ADE2E133318}" destId="{25EDDBA1-3140-4DCB-9D44-DFDDB52326DB}" srcOrd="9" destOrd="0" presId="urn:microsoft.com/office/officeart/2005/8/layout/vList5"/>
    <dgm:cxn modelId="{B7EF9B44-DD74-4128-902F-6B7AC078EAF4}" type="presParOf" srcId="{9E113672-BCEA-4E2D-9DFD-3ADE2E133318}" destId="{6BCCDAE3-D0B1-435D-8CEF-9FAFC8644B92}" srcOrd="10" destOrd="0" presId="urn:microsoft.com/office/officeart/2005/8/layout/vList5"/>
    <dgm:cxn modelId="{A61F17D5-9DDD-44B6-9285-D6DB437C0988}" type="presParOf" srcId="{6BCCDAE3-D0B1-435D-8CEF-9FAFC8644B92}" destId="{ABF63D7F-F258-48A0-99BC-27095ED5C250}" srcOrd="0" destOrd="0" presId="urn:microsoft.com/office/officeart/2005/8/layout/vList5"/>
    <dgm:cxn modelId="{1509AFE4-BF57-492A-A117-0162C13D08F3}" type="presParOf" srcId="{6BCCDAE3-D0B1-435D-8CEF-9FAFC8644B92}" destId="{54654C9D-6103-4660-95C5-7BB41E1D9EA1}" srcOrd="1" destOrd="0" presId="urn:microsoft.com/office/officeart/2005/8/layout/vList5"/>
    <dgm:cxn modelId="{C17C70C7-0DC9-4953-8D6B-9634EDDD9872}" type="presParOf" srcId="{9E113672-BCEA-4E2D-9DFD-3ADE2E133318}" destId="{277AF53F-0306-40ED-A870-33D1B49A14AE}" srcOrd="11" destOrd="0" presId="urn:microsoft.com/office/officeart/2005/8/layout/vList5"/>
    <dgm:cxn modelId="{25109A69-7230-46BD-B738-5F01479474BE}" type="presParOf" srcId="{9E113672-BCEA-4E2D-9DFD-3ADE2E133318}" destId="{D92A3A59-A4A1-46DB-BE42-915AE033664D}" srcOrd="12" destOrd="0" presId="urn:microsoft.com/office/officeart/2005/8/layout/vList5"/>
    <dgm:cxn modelId="{BCFC82B8-12FB-4DDC-8B38-EC216EED78BA}" type="presParOf" srcId="{D92A3A59-A4A1-46DB-BE42-915AE033664D}" destId="{A7FDB93A-8ABD-4AB5-84EE-AA6940968F05}" srcOrd="0" destOrd="0" presId="urn:microsoft.com/office/officeart/2005/8/layout/vList5"/>
    <dgm:cxn modelId="{D8D33346-459F-4D70-BA2A-530A31C0A9AB}" type="presParOf" srcId="{D92A3A59-A4A1-46DB-BE42-915AE033664D}" destId="{A01289B3-7C81-493F-99D3-153A08F6B86F}" srcOrd="1" destOrd="0" presId="urn:microsoft.com/office/officeart/2005/8/layout/vList5"/>
    <dgm:cxn modelId="{64E851C2-A715-4B83-B127-504E6EB6C5AF}" type="presParOf" srcId="{9E113672-BCEA-4E2D-9DFD-3ADE2E133318}" destId="{D9B0D8F4-5E95-4A33-B72C-AE8A4043E0D0}" srcOrd="13" destOrd="0" presId="urn:microsoft.com/office/officeart/2005/8/layout/vList5"/>
    <dgm:cxn modelId="{F91A0A0A-2E45-47CA-9FDD-BD7A34C84B47}" type="presParOf" srcId="{9E113672-BCEA-4E2D-9DFD-3ADE2E133318}" destId="{567CD7EA-18DB-492B-AFA8-888E44893733}" srcOrd="14" destOrd="0" presId="urn:microsoft.com/office/officeart/2005/8/layout/vList5"/>
    <dgm:cxn modelId="{FD8CA343-6536-4B9B-94B7-597C969B32E8}" type="presParOf" srcId="{567CD7EA-18DB-492B-AFA8-888E44893733}" destId="{0E2028F1-D900-4B5E-A88F-17640C586DFC}" srcOrd="0" destOrd="0" presId="urn:microsoft.com/office/officeart/2005/8/layout/vList5"/>
    <dgm:cxn modelId="{F6949398-DF29-4568-8C93-1B554C72C8D1}" type="presParOf" srcId="{9E113672-BCEA-4E2D-9DFD-3ADE2E133318}" destId="{1D109A21-D450-49C2-A439-7DCA2A8BD2ED}" srcOrd="15" destOrd="0" presId="urn:microsoft.com/office/officeart/2005/8/layout/vList5"/>
    <dgm:cxn modelId="{81A2A226-5765-4430-8D73-F26100589F0E}" type="presParOf" srcId="{9E113672-BCEA-4E2D-9DFD-3ADE2E133318}" destId="{EFC95D31-F36F-4531-96BB-C32DF6A8C5B1}" srcOrd="16" destOrd="0" presId="urn:microsoft.com/office/officeart/2005/8/layout/vList5"/>
    <dgm:cxn modelId="{A9A3EC43-17E1-4D9C-9C9D-A623050023E8}" type="presParOf" srcId="{EFC95D31-F36F-4531-96BB-C32DF6A8C5B1}" destId="{85DEBED9-AE65-47CD-87D6-67B1FADED024}" srcOrd="0" destOrd="0" presId="urn:microsoft.com/office/officeart/2005/8/layout/vList5"/>
    <dgm:cxn modelId="{E3DE60F1-0A10-4045-982D-62D7D5FE0E77}" type="presParOf" srcId="{9E113672-BCEA-4E2D-9DFD-3ADE2E133318}" destId="{3A0A20DD-0CA1-4441-9628-DC0D7F66152B}" srcOrd="17" destOrd="0" presId="urn:microsoft.com/office/officeart/2005/8/layout/vList5"/>
    <dgm:cxn modelId="{4D65F425-0BFE-44B0-8941-2946C969EDB5}" type="presParOf" srcId="{9E113672-BCEA-4E2D-9DFD-3ADE2E133318}" destId="{76FD7C49-8641-4543-B87A-7F6EB39C06BC}" srcOrd="18" destOrd="0" presId="urn:microsoft.com/office/officeart/2005/8/layout/vList5"/>
    <dgm:cxn modelId="{47E39E06-9DC7-479D-9F4E-00838E398F15}" type="presParOf" srcId="{76FD7C49-8641-4543-B87A-7F6EB39C06BC}" destId="{3DF4B059-7503-43CC-B3CC-73E7F32B3B2B}" srcOrd="0" destOrd="0" presId="urn:microsoft.com/office/officeart/2005/8/layout/vList5"/>
    <dgm:cxn modelId="{CA1D2470-E67A-455D-A86B-82772210ACAB}" type="presParOf" srcId="{9E113672-BCEA-4E2D-9DFD-3ADE2E133318}" destId="{72D30680-9E45-4771-8EE2-F1A749248492}" srcOrd="19" destOrd="0" presId="urn:microsoft.com/office/officeart/2005/8/layout/vList5"/>
    <dgm:cxn modelId="{594AE372-1B55-4919-B6B4-15B655C5B892}" type="presParOf" srcId="{9E113672-BCEA-4E2D-9DFD-3ADE2E133318}" destId="{F39E7092-72D0-4AB9-B2C7-C11EA9D6FDDF}" srcOrd="20" destOrd="0" presId="urn:microsoft.com/office/officeart/2005/8/layout/vList5"/>
    <dgm:cxn modelId="{701D7433-A7DA-4486-89A2-481E9DB46D08}" type="presParOf" srcId="{F39E7092-72D0-4AB9-B2C7-C11EA9D6FDDF}" destId="{8D59FD43-0C15-43FC-9700-4BE0DE3F532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64B65D-34E6-449E-A4D9-F0D8E3C0CA9E}"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CE3207BC-8185-41E0-8760-51192FD3D639}">
      <dgm:prSet/>
      <dgm:spPr/>
      <dgm:t>
        <a:bodyPr/>
        <a:lstStyle/>
        <a:p>
          <a:r>
            <a:rPr lang="en-SG"/>
            <a:t>Numerical</a:t>
          </a:r>
          <a:endParaRPr lang="en-US"/>
        </a:p>
      </dgm:t>
    </dgm:pt>
    <dgm:pt modelId="{2DF0C910-1969-4B2A-BB0A-C37B1148025A}" type="parTrans" cxnId="{8C4ECF76-5B13-4B19-A0EE-5B451AA81629}">
      <dgm:prSet/>
      <dgm:spPr/>
      <dgm:t>
        <a:bodyPr/>
        <a:lstStyle/>
        <a:p>
          <a:endParaRPr lang="en-US"/>
        </a:p>
      </dgm:t>
    </dgm:pt>
    <dgm:pt modelId="{9378B583-86D9-45A5-8985-91A3B7C3CFB5}" type="sibTrans" cxnId="{8C4ECF76-5B13-4B19-A0EE-5B451AA81629}">
      <dgm:prSet/>
      <dgm:spPr/>
      <dgm:t>
        <a:bodyPr/>
        <a:lstStyle/>
        <a:p>
          <a:endParaRPr lang="en-US"/>
        </a:p>
      </dgm:t>
    </dgm:pt>
    <dgm:pt modelId="{2C71FE4B-3A2E-4029-BD56-83F9DCA9F597}">
      <dgm:prSet/>
      <dgm:spPr/>
      <dgm:t>
        <a:bodyPr/>
        <a:lstStyle/>
        <a:p>
          <a:r>
            <a:rPr lang="en-SG"/>
            <a:t>Price</a:t>
          </a:r>
          <a:endParaRPr lang="en-US"/>
        </a:p>
      </dgm:t>
    </dgm:pt>
    <dgm:pt modelId="{192DE9FE-8E29-45CE-9585-3BEF733B9C62}" type="parTrans" cxnId="{02F98E6E-7436-4AE0-9FEC-3CB833666641}">
      <dgm:prSet/>
      <dgm:spPr/>
      <dgm:t>
        <a:bodyPr/>
        <a:lstStyle/>
        <a:p>
          <a:endParaRPr lang="en-US"/>
        </a:p>
      </dgm:t>
    </dgm:pt>
    <dgm:pt modelId="{C98F4F5E-DBE9-4BB8-A14F-84E4B17B06FA}" type="sibTrans" cxnId="{02F98E6E-7436-4AE0-9FEC-3CB833666641}">
      <dgm:prSet/>
      <dgm:spPr/>
      <dgm:t>
        <a:bodyPr/>
        <a:lstStyle/>
        <a:p>
          <a:endParaRPr lang="en-US"/>
        </a:p>
      </dgm:t>
    </dgm:pt>
    <dgm:pt modelId="{88207364-0806-40CF-8941-77E0437A5606}">
      <dgm:prSet/>
      <dgm:spPr/>
      <dgm:t>
        <a:bodyPr/>
        <a:lstStyle/>
        <a:p>
          <a:r>
            <a:rPr lang="en-SG"/>
            <a:t>Discount</a:t>
          </a:r>
          <a:endParaRPr lang="en-US"/>
        </a:p>
      </dgm:t>
    </dgm:pt>
    <dgm:pt modelId="{30BC6921-20C1-4F8C-9C53-684434D4C1CB}" type="parTrans" cxnId="{DBF3E2F2-67A4-497C-81A8-FA94074C7E04}">
      <dgm:prSet/>
      <dgm:spPr/>
      <dgm:t>
        <a:bodyPr/>
        <a:lstStyle/>
        <a:p>
          <a:endParaRPr lang="en-US"/>
        </a:p>
      </dgm:t>
    </dgm:pt>
    <dgm:pt modelId="{725598CC-F443-423A-B199-8DCEB5342CC1}" type="sibTrans" cxnId="{DBF3E2F2-67A4-497C-81A8-FA94074C7E04}">
      <dgm:prSet/>
      <dgm:spPr/>
      <dgm:t>
        <a:bodyPr/>
        <a:lstStyle/>
        <a:p>
          <a:endParaRPr lang="en-US"/>
        </a:p>
      </dgm:t>
    </dgm:pt>
    <dgm:pt modelId="{B5AABB0E-6748-4383-8216-B4AA5479F9E2}">
      <dgm:prSet/>
      <dgm:spPr/>
      <dgm:t>
        <a:bodyPr/>
        <a:lstStyle/>
        <a:p>
          <a:r>
            <a:rPr lang="en-SG"/>
            <a:t>Tax</a:t>
          </a:r>
          <a:endParaRPr lang="en-US"/>
        </a:p>
      </dgm:t>
    </dgm:pt>
    <dgm:pt modelId="{F847D422-98D4-46F0-8F1A-5BCCE7E92181}" type="parTrans" cxnId="{396E8C62-0CB4-4B01-B1C0-FD66E5586DAC}">
      <dgm:prSet/>
      <dgm:spPr/>
      <dgm:t>
        <a:bodyPr/>
        <a:lstStyle/>
        <a:p>
          <a:endParaRPr lang="en-US"/>
        </a:p>
      </dgm:t>
    </dgm:pt>
    <dgm:pt modelId="{B6DC2797-86DD-468B-87BD-A83CD5DF17C8}" type="sibTrans" cxnId="{396E8C62-0CB4-4B01-B1C0-FD66E5586DAC}">
      <dgm:prSet/>
      <dgm:spPr/>
      <dgm:t>
        <a:bodyPr/>
        <a:lstStyle/>
        <a:p>
          <a:endParaRPr lang="en-US"/>
        </a:p>
      </dgm:t>
    </dgm:pt>
    <dgm:pt modelId="{B842AF67-3B5C-4F6A-AE8E-15277E118517}">
      <dgm:prSet/>
      <dgm:spPr/>
      <dgm:t>
        <a:bodyPr/>
        <a:lstStyle/>
        <a:p>
          <a:r>
            <a:rPr lang="en-SG"/>
            <a:t>Quantity</a:t>
          </a:r>
          <a:endParaRPr lang="en-US"/>
        </a:p>
      </dgm:t>
    </dgm:pt>
    <dgm:pt modelId="{EC4525ED-7B5B-4643-A9CB-259F0D051E25}" type="parTrans" cxnId="{E1BDF1DA-CA01-4317-A5DF-34F0978440B3}">
      <dgm:prSet/>
      <dgm:spPr/>
      <dgm:t>
        <a:bodyPr/>
        <a:lstStyle/>
        <a:p>
          <a:endParaRPr lang="en-US"/>
        </a:p>
      </dgm:t>
    </dgm:pt>
    <dgm:pt modelId="{F00171CA-8591-42A4-8654-58A777F2F881}" type="sibTrans" cxnId="{E1BDF1DA-CA01-4317-A5DF-34F0978440B3}">
      <dgm:prSet/>
      <dgm:spPr/>
      <dgm:t>
        <a:bodyPr/>
        <a:lstStyle/>
        <a:p>
          <a:endParaRPr lang="en-US"/>
        </a:p>
      </dgm:t>
    </dgm:pt>
    <dgm:pt modelId="{0B574FF2-1B0E-431A-AA8D-D88F46B22F7D}">
      <dgm:prSet/>
      <dgm:spPr/>
      <dgm:t>
        <a:bodyPr/>
        <a:lstStyle/>
        <a:p>
          <a:r>
            <a:rPr lang="en-SG"/>
            <a:t>Shipping cost</a:t>
          </a:r>
          <a:endParaRPr lang="en-US"/>
        </a:p>
      </dgm:t>
    </dgm:pt>
    <dgm:pt modelId="{BAFD2F7F-CB9A-48EB-B663-5A3C737FE8E1}" type="parTrans" cxnId="{E7D07000-75E1-454A-B258-63E584CDB5C1}">
      <dgm:prSet/>
      <dgm:spPr/>
      <dgm:t>
        <a:bodyPr/>
        <a:lstStyle/>
        <a:p>
          <a:endParaRPr lang="en-US"/>
        </a:p>
      </dgm:t>
    </dgm:pt>
    <dgm:pt modelId="{C1D3C6A7-5EED-45F7-BE22-F09CFE73FE7E}" type="sibTrans" cxnId="{E7D07000-75E1-454A-B258-63E584CDB5C1}">
      <dgm:prSet/>
      <dgm:spPr/>
      <dgm:t>
        <a:bodyPr/>
        <a:lstStyle/>
        <a:p>
          <a:endParaRPr lang="en-US"/>
        </a:p>
      </dgm:t>
    </dgm:pt>
    <dgm:pt modelId="{862E70CC-3F33-4846-B0A7-B28994DC8A24}">
      <dgm:prSet/>
      <dgm:spPr/>
      <dgm:t>
        <a:bodyPr/>
        <a:lstStyle/>
        <a:p>
          <a:r>
            <a:rPr lang="en-SG"/>
            <a:t>Categorical</a:t>
          </a:r>
          <a:endParaRPr lang="en-US"/>
        </a:p>
      </dgm:t>
    </dgm:pt>
    <dgm:pt modelId="{655ED638-36D1-46AE-A18E-5F4647CEAE31}" type="parTrans" cxnId="{DB29F9CF-9B14-4580-A56D-B63074A63ACD}">
      <dgm:prSet/>
      <dgm:spPr/>
      <dgm:t>
        <a:bodyPr/>
        <a:lstStyle/>
        <a:p>
          <a:endParaRPr lang="en-US"/>
        </a:p>
      </dgm:t>
    </dgm:pt>
    <dgm:pt modelId="{6F332D35-E64B-48A4-A9C8-DCBEC84D08BF}" type="sibTrans" cxnId="{DB29F9CF-9B14-4580-A56D-B63074A63ACD}">
      <dgm:prSet/>
      <dgm:spPr/>
      <dgm:t>
        <a:bodyPr/>
        <a:lstStyle/>
        <a:p>
          <a:endParaRPr lang="en-US"/>
        </a:p>
      </dgm:t>
    </dgm:pt>
    <dgm:pt modelId="{F93C7041-E760-4431-A72E-A177E1EE444F}">
      <dgm:prSet/>
      <dgm:spPr/>
      <dgm:t>
        <a:bodyPr/>
        <a:lstStyle/>
        <a:p>
          <a:r>
            <a:rPr lang="en-SG"/>
            <a:t>Product Name</a:t>
          </a:r>
          <a:endParaRPr lang="en-US"/>
        </a:p>
      </dgm:t>
    </dgm:pt>
    <dgm:pt modelId="{EA6784BD-C5E6-4768-B660-846B48662F2B}" type="parTrans" cxnId="{D1DB3C07-AA97-4538-9D24-5A44D006EA09}">
      <dgm:prSet/>
      <dgm:spPr/>
      <dgm:t>
        <a:bodyPr/>
        <a:lstStyle/>
        <a:p>
          <a:endParaRPr lang="en-US"/>
        </a:p>
      </dgm:t>
    </dgm:pt>
    <dgm:pt modelId="{11655967-4FE0-472A-A69F-83678E7C7AB1}" type="sibTrans" cxnId="{D1DB3C07-AA97-4538-9D24-5A44D006EA09}">
      <dgm:prSet/>
      <dgm:spPr/>
      <dgm:t>
        <a:bodyPr/>
        <a:lstStyle/>
        <a:p>
          <a:endParaRPr lang="en-US"/>
        </a:p>
      </dgm:t>
    </dgm:pt>
    <dgm:pt modelId="{F0A7712C-CEDD-4E5F-87C2-35A4893DB606}" type="pres">
      <dgm:prSet presAssocID="{3F64B65D-34E6-449E-A4D9-F0D8E3C0CA9E}" presName="Name0" presStyleCnt="0">
        <dgm:presLayoutVars>
          <dgm:dir/>
          <dgm:animLvl val="lvl"/>
          <dgm:resizeHandles val="exact"/>
        </dgm:presLayoutVars>
      </dgm:prSet>
      <dgm:spPr/>
    </dgm:pt>
    <dgm:pt modelId="{8EAEA1FA-30FE-4BD6-94C3-0FFEDCA62E0E}" type="pres">
      <dgm:prSet presAssocID="{CE3207BC-8185-41E0-8760-51192FD3D639}" presName="composite" presStyleCnt="0"/>
      <dgm:spPr/>
    </dgm:pt>
    <dgm:pt modelId="{B23084BB-F744-46B0-AEB5-5699B15A68CC}" type="pres">
      <dgm:prSet presAssocID="{CE3207BC-8185-41E0-8760-51192FD3D639}" presName="parTx" presStyleLbl="alignNode1" presStyleIdx="0" presStyleCnt="2">
        <dgm:presLayoutVars>
          <dgm:chMax val="0"/>
          <dgm:chPref val="0"/>
          <dgm:bulletEnabled val="1"/>
        </dgm:presLayoutVars>
      </dgm:prSet>
      <dgm:spPr/>
    </dgm:pt>
    <dgm:pt modelId="{F2CFF05C-F865-4CEE-BCA6-0FFA577312C9}" type="pres">
      <dgm:prSet presAssocID="{CE3207BC-8185-41E0-8760-51192FD3D639}" presName="desTx" presStyleLbl="alignAccFollowNode1" presStyleIdx="0" presStyleCnt="2">
        <dgm:presLayoutVars>
          <dgm:bulletEnabled val="1"/>
        </dgm:presLayoutVars>
      </dgm:prSet>
      <dgm:spPr/>
    </dgm:pt>
    <dgm:pt modelId="{B70BC9C0-8E8A-492C-AD86-BA913DC39627}" type="pres">
      <dgm:prSet presAssocID="{9378B583-86D9-45A5-8985-91A3B7C3CFB5}" presName="space" presStyleCnt="0"/>
      <dgm:spPr/>
    </dgm:pt>
    <dgm:pt modelId="{F47BB16C-1C15-4EFD-ACDC-60FBF74DDB10}" type="pres">
      <dgm:prSet presAssocID="{862E70CC-3F33-4846-B0A7-B28994DC8A24}" presName="composite" presStyleCnt="0"/>
      <dgm:spPr/>
    </dgm:pt>
    <dgm:pt modelId="{96AA4F2E-11FA-4B55-B792-6247AC17DD73}" type="pres">
      <dgm:prSet presAssocID="{862E70CC-3F33-4846-B0A7-B28994DC8A24}" presName="parTx" presStyleLbl="alignNode1" presStyleIdx="1" presStyleCnt="2">
        <dgm:presLayoutVars>
          <dgm:chMax val="0"/>
          <dgm:chPref val="0"/>
          <dgm:bulletEnabled val="1"/>
        </dgm:presLayoutVars>
      </dgm:prSet>
      <dgm:spPr/>
    </dgm:pt>
    <dgm:pt modelId="{2AE417E9-5E08-4B17-B9AD-A9B901DEF007}" type="pres">
      <dgm:prSet presAssocID="{862E70CC-3F33-4846-B0A7-B28994DC8A24}" presName="desTx" presStyleLbl="alignAccFollowNode1" presStyleIdx="1" presStyleCnt="2">
        <dgm:presLayoutVars>
          <dgm:bulletEnabled val="1"/>
        </dgm:presLayoutVars>
      </dgm:prSet>
      <dgm:spPr/>
    </dgm:pt>
  </dgm:ptLst>
  <dgm:cxnLst>
    <dgm:cxn modelId="{E7D07000-75E1-454A-B258-63E584CDB5C1}" srcId="{CE3207BC-8185-41E0-8760-51192FD3D639}" destId="{0B574FF2-1B0E-431A-AA8D-D88F46B22F7D}" srcOrd="4" destOrd="0" parTransId="{BAFD2F7F-CB9A-48EB-B663-5A3C737FE8E1}" sibTransId="{C1D3C6A7-5EED-45F7-BE22-F09CFE73FE7E}"/>
    <dgm:cxn modelId="{D1DB3C07-AA97-4538-9D24-5A44D006EA09}" srcId="{862E70CC-3F33-4846-B0A7-B28994DC8A24}" destId="{F93C7041-E760-4431-A72E-A177E1EE444F}" srcOrd="0" destOrd="0" parTransId="{EA6784BD-C5E6-4768-B660-846B48662F2B}" sibTransId="{11655967-4FE0-472A-A69F-83678E7C7AB1}"/>
    <dgm:cxn modelId="{66B39107-CCCE-4C28-9528-0C873AA31F26}" type="presOf" srcId="{862E70CC-3F33-4846-B0A7-B28994DC8A24}" destId="{96AA4F2E-11FA-4B55-B792-6247AC17DD73}" srcOrd="0" destOrd="0" presId="urn:microsoft.com/office/officeart/2005/8/layout/hList1"/>
    <dgm:cxn modelId="{0B7BB523-AD50-4487-B829-85761CE0473C}" type="presOf" srcId="{B842AF67-3B5C-4F6A-AE8E-15277E118517}" destId="{F2CFF05C-F865-4CEE-BCA6-0FFA577312C9}" srcOrd="0" destOrd="3" presId="urn:microsoft.com/office/officeart/2005/8/layout/hList1"/>
    <dgm:cxn modelId="{98AFF526-60ED-45CE-BF9D-6CA96ADA95D5}" type="presOf" srcId="{F93C7041-E760-4431-A72E-A177E1EE444F}" destId="{2AE417E9-5E08-4B17-B9AD-A9B901DEF007}" srcOrd="0" destOrd="0" presId="urn:microsoft.com/office/officeart/2005/8/layout/hList1"/>
    <dgm:cxn modelId="{FB873E33-8CCE-491D-B94F-092BFE80DACA}" type="presOf" srcId="{0B574FF2-1B0E-431A-AA8D-D88F46B22F7D}" destId="{F2CFF05C-F865-4CEE-BCA6-0FFA577312C9}" srcOrd="0" destOrd="4" presId="urn:microsoft.com/office/officeart/2005/8/layout/hList1"/>
    <dgm:cxn modelId="{396E8C62-0CB4-4B01-B1C0-FD66E5586DAC}" srcId="{CE3207BC-8185-41E0-8760-51192FD3D639}" destId="{B5AABB0E-6748-4383-8216-B4AA5479F9E2}" srcOrd="2" destOrd="0" parTransId="{F847D422-98D4-46F0-8F1A-5BCCE7E92181}" sibTransId="{B6DC2797-86DD-468B-87BD-A83CD5DF17C8}"/>
    <dgm:cxn modelId="{02F98E6E-7436-4AE0-9FEC-3CB833666641}" srcId="{CE3207BC-8185-41E0-8760-51192FD3D639}" destId="{2C71FE4B-3A2E-4029-BD56-83F9DCA9F597}" srcOrd="0" destOrd="0" parTransId="{192DE9FE-8E29-45CE-9585-3BEF733B9C62}" sibTransId="{C98F4F5E-DBE9-4BB8-A14F-84E4B17B06FA}"/>
    <dgm:cxn modelId="{8C4ECF76-5B13-4B19-A0EE-5B451AA81629}" srcId="{3F64B65D-34E6-449E-A4D9-F0D8E3C0CA9E}" destId="{CE3207BC-8185-41E0-8760-51192FD3D639}" srcOrd="0" destOrd="0" parTransId="{2DF0C910-1969-4B2A-BB0A-C37B1148025A}" sibTransId="{9378B583-86D9-45A5-8985-91A3B7C3CFB5}"/>
    <dgm:cxn modelId="{88CDC57D-0ABC-4254-A779-2371B166DE5D}" type="presOf" srcId="{88207364-0806-40CF-8941-77E0437A5606}" destId="{F2CFF05C-F865-4CEE-BCA6-0FFA577312C9}" srcOrd="0" destOrd="1" presId="urn:microsoft.com/office/officeart/2005/8/layout/hList1"/>
    <dgm:cxn modelId="{65981F9C-E6A5-4E6D-BB19-19B5E58C1D2B}" type="presOf" srcId="{B5AABB0E-6748-4383-8216-B4AA5479F9E2}" destId="{F2CFF05C-F865-4CEE-BCA6-0FFA577312C9}" srcOrd="0" destOrd="2" presId="urn:microsoft.com/office/officeart/2005/8/layout/hList1"/>
    <dgm:cxn modelId="{A6F3F5BB-FD41-4AE4-9F87-D57E588A1563}" type="presOf" srcId="{2C71FE4B-3A2E-4029-BD56-83F9DCA9F597}" destId="{F2CFF05C-F865-4CEE-BCA6-0FFA577312C9}" srcOrd="0" destOrd="0" presId="urn:microsoft.com/office/officeart/2005/8/layout/hList1"/>
    <dgm:cxn modelId="{879D14C3-C8F0-4BEC-BBB2-7778306151CE}" type="presOf" srcId="{3F64B65D-34E6-449E-A4D9-F0D8E3C0CA9E}" destId="{F0A7712C-CEDD-4E5F-87C2-35A4893DB606}" srcOrd="0" destOrd="0" presId="urn:microsoft.com/office/officeart/2005/8/layout/hList1"/>
    <dgm:cxn modelId="{F58764C9-A270-4BBF-A55A-CD0871BA3C9E}" type="presOf" srcId="{CE3207BC-8185-41E0-8760-51192FD3D639}" destId="{B23084BB-F744-46B0-AEB5-5699B15A68CC}" srcOrd="0" destOrd="0" presId="urn:microsoft.com/office/officeart/2005/8/layout/hList1"/>
    <dgm:cxn modelId="{DB29F9CF-9B14-4580-A56D-B63074A63ACD}" srcId="{3F64B65D-34E6-449E-A4D9-F0D8E3C0CA9E}" destId="{862E70CC-3F33-4846-B0A7-B28994DC8A24}" srcOrd="1" destOrd="0" parTransId="{655ED638-36D1-46AE-A18E-5F4647CEAE31}" sibTransId="{6F332D35-E64B-48A4-A9C8-DCBEC84D08BF}"/>
    <dgm:cxn modelId="{E1BDF1DA-CA01-4317-A5DF-34F0978440B3}" srcId="{CE3207BC-8185-41E0-8760-51192FD3D639}" destId="{B842AF67-3B5C-4F6A-AE8E-15277E118517}" srcOrd="3" destOrd="0" parTransId="{EC4525ED-7B5B-4643-A9CB-259F0D051E25}" sibTransId="{F00171CA-8591-42A4-8654-58A777F2F881}"/>
    <dgm:cxn modelId="{DBF3E2F2-67A4-497C-81A8-FA94074C7E04}" srcId="{CE3207BC-8185-41E0-8760-51192FD3D639}" destId="{88207364-0806-40CF-8941-77E0437A5606}" srcOrd="1" destOrd="0" parTransId="{30BC6921-20C1-4F8C-9C53-684434D4C1CB}" sibTransId="{725598CC-F443-423A-B199-8DCEB5342CC1}"/>
    <dgm:cxn modelId="{794CA619-0C94-47B0-B75B-9AC0F110E635}" type="presParOf" srcId="{F0A7712C-CEDD-4E5F-87C2-35A4893DB606}" destId="{8EAEA1FA-30FE-4BD6-94C3-0FFEDCA62E0E}" srcOrd="0" destOrd="0" presId="urn:microsoft.com/office/officeart/2005/8/layout/hList1"/>
    <dgm:cxn modelId="{102EA3EF-2FC4-4D3E-BE08-F2DFE0B489B7}" type="presParOf" srcId="{8EAEA1FA-30FE-4BD6-94C3-0FFEDCA62E0E}" destId="{B23084BB-F744-46B0-AEB5-5699B15A68CC}" srcOrd="0" destOrd="0" presId="urn:microsoft.com/office/officeart/2005/8/layout/hList1"/>
    <dgm:cxn modelId="{D17A324B-F0A2-4FA0-8BE5-8659562619D1}" type="presParOf" srcId="{8EAEA1FA-30FE-4BD6-94C3-0FFEDCA62E0E}" destId="{F2CFF05C-F865-4CEE-BCA6-0FFA577312C9}" srcOrd="1" destOrd="0" presId="urn:microsoft.com/office/officeart/2005/8/layout/hList1"/>
    <dgm:cxn modelId="{3AFE1DDB-5272-480E-B823-3D0D3254F5A8}" type="presParOf" srcId="{F0A7712C-CEDD-4E5F-87C2-35A4893DB606}" destId="{B70BC9C0-8E8A-492C-AD86-BA913DC39627}" srcOrd="1" destOrd="0" presId="urn:microsoft.com/office/officeart/2005/8/layout/hList1"/>
    <dgm:cxn modelId="{2480861B-3B56-43DE-9691-A95B2442AC63}" type="presParOf" srcId="{F0A7712C-CEDD-4E5F-87C2-35A4893DB606}" destId="{F47BB16C-1C15-4EFD-ACDC-60FBF74DDB10}" srcOrd="2" destOrd="0" presId="urn:microsoft.com/office/officeart/2005/8/layout/hList1"/>
    <dgm:cxn modelId="{633C2122-FBBC-413D-A58C-799F687C6001}" type="presParOf" srcId="{F47BB16C-1C15-4EFD-ACDC-60FBF74DDB10}" destId="{96AA4F2E-11FA-4B55-B792-6247AC17DD73}" srcOrd="0" destOrd="0" presId="urn:microsoft.com/office/officeart/2005/8/layout/hList1"/>
    <dgm:cxn modelId="{87125D79-5E0A-46E6-B881-BFEC5AF6F7AF}" type="presParOf" srcId="{F47BB16C-1C15-4EFD-ACDC-60FBF74DDB10}" destId="{2AE417E9-5E08-4B17-B9AD-A9B901DEF00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27F3E4E-32E5-435E-8CF4-F55A58E85FEA}" type="doc">
      <dgm:prSet loTypeId="urn:microsoft.com/office/officeart/2016/7/layout/VerticalSolidActionList" loCatId="List" qsTypeId="urn:microsoft.com/office/officeart/2005/8/quickstyle/simple1" qsCatId="simple" csTypeId="urn:microsoft.com/office/officeart/2005/8/colors/accent1_2" csCatId="accent1"/>
      <dgm:spPr/>
      <dgm:t>
        <a:bodyPr/>
        <a:lstStyle/>
        <a:p>
          <a:endParaRPr lang="en-US"/>
        </a:p>
      </dgm:t>
    </dgm:pt>
    <dgm:pt modelId="{51B0666C-FA84-4A27-9A7F-12F02499E369}">
      <dgm:prSet/>
      <dgm:spPr/>
      <dgm:t>
        <a:bodyPr/>
        <a:lstStyle/>
        <a:p>
          <a:r>
            <a:rPr lang="en-US"/>
            <a:t>Introduce</a:t>
          </a:r>
        </a:p>
      </dgm:t>
    </dgm:pt>
    <dgm:pt modelId="{1FB71F69-14EB-4335-B77D-7348241DA054}" type="parTrans" cxnId="{D4735FC7-D84A-4F0C-81F2-69C8C5FADCB7}">
      <dgm:prSet/>
      <dgm:spPr/>
      <dgm:t>
        <a:bodyPr/>
        <a:lstStyle/>
        <a:p>
          <a:endParaRPr lang="en-US"/>
        </a:p>
      </dgm:t>
    </dgm:pt>
    <dgm:pt modelId="{A7597709-6649-40FF-BD8C-663322351946}" type="sibTrans" cxnId="{D4735FC7-D84A-4F0C-81F2-69C8C5FADCB7}">
      <dgm:prSet/>
      <dgm:spPr/>
      <dgm:t>
        <a:bodyPr/>
        <a:lstStyle/>
        <a:p>
          <a:endParaRPr lang="en-US"/>
        </a:p>
      </dgm:t>
    </dgm:pt>
    <dgm:pt modelId="{FDCBCB86-DC3B-4BCB-A767-7DDA6DD134EE}">
      <dgm:prSet/>
      <dgm:spPr/>
      <dgm:t>
        <a:bodyPr/>
        <a:lstStyle/>
        <a:p>
          <a:r>
            <a:rPr lang="en-US"/>
            <a:t>Introduce products designs targeting the specific age group</a:t>
          </a:r>
        </a:p>
      </dgm:t>
    </dgm:pt>
    <dgm:pt modelId="{1043263C-C4AE-4660-8253-6226DD36A386}" type="parTrans" cxnId="{B414E0FF-5937-4263-9E8C-45D95BB237DD}">
      <dgm:prSet/>
      <dgm:spPr/>
      <dgm:t>
        <a:bodyPr/>
        <a:lstStyle/>
        <a:p>
          <a:endParaRPr lang="en-US"/>
        </a:p>
      </dgm:t>
    </dgm:pt>
    <dgm:pt modelId="{D47A79E0-76F9-4101-B243-61781AF126E1}" type="sibTrans" cxnId="{B414E0FF-5937-4263-9E8C-45D95BB237DD}">
      <dgm:prSet/>
      <dgm:spPr/>
      <dgm:t>
        <a:bodyPr/>
        <a:lstStyle/>
        <a:p>
          <a:endParaRPr lang="en-US"/>
        </a:p>
      </dgm:t>
    </dgm:pt>
    <dgm:pt modelId="{B8C26B18-10B2-4651-89B3-6F973139C4D9}">
      <dgm:prSet/>
      <dgm:spPr/>
      <dgm:t>
        <a:bodyPr/>
        <a:lstStyle/>
        <a:p>
          <a:r>
            <a:rPr lang="en-US"/>
            <a:t>By comparing a product to its worst selling age group, we can introduce more suitable product designs for that age group hence possibly seeing an increase of sales for that product. </a:t>
          </a:r>
        </a:p>
      </dgm:t>
    </dgm:pt>
    <dgm:pt modelId="{9F81EF6E-D499-4B06-8D67-3F3F5C26B1D6}" type="parTrans" cxnId="{A9B3E0DC-FB94-47AE-930F-4E7C010A6690}">
      <dgm:prSet/>
      <dgm:spPr/>
      <dgm:t>
        <a:bodyPr/>
        <a:lstStyle/>
        <a:p>
          <a:endParaRPr lang="en-US"/>
        </a:p>
      </dgm:t>
    </dgm:pt>
    <dgm:pt modelId="{947F10DE-6F60-4BE3-AA1B-292A60C3B521}" type="sibTrans" cxnId="{A9B3E0DC-FB94-47AE-930F-4E7C010A6690}">
      <dgm:prSet/>
      <dgm:spPr/>
      <dgm:t>
        <a:bodyPr/>
        <a:lstStyle/>
        <a:p>
          <a:endParaRPr lang="en-US"/>
        </a:p>
      </dgm:t>
    </dgm:pt>
    <dgm:pt modelId="{82B95287-DB39-4D3F-B2DD-886EB3CC31AF}">
      <dgm:prSet/>
      <dgm:spPr/>
      <dgm:t>
        <a:bodyPr/>
        <a:lstStyle/>
        <a:p>
          <a:r>
            <a:rPr lang="en-US"/>
            <a:t>Research on</a:t>
          </a:r>
        </a:p>
      </dgm:t>
    </dgm:pt>
    <dgm:pt modelId="{458F7F37-1674-46AD-B980-CDEE0A52A42B}" type="parTrans" cxnId="{ED6A29B5-F69A-4FAC-99D2-03D8EC261F29}">
      <dgm:prSet/>
      <dgm:spPr/>
      <dgm:t>
        <a:bodyPr/>
        <a:lstStyle/>
        <a:p>
          <a:endParaRPr lang="en-US"/>
        </a:p>
      </dgm:t>
    </dgm:pt>
    <dgm:pt modelId="{46003912-DAA8-4BE5-AC66-D476812F626F}" type="sibTrans" cxnId="{ED6A29B5-F69A-4FAC-99D2-03D8EC261F29}">
      <dgm:prSet/>
      <dgm:spPr/>
      <dgm:t>
        <a:bodyPr/>
        <a:lstStyle/>
        <a:p>
          <a:endParaRPr lang="en-US"/>
        </a:p>
      </dgm:t>
    </dgm:pt>
    <dgm:pt modelId="{811CC1DC-DB6A-4E96-B8B2-4E036EAA546D}">
      <dgm:prSet/>
      <dgm:spPr/>
      <dgm:t>
        <a:bodyPr/>
        <a:lstStyle/>
        <a:p>
          <a:r>
            <a:rPr lang="en-US"/>
            <a:t>Research on products designs for the Brazilian market</a:t>
          </a:r>
        </a:p>
      </dgm:t>
    </dgm:pt>
    <dgm:pt modelId="{2F273C90-3F15-43C2-BBA3-7591188B37DD}" type="parTrans" cxnId="{BB3DC9F0-54DC-4C3D-A037-4A0A0C2D80C3}">
      <dgm:prSet/>
      <dgm:spPr/>
      <dgm:t>
        <a:bodyPr/>
        <a:lstStyle/>
        <a:p>
          <a:endParaRPr lang="en-US"/>
        </a:p>
      </dgm:t>
    </dgm:pt>
    <dgm:pt modelId="{E0D177F2-DA04-46AB-A686-B64860549A5C}" type="sibTrans" cxnId="{BB3DC9F0-54DC-4C3D-A037-4A0A0C2D80C3}">
      <dgm:prSet/>
      <dgm:spPr/>
      <dgm:t>
        <a:bodyPr/>
        <a:lstStyle/>
        <a:p>
          <a:endParaRPr lang="en-US"/>
        </a:p>
      </dgm:t>
    </dgm:pt>
    <dgm:pt modelId="{CEB938C2-59F3-4D53-9F04-6A59F3010D8E}">
      <dgm:prSet/>
      <dgm:spPr/>
      <dgm:t>
        <a:bodyPr/>
        <a:lstStyle/>
        <a:p>
          <a:r>
            <a:rPr lang="en-US"/>
            <a:t>Brazil has a lower revenue count than Mexico despite being wealthier and having more orders. This could be because they are mostly purchasing items of lower price. By releasing designs more suitable for the Brazilian market, we may see an increase in higher priced products hence increasing the revenue.</a:t>
          </a:r>
        </a:p>
      </dgm:t>
    </dgm:pt>
    <dgm:pt modelId="{88E0287F-0DCC-42E9-A1DD-752634FD5235}" type="parTrans" cxnId="{689946C6-8B4F-499A-8DD9-D050F4295020}">
      <dgm:prSet/>
      <dgm:spPr/>
      <dgm:t>
        <a:bodyPr/>
        <a:lstStyle/>
        <a:p>
          <a:endParaRPr lang="en-US"/>
        </a:p>
      </dgm:t>
    </dgm:pt>
    <dgm:pt modelId="{29162F72-B98E-4A1E-B900-58DEC39D7B9F}" type="sibTrans" cxnId="{689946C6-8B4F-499A-8DD9-D050F4295020}">
      <dgm:prSet/>
      <dgm:spPr/>
      <dgm:t>
        <a:bodyPr/>
        <a:lstStyle/>
        <a:p>
          <a:endParaRPr lang="en-US"/>
        </a:p>
      </dgm:t>
    </dgm:pt>
    <dgm:pt modelId="{F090D00B-CCEB-4B65-A614-CFEE4F5A13EC}">
      <dgm:prSet/>
      <dgm:spPr/>
      <dgm:t>
        <a:bodyPr/>
        <a:lstStyle/>
        <a:p>
          <a:r>
            <a:rPr lang="en-US"/>
            <a:t>Consider</a:t>
          </a:r>
        </a:p>
      </dgm:t>
    </dgm:pt>
    <dgm:pt modelId="{ECFB15E2-92EB-4E14-AFAD-F9E0C345865E}" type="parTrans" cxnId="{0F727500-A224-47AF-BA0E-9ACC92F414F6}">
      <dgm:prSet/>
      <dgm:spPr/>
      <dgm:t>
        <a:bodyPr/>
        <a:lstStyle/>
        <a:p>
          <a:endParaRPr lang="en-US"/>
        </a:p>
      </dgm:t>
    </dgm:pt>
    <dgm:pt modelId="{55BA04E2-F237-4D8B-A67E-6FF497E43FA0}" type="sibTrans" cxnId="{0F727500-A224-47AF-BA0E-9ACC92F414F6}">
      <dgm:prSet/>
      <dgm:spPr/>
      <dgm:t>
        <a:bodyPr/>
        <a:lstStyle/>
        <a:p>
          <a:endParaRPr lang="en-US"/>
        </a:p>
      </dgm:t>
    </dgm:pt>
    <dgm:pt modelId="{F578BCA2-49D4-496D-B38D-60F700CE0BCF}">
      <dgm:prSet/>
      <dgm:spPr/>
      <dgm:t>
        <a:bodyPr/>
        <a:lstStyle/>
        <a:p>
          <a:r>
            <a:rPr lang="en-US"/>
            <a:t>Consider raising the prices for clothing and foot wear products.</a:t>
          </a:r>
        </a:p>
      </dgm:t>
    </dgm:pt>
    <dgm:pt modelId="{B6068831-D816-47B6-ABC3-BC979E4DDAD4}" type="parTrans" cxnId="{423ABD81-8A5E-4844-8CF0-3404223B3324}">
      <dgm:prSet/>
      <dgm:spPr/>
      <dgm:t>
        <a:bodyPr/>
        <a:lstStyle/>
        <a:p>
          <a:endParaRPr lang="en-US"/>
        </a:p>
      </dgm:t>
    </dgm:pt>
    <dgm:pt modelId="{AC724601-72B8-44BB-A751-A963250702A8}" type="sibTrans" cxnId="{423ABD81-8A5E-4844-8CF0-3404223B3324}">
      <dgm:prSet/>
      <dgm:spPr/>
      <dgm:t>
        <a:bodyPr/>
        <a:lstStyle/>
        <a:p>
          <a:endParaRPr lang="en-US"/>
        </a:p>
      </dgm:t>
    </dgm:pt>
    <dgm:pt modelId="{BE9D6166-154C-4E94-848A-BCB8D5667198}">
      <dgm:prSet/>
      <dgm:spPr/>
      <dgm:t>
        <a:bodyPr/>
        <a:lstStyle/>
        <a:p>
          <a:r>
            <a:rPr lang="en-US"/>
            <a:t>The market trend shows that there is a constant steady revenue for these products, we can try raising the price of the products to test its elasticity.  If the product has high elasticity, we will see a higher increase in the revenue.</a:t>
          </a:r>
        </a:p>
      </dgm:t>
    </dgm:pt>
    <dgm:pt modelId="{0F9DF937-6F18-4984-8547-31E7F62DD432}" type="parTrans" cxnId="{0D4ED0FE-27F8-4A9C-9174-0710B7C6E0CF}">
      <dgm:prSet/>
      <dgm:spPr/>
      <dgm:t>
        <a:bodyPr/>
        <a:lstStyle/>
        <a:p>
          <a:endParaRPr lang="en-US"/>
        </a:p>
      </dgm:t>
    </dgm:pt>
    <dgm:pt modelId="{FB8AC566-5DCF-4E01-B390-6213804E527F}" type="sibTrans" cxnId="{0D4ED0FE-27F8-4A9C-9174-0710B7C6E0CF}">
      <dgm:prSet/>
      <dgm:spPr/>
      <dgm:t>
        <a:bodyPr/>
        <a:lstStyle/>
        <a:p>
          <a:endParaRPr lang="en-US"/>
        </a:p>
      </dgm:t>
    </dgm:pt>
    <dgm:pt modelId="{B42D927D-4441-426B-919B-5D27EF8A5085}">
      <dgm:prSet/>
      <dgm:spPr/>
      <dgm:t>
        <a:bodyPr/>
        <a:lstStyle/>
        <a:p>
          <a:r>
            <a:rPr lang="en-US"/>
            <a:t>Investigate</a:t>
          </a:r>
        </a:p>
      </dgm:t>
    </dgm:pt>
    <dgm:pt modelId="{8E668049-4D4C-43A0-88F5-8C86DABCD2D8}" type="parTrans" cxnId="{B19823B7-5BDB-480E-80F1-D8021CD72A5A}">
      <dgm:prSet/>
      <dgm:spPr/>
      <dgm:t>
        <a:bodyPr/>
        <a:lstStyle/>
        <a:p>
          <a:endParaRPr lang="en-US"/>
        </a:p>
      </dgm:t>
    </dgm:pt>
    <dgm:pt modelId="{B05F5AE0-D8E5-4F63-AC66-6488A2C0E6B8}" type="sibTrans" cxnId="{B19823B7-5BDB-480E-80F1-D8021CD72A5A}">
      <dgm:prSet/>
      <dgm:spPr/>
      <dgm:t>
        <a:bodyPr/>
        <a:lstStyle/>
        <a:p>
          <a:endParaRPr lang="en-US"/>
        </a:p>
      </dgm:t>
    </dgm:pt>
    <dgm:pt modelId="{270397B7-73AC-40B2-8ECF-6B2D10B0643E}">
      <dgm:prSet/>
      <dgm:spPr/>
      <dgm:t>
        <a:bodyPr/>
        <a:lstStyle/>
        <a:p>
          <a:r>
            <a:rPr lang="en-US"/>
            <a:t>Investigate the reasons for drop in revenue when transiting to 2023</a:t>
          </a:r>
        </a:p>
      </dgm:t>
    </dgm:pt>
    <dgm:pt modelId="{F54A361B-E91A-42E6-862C-102B4BC407C5}" type="parTrans" cxnId="{2BCFA5B7-7DA8-42D7-AD66-0C24206C355C}">
      <dgm:prSet/>
      <dgm:spPr/>
      <dgm:t>
        <a:bodyPr/>
        <a:lstStyle/>
        <a:p>
          <a:endParaRPr lang="en-US"/>
        </a:p>
      </dgm:t>
    </dgm:pt>
    <dgm:pt modelId="{F375F17C-8225-4DF7-A95A-D162E53F608F}" type="sibTrans" cxnId="{2BCFA5B7-7DA8-42D7-AD66-0C24206C355C}">
      <dgm:prSet/>
      <dgm:spPr/>
      <dgm:t>
        <a:bodyPr/>
        <a:lstStyle/>
        <a:p>
          <a:endParaRPr lang="en-US"/>
        </a:p>
      </dgm:t>
    </dgm:pt>
    <dgm:pt modelId="{3893F280-76EA-402A-AD05-4A07EAAEE1FF}">
      <dgm:prSet/>
      <dgm:spPr/>
      <dgm:t>
        <a:bodyPr/>
        <a:lstStyle/>
        <a:p>
          <a:r>
            <a:rPr lang="en-US"/>
            <a:t>From the dataset visualization, it is very apparent that there is a massive decrease in sales across all branches despite it maintaining a steady revenue of over 80 million per year and  a couple of millions per month from 2019-2022. This is highly due to external or internal reasons which should be investigated.</a:t>
          </a:r>
        </a:p>
      </dgm:t>
    </dgm:pt>
    <dgm:pt modelId="{8FD3A0C5-B004-44C7-984D-D1F979BC39F2}" type="parTrans" cxnId="{56BD07AA-6779-4607-9B73-2E5D96CD81F2}">
      <dgm:prSet/>
      <dgm:spPr/>
      <dgm:t>
        <a:bodyPr/>
        <a:lstStyle/>
        <a:p>
          <a:endParaRPr lang="en-US"/>
        </a:p>
      </dgm:t>
    </dgm:pt>
    <dgm:pt modelId="{D82F49BD-A433-4028-9B93-EE594310A3A8}" type="sibTrans" cxnId="{56BD07AA-6779-4607-9B73-2E5D96CD81F2}">
      <dgm:prSet/>
      <dgm:spPr/>
      <dgm:t>
        <a:bodyPr/>
        <a:lstStyle/>
        <a:p>
          <a:endParaRPr lang="en-US"/>
        </a:p>
      </dgm:t>
    </dgm:pt>
    <dgm:pt modelId="{602D77D7-508F-47D3-95E1-F98DB06A6B7F}" type="pres">
      <dgm:prSet presAssocID="{E27F3E4E-32E5-435E-8CF4-F55A58E85FEA}" presName="Name0" presStyleCnt="0">
        <dgm:presLayoutVars>
          <dgm:dir/>
          <dgm:animLvl val="lvl"/>
          <dgm:resizeHandles val="exact"/>
        </dgm:presLayoutVars>
      </dgm:prSet>
      <dgm:spPr/>
    </dgm:pt>
    <dgm:pt modelId="{8E82550A-E9E5-4421-875A-33E9DC1F5267}" type="pres">
      <dgm:prSet presAssocID="{51B0666C-FA84-4A27-9A7F-12F02499E369}" presName="linNode" presStyleCnt="0"/>
      <dgm:spPr/>
    </dgm:pt>
    <dgm:pt modelId="{5B436FB4-DF71-4D85-ADCF-9D6A186947D2}" type="pres">
      <dgm:prSet presAssocID="{51B0666C-FA84-4A27-9A7F-12F02499E369}" presName="parentText" presStyleLbl="alignNode1" presStyleIdx="0" presStyleCnt="4">
        <dgm:presLayoutVars>
          <dgm:chMax val="1"/>
          <dgm:bulletEnabled/>
        </dgm:presLayoutVars>
      </dgm:prSet>
      <dgm:spPr/>
    </dgm:pt>
    <dgm:pt modelId="{EE82DAFC-9F56-4908-9792-632C629A30A4}" type="pres">
      <dgm:prSet presAssocID="{51B0666C-FA84-4A27-9A7F-12F02499E369}" presName="descendantText" presStyleLbl="alignAccFollowNode1" presStyleIdx="0" presStyleCnt="4">
        <dgm:presLayoutVars>
          <dgm:bulletEnabled/>
        </dgm:presLayoutVars>
      </dgm:prSet>
      <dgm:spPr/>
    </dgm:pt>
    <dgm:pt modelId="{78D8A831-738C-44BD-85D3-C2D471CF25D8}" type="pres">
      <dgm:prSet presAssocID="{A7597709-6649-40FF-BD8C-663322351946}" presName="sp" presStyleCnt="0"/>
      <dgm:spPr/>
    </dgm:pt>
    <dgm:pt modelId="{088A2B18-A76B-4A71-AE99-4A74E577EBE6}" type="pres">
      <dgm:prSet presAssocID="{82B95287-DB39-4D3F-B2DD-886EB3CC31AF}" presName="linNode" presStyleCnt="0"/>
      <dgm:spPr/>
    </dgm:pt>
    <dgm:pt modelId="{BA33E827-C82D-4F30-B8E5-8B4FAE10637B}" type="pres">
      <dgm:prSet presAssocID="{82B95287-DB39-4D3F-B2DD-886EB3CC31AF}" presName="parentText" presStyleLbl="alignNode1" presStyleIdx="1" presStyleCnt="4">
        <dgm:presLayoutVars>
          <dgm:chMax val="1"/>
          <dgm:bulletEnabled/>
        </dgm:presLayoutVars>
      </dgm:prSet>
      <dgm:spPr/>
    </dgm:pt>
    <dgm:pt modelId="{D670AC07-35CD-4F78-B8B9-3C0836832B4D}" type="pres">
      <dgm:prSet presAssocID="{82B95287-DB39-4D3F-B2DD-886EB3CC31AF}" presName="descendantText" presStyleLbl="alignAccFollowNode1" presStyleIdx="1" presStyleCnt="4">
        <dgm:presLayoutVars>
          <dgm:bulletEnabled/>
        </dgm:presLayoutVars>
      </dgm:prSet>
      <dgm:spPr/>
    </dgm:pt>
    <dgm:pt modelId="{6A1CFE0F-D4AF-4101-9CD6-96F23DD5D5CA}" type="pres">
      <dgm:prSet presAssocID="{46003912-DAA8-4BE5-AC66-D476812F626F}" presName="sp" presStyleCnt="0"/>
      <dgm:spPr/>
    </dgm:pt>
    <dgm:pt modelId="{70BC3372-C8CE-4405-96C9-68CD4AB37CC9}" type="pres">
      <dgm:prSet presAssocID="{F090D00B-CCEB-4B65-A614-CFEE4F5A13EC}" presName="linNode" presStyleCnt="0"/>
      <dgm:spPr/>
    </dgm:pt>
    <dgm:pt modelId="{A92B5B65-EBB5-4FD3-88E4-CFFBA9CDC892}" type="pres">
      <dgm:prSet presAssocID="{F090D00B-CCEB-4B65-A614-CFEE4F5A13EC}" presName="parentText" presStyleLbl="alignNode1" presStyleIdx="2" presStyleCnt="4">
        <dgm:presLayoutVars>
          <dgm:chMax val="1"/>
          <dgm:bulletEnabled/>
        </dgm:presLayoutVars>
      </dgm:prSet>
      <dgm:spPr/>
    </dgm:pt>
    <dgm:pt modelId="{2062B18A-04EA-4E81-B1E9-6609B5398670}" type="pres">
      <dgm:prSet presAssocID="{F090D00B-CCEB-4B65-A614-CFEE4F5A13EC}" presName="descendantText" presStyleLbl="alignAccFollowNode1" presStyleIdx="2" presStyleCnt="4">
        <dgm:presLayoutVars>
          <dgm:bulletEnabled/>
        </dgm:presLayoutVars>
      </dgm:prSet>
      <dgm:spPr/>
    </dgm:pt>
    <dgm:pt modelId="{D91540AA-EF8C-4A68-BD36-1D78FFCE5C85}" type="pres">
      <dgm:prSet presAssocID="{55BA04E2-F237-4D8B-A67E-6FF497E43FA0}" presName="sp" presStyleCnt="0"/>
      <dgm:spPr/>
    </dgm:pt>
    <dgm:pt modelId="{5D37BFA0-E880-4A52-8CDD-F35DB875C83D}" type="pres">
      <dgm:prSet presAssocID="{B42D927D-4441-426B-919B-5D27EF8A5085}" presName="linNode" presStyleCnt="0"/>
      <dgm:spPr/>
    </dgm:pt>
    <dgm:pt modelId="{62B8C22F-EE3B-4B21-B2CE-A26244F89ADA}" type="pres">
      <dgm:prSet presAssocID="{B42D927D-4441-426B-919B-5D27EF8A5085}" presName="parentText" presStyleLbl="alignNode1" presStyleIdx="3" presStyleCnt="4">
        <dgm:presLayoutVars>
          <dgm:chMax val="1"/>
          <dgm:bulletEnabled/>
        </dgm:presLayoutVars>
      </dgm:prSet>
      <dgm:spPr/>
    </dgm:pt>
    <dgm:pt modelId="{49966E31-CD92-4326-8F55-F74E5CC15E82}" type="pres">
      <dgm:prSet presAssocID="{B42D927D-4441-426B-919B-5D27EF8A5085}" presName="descendantText" presStyleLbl="alignAccFollowNode1" presStyleIdx="3" presStyleCnt="4">
        <dgm:presLayoutVars>
          <dgm:bulletEnabled/>
        </dgm:presLayoutVars>
      </dgm:prSet>
      <dgm:spPr/>
    </dgm:pt>
  </dgm:ptLst>
  <dgm:cxnLst>
    <dgm:cxn modelId="{0F727500-A224-47AF-BA0E-9ACC92F414F6}" srcId="{E27F3E4E-32E5-435E-8CF4-F55A58E85FEA}" destId="{F090D00B-CCEB-4B65-A614-CFEE4F5A13EC}" srcOrd="2" destOrd="0" parTransId="{ECFB15E2-92EB-4E14-AFAD-F9E0C345865E}" sibTransId="{55BA04E2-F237-4D8B-A67E-6FF497E43FA0}"/>
    <dgm:cxn modelId="{21606E0E-DF29-4D9D-BADD-8AEB7C4A6EE2}" type="presOf" srcId="{B8C26B18-10B2-4651-89B3-6F973139C4D9}" destId="{EE82DAFC-9F56-4908-9792-632C629A30A4}" srcOrd="0" destOrd="1" presId="urn:microsoft.com/office/officeart/2016/7/layout/VerticalSolidActionList"/>
    <dgm:cxn modelId="{6D312125-4434-43DA-AF0A-9E323DE97962}" type="presOf" srcId="{F578BCA2-49D4-496D-B38D-60F700CE0BCF}" destId="{2062B18A-04EA-4E81-B1E9-6609B5398670}" srcOrd="0" destOrd="0" presId="urn:microsoft.com/office/officeart/2016/7/layout/VerticalSolidActionList"/>
    <dgm:cxn modelId="{E82D3837-9216-403B-A256-91CC0D9714A1}" type="presOf" srcId="{51B0666C-FA84-4A27-9A7F-12F02499E369}" destId="{5B436FB4-DF71-4D85-ADCF-9D6A186947D2}" srcOrd="0" destOrd="0" presId="urn:microsoft.com/office/officeart/2016/7/layout/VerticalSolidActionList"/>
    <dgm:cxn modelId="{0DFA9D62-738D-4400-9A60-8413DBD825ED}" type="presOf" srcId="{BE9D6166-154C-4E94-848A-BCB8D5667198}" destId="{2062B18A-04EA-4E81-B1E9-6609B5398670}" srcOrd="0" destOrd="1" presId="urn:microsoft.com/office/officeart/2016/7/layout/VerticalSolidActionList"/>
    <dgm:cxn modelId="{A24ECD6D-3048-4A6E-9A98-1B338D7DEFDB}" type="presOf" srcId="{CEB938C2-59F3-4D53-9F04-6A59F3010D8E}" destId="{D670AC07-35CD-4F78-B8B9-3C0836832B4D}" srcOrd="0" destOrd="1" presId="urn:microsoft.com/office/officeart/2016/7/layout/VerticalSolidActionList"/>
    <dgm:cxn modelId="{46BB194E-7FAC-4066-9B07-F4C2C82573B1}" type="presOf" srcId="{FDCBCB86-DC3B-4BCB-A767-7DDA6DD134EE}" destId="{EE82DAFC-9F56-4908-9792-632C629A30A4}" srcOrd="0" destOrd="0" presId="urn:microsoft.com/office/officeart/2016/7/layout/VerticalSolidActionList"/>
    <dgm:cxn modelId="{BA1F806E-D2BA-49CE-95AB-65FB54B81B39}" type="presOf" srcId="{82B95287-DB39-4D3F-B2DD-886EB3CC31AF}" destId="{BA33E827-C82D-4F30-B8E5-8B4FAE10637B}" srcOrd="0" destOrd="0" presId="urn:microsoft.com/office/officeart/2016/7/layout/VerticalSolidActionList"/>
    <dgm:cxn modelId="{82856D74-512B-4853-9048-8ECE8C97AD16}" type="presOf" srcId="{F090D00B-CCEB-4B65-A614-CFEE4F5A13EC}" destId="{A92B5B65-EBB5-4FD3-88E4-CFFBA9CDC892}" srcOrd="0" destOrd="0" presId="urn:microsoft.com/office/officeart/2016/7/layout/VerticalSolidActionList"/>
    <dgm:cxn modelId="{423ABD81-8A5E-4844-8CF0-3404223B3324}" srcId="{F090D00B-CCEB-4B65-A614-CFEE4F5A13EC}" destId="{F578BCA2-49D4-496D-B38D-60F700CE0BCF}" srcOrd="0" destOrd="0" parTransId="{B6068831-D816-47B6-ABC3-BC979E4DDAD4}" sibTransId="{AC724601-72B8-44BB-A751-A963250702A8}"/>
    <dgm:cxn modelId="{8BF93B83-0281-4ED4-A3E2-414C411F4C9A}" type="presOf" srcId="{270397B7-73AC-40B2-8ECF-6B2D10B0643E}" destId="{49966E31-CD92-4326-8F55-F74E5CC15E82}" srcOrd="0" destOrd="0" presId="urn:microsoft.com/office/officeart/2016/7/layout/VerticalSolidActionList"/>
    <dgm:cxn modelId="{56BD07AA-6779-4607-9B73-2E5D96CD81F2}" srcId="{270397B7-73AC-40B2-8ECF-6B2D10B0643E}" destId="{3893F280-76EA-402A-AD05-4A07EAAEE1FF}" srcOrd="0" destOrd="0" parTransId="{8FD3A0C5-B004-44C7-984D-D1F979BC39F2}" sibTransId="{D82F49BD-A433-4028-9B93-EE594310A3A8}"/>
    <dgm:cxn modelId="{ED6A29B5-F69A-4FAC-99D2-03D8EC261F29}" srcId="{E27F3E4E-32E5-435E-8CF4-F55A58E85FEA}" destId="{82B95287-DB39-4D3F-B2DD-886EB3CC31AF}" srcOrd="1" destOrd="0" parTransId="{458F7F37-1674-46AD-B980-CDEE0A52A42B}" sibTransId="{46003912-DAA8-4BE5-AC66-D476812F626F}"/>
    <dgm:cxn modelId="{B19823B7-5BDB-480E-80F1-D8021CD72A5A}" srcId="{E27F3E4E-32E5-435E-8CF4-F55A58E85FEA}" destId="{B42D927D-4441-426B-919B-5D27EF8A5085}" srcOrd="3" destOrd="0" parTransId="{8E668049-4D4C-43A0-88F5-8C86DABCD2D8}" sibTransId="{B05F5AE0-D8E5-4F63-AC66-6488A2C0E6B8}"/>
    <dgm:cxn modelId="{2BCFA5B7-7DA8-42D7-AD66-0C24206C355C}" srcId="{B42D927D-4441-426B-919B-5D27EF8A5085}" destId="{270397B7-73AC-40B2-8ECF-6B2D10B0643E}" srcOrd="0" destOrd="0" parTransId="{F54A361B-E91A-42E6-862C-102B4BC407C5}" sibTransId="{F375F17C-8225-4DF7-A95A-D162E53F608F}"/>
    <dgm:cxn modelId="{E0548ABC-38A9-4C5C-B5F2-D2A71DCDE7BC}" type="presOf" srcId="{E27F3E4E-32E5-435E-8CF4-F55A58E85FEA}" destId="{602D77D7-508F-47D3-95E1-F98DB06A6B7F}" srcOrd="0" destOrd="0" presId="urn:microsoft.com/office/officeart/2016/7/layout/VerticalSolidActionList"/>
    <dgm:cxn modelId="{689946C6-8B4F-499A-8DD9-D050F4295020}" srcId="{811CC1DC-DB6A-4E96-B8B2-4E036EAA546D}" destId="{CEB938C2-59F3-4D53-9F04-6A59F3010D8E}" srcOrd="0" destOrd="0" parTransId="{88E0287F-0DCC-42E9-A1DD-752634FD5235}" sibTransId="{29162F72-B98E-4A1E-B900-58DEC39D7B9F}"/>
    <dgm:cxn modelId="{D4735FC7-D84A-4F0C-81F2-69C8C5FADCB7}" srcId="{E27F3E4E-32E5-435E-8CF4-F55A58E85FEA}" destId="{51B0666C-FA84-4A27-9A7F-12F02499E369}" srcOrd="0" destOrd="0" parTransId="{1FB71F69-14EB-4335-B77D-7348241DA054}" sibTransId="{A7597709-6649-40FF-BD8C-663322351946}"/>
    <dgm:cxn modelId="{E7FF66DC-5288-4A01-9CAC-EEAF5C9EF057}" type="presOf" srcId="{B42D927D-4441-426B-919B-5D27EF8A5085}" destId="{62B8C22F-EE3B-4B21-B2CE-A26244F89ADA}" srcOrd="0" destOrd="0" presId="urn:microsoft.com/office/officeart/2016/7/layout/VerticalSolidActionList"/>
    <dgm:cxn modelId="{A9B3E0DC-FB94-47AE-930F-4E7C010A6690}" srcId="{FDCBCB86-DC3B-4BCB-A767-7DDA6DD134EE}" destId="{B8C26B18-10B2-4651-89B3-6F973139C4D9}" srcOrd="0" destOrd="0" parTransId="{9F81EF6E-D499-4B06-8D67-3F3F5C26B1D6}" sibTransId="{947F10DE-6F60-4BE3-AA1B-292A60C3B521}"/>
    <dgm:cxn modelId="{5ABDA5DE-780E-4CA6-B99C-1F612E785C89}" type="presOf" srcId="{3893F280-76EA-402A-AD05-4A07EAAEE1FF}" destId="{49966E31-CD92-4326-8F55-F74E5CC15E82}" srcOrd="0" destOrd="1" presId="urn:microsoft.com/office/officeart/2016/7/layout/VerticalSolidActionList"/>
    <dgm:cxn modelId="{BB3DC9F0-54DC-4C3D-A037-4A0A0C2D80C3}" srcId="{82B95287-DB39-4D3F-B2DD-886EB3CC31AF}" destId="{811CC1DC-DB6A-4E96-B8B2-4E036EAA546D}" srcOrd="0" destOrd="0" parTransId="{2F273C90-3F15-43C2-BBA3-7591188B37DD}" sibTransId="{E0D177F2-DA04-46AB-A686-B64860549A5C}"/>
    <dgm:cxn modelId="{403CBCF5-6712-419C-A2FC-6D6ED3110525}" type="presOf" srcId="{811CC1DC-DB6A-4E96-B8B2-4E036EAA546D}" destId="{D670AC07-35CD-4F78-B8B9-3C0836832B4D}" srcOrd="0" destOrd="0" presId="urn:microsoft.com/office/officeart/2016/7/layout/VerticalSolidActionList"/>
    <dgm:cxn modelId="{0D4ED0FE-27F8-4A9C-9174-0710B7C6E0CF}" srcId="{F578BCA2-49D4-496D-B38D-60F700CE0BCF}" destId="{BE9D6166-154C-4E94-848A-BCB8D5667198}" srcOrd="0" destOrd="0" parTransId="{0F9DF937-6F18-4984-8547-31E7F62DD432}" sibTransId="{FB8AC566-5DCF-4E01-B390-6213804E527F}"/>
    <dgm:cxn modelId="{B414E0FF-5937-4263-9E8C-45D95BB237DD}" srcId="{51B0666C-FA84-4A27-9A7F-12F02499E369}" destId="{FDCBCB86-DC3B-4BCB-A767-7DDA6DD134EE}" srcOrd="0" destOrd="0" parTransId="{1043263C-C4AE-4660-8253-6226DD36A386}" sibTransId="{D47A79E0-76F9-4101-B243-61781AF126E1}"/>
    <dgm:cxn modelId="{1C8FBF5E-A68B-43A3-BC0D-DC99037E5E81}" type="presParOf" srcId="{602D77D7-508F-47D3-95E1-F98DB06A6B7F}" destId="{8E82550A-E9E5-4421-875A-33E9DC1F5267}" srcOrd="0" destOrd="0" presId="urn:microsoft.com/office/officeart/2016/7/layout/VerticalSolidActionList"/>
    <dgm:cxn modelId="{73B2F06D-3BCC-4A1C-96F4-744168CBF952}" type="presParOf" srcId="{8E82550A-E9E5-4421-875A-33E9DC1F5267}" destId="{5B436FB4-DF71-4D85-ADCF-9D6A186947D2}" srcOrd="0" destOrd="0" presId="urn:microsoft.com/office/officeart/2016/7/layout/VerticalSolidActionList"/>
    <dgm:cxn modelId="{C9ABE60B-2462-455F-B10C-16DCC2823DF4}" type="presParOf" srcId="{8E82550A-E9E5-4421-875A-33E9DC1F5267}" destId="{EE82DAFC-9F56-4908-9792-632C629A30A4}" srcOrd="1" destOrd="0" presId="urn:microsoft.com/office/officeart/2016/7/layout/VerticalSolidActionList"/>
    <dgm:cxn modelId="{8965ADCD-2E35-4C57-872E-9FF609127AA3}" type="presParOf" srcId="{602D77D7-508F-47D3-95E1-F98DB06A6B7F}" destId="{78D8A831-738C-44BD-85D3-C2D471CF25D8}" srcOrd="1" destOrd="0" presId="urn:microsoft.com/office/officeart/2016/7/layout/VerticalSolidActionList"/>
    <dgm:cxn modelId="{06C26F64-5B6D-49C8-A92E-39263CB174EA}" type="presParOf" srcId="{602D77D7-508F-47D3-95E1-F98DB06A6B7F}" destId="{088A2B18-A76B-4A71-AE99-4A74E577EBE6}" srcOrd="2" destOrd="0" presId="urn:microsoft.com/office/officeart/2016/7/layout/VerticalSolidActionList"/>
    <dgm:cxn modelId="{A86304DD-C82E-4472-8B09-179F1B048EBC}" type="presParOf" srcId="{088A2B18-A76B-4A71-AE99-4A74E577EBE6}" destId="{BA33E827-C82D-4F30-B8E5-8B4FAE10637B}" srcOrd="0" destOrd="0" presId="urn:microsoft.com/office/officeart/2016/7/layout/VerticalSolidActionList"/>
    <dgm:cxn modelId="{3B5DDAE7-D71A-402F-AC99-495C9948DE48}" type="presParOf" srcId="{088A2B18-A76B-4A71-AE99-4A74E577EBE6}" destId="{D670AC07-35CD-4F78-B8B9-3C0836832B4D}" srcOrd="1" destOrd="0" presId="urn:microsoft.com/office/officeart/2016/7/layout/VerticalSolidActionList"/>
    <dgm:cxn modelId="{4DCD1F00-C404-4529-BD9B-BA8275DA5E03}" type="presParOf" srcId="{602D77D7-508F-47D3-95E1-F98DB06A6B7F}" destId="{6A1CFE0F-D4AF-4101-9CD6-96F23DD5D5CA}" srcOrd="3" destOrd="0" presId="urn:microsoft.com/office/officeart/2016/7/layout/VerticalSolidActionList"/>
    <dgm:cxn modelId="{4611A294-A347-411D-AA4C-D0F672781118}" type="presParOf" srcId="{602D77D7-508F-47D3-95E1-F98DB06A6B7F}" destId="{70BC3372-C8CE-4405-96C9-68CD4AB37CC9}" srcOrd="4" destOrd="0" presId="urn:microsoft.com/office/officeart/2016/7/layout/VerticalSolidActionList"/>
    <dgm:cxn modelId="{FD73D4CC-E4A5-4E5F-8B07-D52C2D0295BF}" type="presParOf" srcId="{70BC3372-C8CE-4405-96C9-68CD4AB37CC9}" destId="{A92B5B65-EBB5-4FD3-88E4-CFFBA9CDC892}" srcOrd="0" destOrd="0" presId="urn:microsoft.com/office/officeart/2016/7/layout/VerticalSolidActionList"/>
    <dgm:cxn modelId="{BE4FB575-AF9D-44F8-BF6A-7373F68214C9}" type="presParOf" srcId="{70BC3372-C8CE-4405-96C9-68CD4AB37CC9}" destId="{2062B18A-04EA-4E81-B1E9-6609B5398670}" srcOrd="1" destOrd="0" presId="urn:microsoft.com/office/officeart/2016/7/layout/VerticalSolidActionList"/>
    <dgm:cxn modelId="{D89D30C4-9654-48F4-B373-A21407E24616}" type="presParOf" srcId="{602D77D7-508F-47D3-95E1-F98DB06A6B7F}" destId="{D91540AA-EF8C-4A68-BD36-1D78FFCE5C85}" srcOrd="5" destOrd="0" presId="urn:microsoft.com/office/officeart/2016/7/layout/VerticalSolidActionList"/>
    <dgm:cxn modelId="{BF0C6A8B-AEE8-480C-A669-06D8B0F2A873}" type="presParOf" srcId="{602D77D7-508F-47D3-95E1-F98DB06A6B7F}" destId="{5D37BFA0-E880-4A52-8CDD-F35DB875C83D}" srcOrd="6" destOrd="0" presId="urn:microsoft.com/office/officeart/2016/7/layout/VerticalSolidActionList"/>
    <dgm:cxn modelId="{F11940C2-97CE-470C-9CA9-EC140ECA9665}" type="presParOf" srcId="{5D37BFA0-E880-4A52-8CDD-F35DB875C83D}" destId="{62B8C22F-EE3B-4B21-B2CE-A26244F89ADA}" srcOrd="0" destOrd="0" presId="urn:microsoft.com/office/officeart/2016/7/layout/VerticalSolidActionList"/>
    <dgm:cxn modelId="{09DD336E-DA4B-435D-9451-C64DE41D02F3}" type="presParOf" srcId="{5D37BFA0-E880-4A52-8CDD-F35DB875C83D}" destId="{49966E31-CD92-4326-8F55-F74E5CC15E82}"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3AA735C-9C62-4F4C-A4EE-AD56725A09E4}"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39FA6E3D-24AC-4B90-ADB2-FEC33C9B08E5}">
      <dgm:prSet/>
      <dgm:spPr/>
      <dgm:t>
        <a:bodyPr/>
        <a:lstStyle/>
        <a:p>
          <a:pPr>
            <a:lnSpc>
              <a:spcPct val="100000"/>
            </a:lnSpc>
            <a:defRPr b="1"/>
          </a:pPr>
          <a:r>
            <a:rPr lang="en-SG" b="1"/>
            <a:t>Topic selection</a:t>
          </a:r>
          <a:endParaRPr lang="en-US"/>
        </a:p>
      </dgm:t>
    </dgm:pt>
    <dgm:pt modelId="{CC92C5FB-389B-4B9F-9ED9-441648D1A1FB}" type="parTrans" cxnId="{3D37B960-7D4E-4ACD-9499-D87F2CC913C8}">
      <dgm:prSet/>
      <dgm:spPr/>
      <dgm:t>
        <a:bodyPr/>
        <a:lstStyle/>
        <a:p>
          <a:endParaRPr lang="en-US"/>
        </a:p>
      </dgm:t>
    </dgm:pt>
    <dgm:pt modelId="{64229031-DF2F-4D8A-BE04-467F1B05AAA8}" type="sibTrans" cxnId="{3D37B960-7D4E-4ACD-9499-D87F2CC913C8}">
      <dgm:prSet/>
      <dgm:spPr/>
      <dgm:t>
        <a:bodyPr/>
        <a:lstStyle/>
        <a:p>
          <a:endParaRPr lang="en-US"/>
        </a:p>
      </dgm:t>
    </dgm:pt>
    <dgm:pt modelId="{D8246DBB-192E-438F-8882-3E35864E2370}">
      <dgm:prSet/>
      <dgm:spPr/>
      <dgm:t>
        <a:bodyPr/>
        <a:lstStyle/>
        <a:p>
          <a:pPr>
            <a:lnSpc>
              <a:spcPct val="100000"/>
            </a:lnSpc>
          </a:pPr>
          <a:r>
            <a:rPr lang="en-SG"/>
            <a:t>The dataset I chose have a very open range of topic I could go for, but I was lost as to where to start. I decided to dive into what data visualization I could create first using powerBI and python first, from there I went on with what I was more comfortable with.</a:t>
          </a:r>
          <a:endParaRPr lang="en-US"/>
        </a:p>
      </dgm:t>
    </dgm:pt>
    <dgm:pt modelId="{4C387AF1-8767-416A-9696-F731D2F5E66E}" type="parTrans" cxnId="{766EDEDB-0F96-41B7-952D-9EE75D29E443}">
      <dgm:prSet/>
      <dgm:spPr/>
      <dgm:t>
        <a:bodyPr/>
        <a:lstStyle/>
        <a:p>
          <a:endParaRPr lang="en-US"/>
        </a:p>
      </dgm:t>
    </dgm:pt>
    <dgm:pt modelId="{0E66F249-D3C4-451C-BF2E-7A2476FDF4A3}" type="sibTrans" cxnId="{766EDEDB-0F96-41B7-952D-9EE75D29E443}">
      <dgm:prSet/>
      <dgm:spPr/>
      <dgm:t>
        <a:bodyPr/>
        <a:lstStyle/>
        <a:p>
          <a:endParaRPr lang="en-US"/>
        </a:p>
      </dgm:t>
    </dgm:pt>
    <dgm:pt modelId="{2CBA3B10-DA86-4037-99A0-309EAB7CFA8F}">
      <dgm:prSet/>
      <dgm:spPr/>
      <dgm:t>
        <a:bodyPr/>
        <a:lstStyle/>
        <a:p>
          <a:pPr>
            <a:lnSpc>
              <a:spcPct val="100000"/>
            </a:lnSpc>
            <a:defRPr b="1"/>
          </a:pPr>
          <a:r>
            <a:rPr lang="en-SG" b="1"/>
            <a:t>Data representation</a:t>
          </a:r>
          <a:endParaRPr lang="en-US"/>
        </a:p>
      </dgm:t>
    </dgm:pt>
    <dgm:pt modelId="{D85DBCAA-C163-455A-82DE-A36D5AD01006}" type="parTrans" cxnId="{189DB2DE-5D73-4640-B571-72A0F105A5A1}">
      <dgm:prSet/>
      <dgm:spPr/>
      <dgm:t>
        <a:bodyPr/>
        <a:lstStyle/>
        <a:p>
          <a:endParaRPr lang="en-US"/>
        </a:p>
      </dgm:t>
    </dgm:pt>
    <dgm:pt modelId="{61FC28F9-C2A5-4302-90E8-8749D7AC9E22}" type="sibTrans" cxnId="{189DB2DE-5D73-4640-B571-72A0F105A5A1}">
      <dgm:prSet/>
      <dgm:spPr/>
      <dgm:t>
        <a:bodyPr/>
        <a:lstStyle/>
        <a:p>
          <a:endParaRPr lang="en-US"/>
        </a:p>
      </dgm:t>
    </dgm:pt>
    <dgm:pt modelId="{CC72E2C2-7261-4571-9651-C0588BAEB14C}">
      <dgm:prSet/>
      <dgm:spPr/>
      <dgm:t>
        <a:bodyPr/>
        <a:lstStyle/>
        <a:p>
          <a:pPr>
            <a:lnSpc>
              <a:spcPct val="100000"/>
            </a:lnSpc>
          </a:pPr>
          <a:r>
            <a:rPr lang="en-SG"/>
            <a:t>I understood what topic I would show on my visualization but I was unsure how much exactly do I need to show and what. I had to do research on sales report online to get ideas and was constantly trying different charts. </a:t>
          </a:r>
          <a:endParaRPr lang="en-US"/>
        </a:p>
      </dgm:t>
    </dgm:pt>
    <dgm:pt modelId="{91881DA3-7196-4D54-B88D-58B135A4ADE5}" type="parTrans" cxnId="{28E7EB84-6353-45DE-BC02-B03F23A4032C}">
      <dgm:prSet/>
      <dgm:spPr/>
      <dgm:t>
        <a:bodyPr/>
        <a:lstStyle/>
        <a:p>
          <a:endParaRPr lang="en-US"/>
        </a:p>
      </dgm:t>
    </dgm:pt>
    <dgm:pt modelId="{B61B9E8F-2422-4237-BBB0-BD842BB9A5E8}" type="sibTrans" cxnId="{28E7EB84-6353-45DE-BC02-B03F23A4032C}">
      <dgm:prSet/>
      <dgm:spPr/>
      <dgm:t>
        <a:bodyPr/>
        <a:lstStyle/>
        <a:p>
          <a:endParaRPr lang="en-US"/>
        </a:p>
      </dgm:t>
    </dgm:pt>
    <dgm:pt modelId="{162D36F4-10D4-4B37-86C9-C41A4D2A3C62}" type="pres">
      <dgm:prSet presAssocID="{F3AA735C-9C62-4F4C-A4EE-AD56725A09E4}" presName="root" presStyleCnt="0">
        <dgm:presLayoutVars>
          <dgm:dir/>
          <dgm:resizeHandles val="exact"/>
        </dgm:presLayoutVars>
      </dgm:prSet>
      <dgm:spPr/>
    </dgm:pt>
    <dgm:pt modelId="{D7E6D036-08DF-4E21-9095-E785ABEC2F4B}" type="pres">
      <dgm:prSet presAssocID="{39FA6E3D-24AC-4B90-ADB2-FEC33C9B08E5}" presName="compNode" presStyleCnt="0"/>
      <dgm:spPr/>
    </dgm:pt>
    <dgm:pt modelId="{A887FEBF-911B-426F-8E9D-45C50DA4452D}" type="pres">
      <dgm:prSet presAssocID="{39FA6E3D-24AC-4B90-ADB2-FEC33C9B08E5}" presName="iconRect" presStyleLbl="node1" presStyleIdx="0" presStyleCnt="2" custLinFactNeighborX="56884" custLinFactNeighborY="102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CC630A82-FF8A-4972-9A2A-2A5C03FEEF93}" type="pres">
      <dgm:prSet presAssocID="{39FA6E3D-24AC-4B90-ADB2-FEC33C9B08E5}" presName="iconSpace" presStyleCnt="0"/>
      <dgm:spPr/>
    </dgm:pt>
    <dgm:pt modelId="{853E259D-7954-421F-9052-2624CE899230}" type="pres">
      <dgm:prSet presAssocID="{39FA6E3D-24AC-4B90-ADB2-FEC33C9B08E5}" presName="parTx" presStyleLbl="revTx" presStyleIdx="0" presStyleCnt="4">
        <dgm:presLayoutVars>
          <dgm:chMax val="0"/>
          <dgm:chPref val="0"/>
        </dgm:presLayoutVars>
      </dgm:prSet>
      <dgm:spPr/>
    </dgm:pt>
    <dgm:pt modelId="{A9C643DE-9064-47CD-8A91-0B1A8F36BAEC}" type="pres">
      <dgm:prSet presAssocID="{39FA6E3D-24AC-4B90-ADB2-FEC33C9B08E5}" presName="txSpace" presStyleCnt="0"/>
      <dgm:spPr/>
    </dgm:pt>
    <dgm:pt modelId="{D9615738-B376-42DC-B9C1-B6B3B9D21FCE}" type="pres">
      <dgm:prSet presAssocID="{39FA6E3D-24AC-4B90-ADB2-FEC33C9B08E5}" presName="desTx" presStyleLbl="revTx" presStyleIdx="1" presStyleCnt="4">
        <dgm:presLayoutVars/>
      </dgm:prSet>
      <dgm:spPr/>
    </dgm:pt>
    <dgm:pt modelId="{3145798C-9BE6-4B47-A47E-8A35DBA30C74}" type="pres">
      <dgm:prSet presAssocID="{64229031-DF2F-4D8A-BE04-467F1B05AAA8}" presName="sibTrans" presStyleCnt="0"/>
      <dgm:spPr/>
    </dgm:pt>
    <dgm:pt modelId="{556603F0-A3D5-46DB-AFEB-B698C378C2DD}" type="pres">
      <dgm:prSet presAssocID="{2CBA3B10-DA86-4037-99A0-309EAB7CFA8F}" presName="compNode" presStyleCnt="0"/>
      <dgm:spPr/>
    </dgm:pt>
    <dgm:pt modelId="{0724C448-00E4-4D0E-AD27-7417D791A30C}" type="pres">
      <dgm:prSet presAssocID="{2CBA3B10-DA86-4037-99A0-309EAB7CFA8F}" presName="iconRect" presStyleLbl="node1" presStyleIdx="1" presStyleCnt="2" custLinFactNeighborX="91344" custLinFactNeighborY="102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 mark"/>
        </a:ext>
      </dgm:extLst>
    </dgm:pt>
    <dgm:pt modelId="{844F7C25-F86A-4F95-B2FF-DC31ACE3A293}" type="pres">
      <dgm:prSet presAssocID="{2CBA3B10-DA86-4037-99A0-309EAB7CFA8F}" presName="iconSpace" presStyleCnt="0"/>
      <dgm:spPr/>
    </dgm:pt>
    <dgm:pt modelId="{5E45D47C-DA54-4DE6-9149-EA9219E121C6}" type="pres">
      <dgm:prSet presAssocID="{2CBA3B10-DA86-4037-99A0-309EAB7CFA8F}" presName="parTx" presStyleLbl="revTx" presStyleIdx="2" presStyleCnt="4">
        <dgm:presLayoutVars>
          <dgm:chMax val="0"/>
          <dgm:chPref val="0"/>
        </dgm:presLayoutVars>
      </dgm:prSet>
      <dgm:spPr/>
    </dgm:pt>
    <dgm:pt modelId="{99A67178-86C7-478F-A535-E2F3F481C886}" type="pres">
      <dgm:prSet presAssocID="{2CBA3B10-DA86-4037-99A0-309EAB7CFA8F}" presName="txSpace" presStyleCnt="0"/>
      <dgm:spPr/>
    </dgm:pt>
    <dgm:pt modelId="{D1E08472-04CF-41E3-98E3-BDF8B20DBE64}" type="pres">
      <dgm:prSet presAssocID="{2CBA3B10-DA86-4037-99A0-309EAB7CFA8F}" presName="desTx" presStyleLbl="revTx" presStyleIdx="3" presStyleCnt="4">
        <dgm:presLayoutVars/>
      </dgm:prSet>
      <dgm:spPr/>
    </dgm:pt>
  </dgm:ptLst>
  <dgm:cxnLst>
    <dgm:cxn modelId="{3D37B960-7D4E-4ACD-9499-D87F2CC913C8}" srcId="{F3AA735C-9C62-4F4C-A4EE-AD56725A09E4}" destId="{39FA6E3D-24AC-4B90-ADB2-FEC33C9B08E5}" srcOrd="0" destOrd="0" parTransId="{CC92C5FB-389B-4B9F-9ED9-441648D1A1FB}" sibTransId="{64229031-DF2F-4D8A-BE04-467F1B05AAA8}"/>
    <dgm:cxn modelId="{A09C1368-5ED2-4079-8AAD-3E1132A770FF}" type="presOf" srcId="{39FA6E3D-24AC-4B90-ADB2-FEC33C9B08E5}" destId="{853E259D-7954-421F-9052-2624CE899230}" srcOrd="0" destOrd="0" presId="urn:microsoft.com/office/officeart/2018/2/layout/IconLabelDescriptionList"/>
    <dgm:cxn modelId="{28E7EB84-6353-45DE-BC02-B03F23A4032C}" srcId="{2CBA3B10-DA86-4037-99A0-309EAB7CFA8F}" destId="{CC72E2C2-7261-4571-9651-C0588BAEB14C}" srcOrd="0" destOrd="0" parTransId="{91881DA3-7196-4D54-B88D-58B135A4ADE5}" sibTransId="{B61B9E8F-2422-4237-BBB0-BD842BB9A5E8}"/>
    <dgm:cxn modelId="{6C1EF488-AAF1-4AF2-A878-707EFA9F4E95}" type="presOf" srcId="{CC72E2C2-7261-4571-9651-C0588BAEB14C}" destId="{D1E08472-04CF-41E3-98E3-BDF8B20DBE64}" srcOrd="0" destOrd="0" presId="urn:microsoft.com/office/officeart/2018/2/layout/IconLabelDescriptionList"/>
    <dgm:cxn modelId="{8C6BEC90-7EF4-49EB-A93B-68EB9D14A2CA}" type="presOf" srcId="{D8246DBB-192E-438F-8882-3E35864E2370}" destId="{D9615738-B376-42DC-B9C1-B6B3B9D21FCE}" srcOrd="0" destOrd="0" presId="urn:microsoft.com/office/officeart/2018/2/layout/IconLabelDescriptionList"/>
    <dgm:cxn modelId="{FEDB36D3-2343-40A3-8CD4-337851A3769F}" type="presOf" srcId="{F3AA735C-9C62-4F4C-A4EE-AD56725A09E4}" destId="{162D36F4-10D4-4B37-86C9-C41A4D2A3C62}" srcOrd="0" destOrd="0" presId="urn:microsoft.com/office/officeart/2018/2/layout/IconLabelDescriptionList"/>
    <dgm:cxn modelId="{766EDEDB-0F96-41B7-952D-9EE75D29E443}" srcId="{39FA6E3D-24AC-4B90-ADB2-FEC33C9B08E5}" destId="{D8246DBB-192E-438F-8882-3E35864E2370}" srcOrd="0" destOrd="0" parTransId="{4C387AF1-8767-416A-9696-F731D2F5E66E}" sibTransId="{0E66F249-D3C4-451C-BF2E-7A2476FDF4A3}"/>
    <dgm:cxn modelId="{189DB2DE-5D73-4640-B571-72A0F105A5A1}" srcId="{F3AA735C-9C62-4F4C-A4EE-AD56725A09E4}" destId="{2CBA3B10-DA86-4037-99A0-309EAB7CFA8F}" srcOrd="1" destOrd="0" parTransId="{D85DBCAA-C163-455A-82DE-A36D5AD01006}" sibTransId="{61FC28F9-C2A5-4302-90E8-8749D7AC9E22}"/>
    <dgm:cxn modelId="{C05C9EE7-E0FA-4846-A82A-3186702DD165}" type="presOf" srcId="{2CBA3B10-DA86-4037-99A0-309EAB7CFA8F}" destId="{5E45D47C-DA54-4DE6-9149-EA9219E121C6}" srcOrd="0" destOrd="0" presId="urn:microsoft.com/office/officeart/2018/2/layout/IconLabelDescriptionList"/>
    <dgm:cxn modelId="{CB314FAE-4223-423E-BA94-F82AB2EBEAA7}" type="presParOf" srcId="{162D36F4-10D4-4B37-86C9-C41A4D2A3C62}" destId="{D7E6D036-08DF-4E21-9095-E785ABEC2F4B}" srcOrd="0" destOrd="0" presId="urn:microsoft.com/office/officeart/2018/2/layout/IconLabelDescriptionList"/>
    <dgm:cxn modelId="{79321457-5334-450E-B1D2-682C9F67D29B}" type="presParOf" srcId="{D7E6D036-08DF-4E21-9095-E785ABEC2F4B}" destId="{A887FEBF-911B-426F-8E9D-45C50DA4452D}" srcOrd="0" destOrd="0" presId="urn:microsoft.com/office/officeart/2018/2/layout/IconLabelDescriptionList"/>
    <dgm:cxn modelId="{0294992B-8572-4AD2-8460-DD4E8BAF934D}" type="presParOf" srcId="{D7E6D036-08DF-4E21-9095-E785ABEC2F4B}" destId="{CC630A82-FF8A-4972-9A2A-2A5C03FEEF93}" srcOrd="1" destOrd="0" presId="urn:microsoft.com/office/officeart/2018/2/layout/IconLabelDescriptionList"/>
    <dgm:cxn modelId="{95341C6F-5EA7-482C-93A1-E9C495EFA826}" type="presParOf" srcId="{D7E6D036-08DF-4E21-9095-E785ABEC2F4B}" destId="{853E259D-7954-421F-9052-2624CE899230}" srcOrd="2" destOrd="0" presId="urn:microsoft.com/office/officeart/2018/2/layout/IconLabelDescriptionList"/>
    <dgm:cxn modelId="{3439B3C5-F9ED-419C-A9AF-55E1DAF6DE11}" type="presParOf" srcId="{D7E6D036-08DF-4E21-9095-E785ABEC2F4B}" destId="{A9C643DE-9064-47CD-8A91-0B1A8F36BAEC}" srcOrd="3" destOrd="0" presId="urn:microsoft.com/office/officeart/2018/2/layout/IconLabelDescriptionList"/>
    <dgm:cxn modelId="{B492C55E-CB27-457C-B2FC-C8594A3391B0}" type="presParOf" srcId="{D7E6D036-08DF-4E21-9095-E785ABEC2F4B}" destId="{D9615738-B376-42DC-B9C1-B6B3B9D21FCE}" srcOrd="4" destOrd="0" presId="urn:microsoft.com/office/officeart/2018/2/layout/IconLabelDescriptionList"/>
    <dgm:cxn modelId="{97DCA610-8A0E-40A9-ABFE-7F5C3CDF92FF}" type="presParOf" srcId="{162D36F4-10D4-4B37-86C9-C41A4D2A3C62}" destId="{3145798C-9BE6-4B47-A47E-8A35DBA30C74}" srcOrd="1" destOrd="0" presId="urn:microsoft.com/office/officeart/2018/2/layout/IconLabelDescriptionList"/>
    <dgm:cxn modelId="{F0EC6891-0BF4-4FBD-95CE-525481500310}" type="presParOf" srcId="{162D36F4-10D4-4B37-86C9-C41A4D2A3C62}" destId="{556603F0-A3D5-46DB-AFEB-B698C378C2DD}" srcOrd="2" destOrd="0" presId="urn:microsoft.com/office/officeart/2018/2/layout/IconLabelDescriptionList"/>
    <dgm:cxn modelId="{79123CFC-F9F5-44AA-ACA1-8162A3A5A0EC}" type="presParOf" srcId="{556603F0-A3D5-46DB-AFEB-B698C378C2DD}" destId="{0724C448-00E4-4D0E-AD27-7417D791A30C}" srcOrd="0" destOrd="0" presId="urn:microsoft.com/office/officeart/2018/2/layout/IconLabelDescriptionList"/>
    <dgm:cxn modelId="{12BBC6E7-D10B-4E4D-BE5E-6F497258FF5E}" type="presParOf" srcId="{556603F0-A3D5-46DB-AFEB-B698C378C2DD}" destId="{844F7C25-F86A-4F95-B2FF-DC31ACE3A293}" srcOrd="1" destOrd="0" presId="urn:microsoft.com/office/officeart/2018/2/layout/IconLabelDescriptionList"/>
    <dgm:cxn modelId="{921A2BAF-E9A1-4579-81D0-07FDFE4F494B}" type="presParOf" srcId="{556603F0-A3D5-46DB-AFEB-B698C378C2DD}" destId="{5E45D47C-DA54-4DE6-9149-EA9219E121C6}" srcOrd="2" destOrd="0" presId="urn:microsoft.com/office/officeart/2018/2/layout/IconLabelDescriptionList"/>
    <dgm:cxn modelId="{39CCC558-4363-46CB-80B7-FBC645E93F9F}" type="presParOf" srcId="{556603F0-A3D5-46DB-AFEB-B698C378C2DD}" destId="{99A67178-86C7-478F-A535-E2F3F481C886}" srcOrd="3" destOrd="0" presId="urn:microsoft.com/office/officeart/2018/2/layout/IconLabelDescriptionList"/>
    <dgm:cxn modelId="{EE62009D-F5BF-451A-B469-9754899C1B90}" type="presParOf" srcId="{556603F0-A3D5-46DB-AFEB-B698C378C2DD}" destId="{D1E08472-04CF-41E3-98E3-BDF8B20DBE6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3F861-BCD0-41E4-A287-7CB1088D3450}">
      <dsp:nvSpPr>
        <dsp:cNvPr id="0" name=""/>
        <dsp:cNvSpPr/>
      </dsp:nvSpPr>
      <dsp:spPr>
        <a:xfrm>
          <a:off x="1227" y="297257"/>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4CAF4E-916F-4F7E-989F-A272EDD68EB6}">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SG" sz="2600" b="1" u="sng" kern="1200" dirty="0"/>
            <a:t>Customer.csv </a:t>
          </a:r>
        </a:p>
        <a:p>
          <a:pPr marL="0" lvl="0" indent="0" algn="ctr" defTabSz="1155700">
            <a:lnSpc>
              <a:spcPct val="90000"/>
            </a:lnSpc>
            <a:spcBef>
              <a:spcPct val="0"/>
            </a:spcBef>
            <a:spcAft>
              <a:spcPct val="35000"/>
            </a:spcAft>
            <a:buNone/>
          </a:pPr>
          <a:r>
            <a:rPr lang="en-SG" sz="2000" kern="1200" dirty="0"/>
            <a:t>Contains customer details such as their name, gender and age</a:t>
          </a:r>
          <a:endParaRPr lang="en-US" sz="2000" kern="1200" dirty="0"/>
        </a:p>
      </dsp:txBody>
      <dsp:txXfrm>
        <a:off x="560236" y="832323"/>
        <a:ext cx="4149382" cy="2576345"/>
      </dsp:txXfrm>
    </dsp:sp>
    <dsp:sp modelId="{582053C9-862C-4525-AF0B-58DAFD431DD4}">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48EF97-C4B6-4B69-A7D5-1117F02C1F86}">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SG" sz="2600" b="1" u="sng" kern="1200" dirty="0"/>
            <a:t>Purchase.csv</a:t>
          </a:r>
        </a:p>
        <a:p>
          <a:pPr marL="0" lvl="0" indent="0" algn="ctr" defTabSz="1155700">
            <a:lnSpc>
              <a:spcPct val="90000"/>
            </a:lnSpc>
            <a:spcBef>
              <a:spcPct val="0"/>
            </a:spcBef>
            <a:spcAft>
              <a:spcPct val="35000"/>
            </a:spcAft>
            <a:buNone/>
          </a:pPr>
          <a:r>
            <a:rPr lang="en-SG" sz="2000" kern="1200" dirty="0"/>
            <a:t>Contains order purchases made by customers with information such as the purchased item, quantity and ordered date.</a:t>
          </a:r>
          <a:endParaRPr lang="en-US" sz="2000" kern="1200" dirty="0"/>
        </a:p>
      </dsp:txBody>
      <dsp:txXfrm>
        <a:off x="5827635" y="832323"/>
        <a:ext cx="4149382" cy="2576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3C61B-FAA0-45A9-9899-545D53FB4DE4}">
      <dsp:nvSpPr>
        <dsp:cNvPr id="0" name=""/>
        <dsp:cNvSpPr/>
      </dsp:nvSpPr>
      <dsp:spPr>
        <a:xfrm rot="5400000">
          <a:off x="6632291" y="-2959088"/>
          <a:ext cx="414841" cy="6437376"/>
        </a:xfrm>
        <a:prstGeom prst="round2Same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SG" sz="2000" kern="1200"/>
            <a:t>Unique ID given to each customer</a:t>
          </a:r>
          <a:endParaRPr lang="en-US" sz="2000" kern="1200"/>
        </a:p>
      </dsp:txBody>
      <dsp:txXfrm rot="-5400000">
        <a:off x="3621024" y="72430"/>
        <a:ext cx="6417125" cy="374339"/>
      </dsp:txXfrm>
    </dsp:sp>
    <dsp:sp modelId="{EF106319-4253-40AB-8523-3D82C8DD51A5}">
      <dsp:nvSpPr>
        <dsp:cNvPr id="0" name=""/>
        <dsp:cNvSpPr/>
      </dsp:nvSpPr>
      <dsp:spPr>
        <a:xfrm>
          <a:off x="0" y="323"/>
          <a:ext cx="3621024" cy="518552"/>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SG" sz="2600" b="1" kern="1200"/>
            <a:t>customer_id </a:t>
          </a:r>
          <a:r>
            <a:rPr lang="en-SG" sz="2600" kern="1200"/>
            <a:t>: </a:t>
          </a:r>
          <a:endParaRPr lang="en-US" sz="2600" kern="1200"/>
        </a:p>
      </dsp:txBody>
      <dsp:txXfrm>
        <a:off x="25314" y="25637"/>
        <a:ext cx="3570396" cy="467924"/>
      </dsp:txXfrm>
    </dsp:sp>
    <dsp:sp modelId="{33EAF354-0ABB-484F-AA4C-05AACA00E090}">
      <dsp:nvSpPr>
        <dsp:cNvPr id="0" name=""/>
        <dsp:cNvSpPr/>
      </dsp:nvSpPr>
      <dsp:spPr>
        <a:xfrm rot="5400000">
          <a:off x="6632291" y="-2414608"/>
          <a:ext cx="414841" cy="6437376"/>
        </a:xfrm>
        <a:prstGeom prst="round2Same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SG" sz="2000" kern="1200"/>
            <a:t>First name of each customer</a:t>
          </a:r>
          <a:endParaRPr lang="en-US" sz="2000" kern="1200"/>
        </a:p>
      </dsp:txBody>
      <dsp:txXfrm rot="-5400000">
        <a:off x="3621024" y="616910"/>
        <a:ext cx="6417125" cy="374339"/>
      </dsp:txXfrm>
    </dsp:sp>
    <dsp:sp modelId="{CF965C5E-599D-4353-8057-9B0F52CE1199}">
      <dsp:nvSpPr>
        <dsp:cNvPr id="0" name=""/>
        <dsp:cNvSpPr/>
      </dsp:nvSpPr>
      <dsp:spPr>
        <a:xfrm>
          <a:off x="0" y="544803"/>
          <a:ext cx="3621024" cy="518552"/>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SG" sz="2600" b="1" kern="1200"/>
            <a:t>first_name</a:t>
          </a:r>
          <a:r>
            <a:rPr lang="en-SG" sz="2600" kern="1200"/>
            <a:t>:</a:t>
          </a:r>
          <a:endParaRPr lang="en-US" sz="2600" kern="1200"/>
        </a:p>
      </dsp:txBody>
      <dsp:txXfrm>
        <a:off x="25314" y="570117"/>
        <a:ext cx="3570396" cy="467924"/>
      </dsp:txXfrm>
    </dsp:sp>
    <dsp:sp modelId="{8EC10917-3CF7-466D-98DC-D52252A2DA7D}">
      <dsp:nvSpPr>
        <dsp:cNvPr id="0" name=""/>
        <dsp:cNvSpPr/>
      </dsp:nvSpPr>
      <dsp:spPr>
        <a:xfrm rot="5400000">
          <a:off x="6632291" y="-1870128"/>
          <a:ext cx="414841" cy="6437376"/>
        </a:xfrm>
        <a:prstGeom prst="round2Same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SG" sz="2000" kern="1200"/>
            <a:t>Last name of each customer</a:t>
          </a:r>
          <a:endParaRPr lang="en-US" sz="2000" kern="1200"/>
        </a:p>
      </dsp:txBody>
      <dsp:txXfrm rot="-5400000">
        <a:off x="3621024" y="1161390"/>
        <a:ext cx="6417125" cy="374339"/>
      </dsp:txXfrm>
    </dsp:sp>
    <dsp:sp modelId="{0F649842-1D11-4D73-B929-D6113BBB48DB}">
      <dsp:nvSpPr>
        <dsp:cNvPr id="0" name=""/>
        <dsp:cNvSpPr/>
      </dsp:nvSpPr>
      <dsp:spPr>
        <a:xfrm>
          <a:off x="0" y="1089283"/>
          <a:ext cx="3621024" cy="518552"/>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SG" sz="2600" b="1" kern="1200"/>
            <a:t>last_name:</a:t>
          </a:r>
          <a:endParaRPr lang="en-US" sz="2600" kern="1200"/>
        </a:p>
      </dsp:txBody>
      <dsp:txXfrm>
        <a:off x="25314" y="1114597"/>
        <a:ext cx="3570396" cy="467924"/>
      </dsp:txXfrm>
    </dsp:sp>
    <dsp:sp modelId="{044D7769-85D3-4503-8BC8-529F0BBB1DA0}">
      <dsp:nvSpPr>
        <dsp:cNvPr id="0" name=""/>
        <dsp:cNvSpPr/>
      </dsp:nvSpPr>
      <dsp:spPr>
        <a:xfrm rot="5400000">
          <a:off x="6632291" y="-1325648"/>
          <a:ext cx="414841" cy="6437376"/>
        </a:xfrm>
        <a:prstGeom prst="round2Same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SG" sz="2000" kern="1200"/>
            <a:t>Gender of the customer</a:t>
          </a:r>
          <a:endParaRPr lang="en-US" sz="2000" kern="1200"/>
        </a:p>
      </dsp:txBody>
      <dsp:txXfrm rot="-5400000">
        <a:off x="3621024" y="1705870"/>
        <a:ext cx="6417125" cy="374339"/>
      </dsp:txXfrm>
    </dsp:sp>
    <dsp:sp modelId="{7EB3B488-B64C-4B2B-86E1-A05507C8EE92}">
      <dsp:nvSpPr>
        <dsp:cNvPr id="0" name=""/>
        <dsp:cNvSpPr/>
      </dsp:nvSpPr>
      <dsp:spPr>
        <a:xfrm>
          <a:off x="0" y="1633763"/>
          <a:ext cx="3621024" cy="518552"/>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SG" sz="2600" b="1" kern="1200"/>
            <a:t>gender:</a:t>
          </a:r>
          <a:endParaRPr lang="en-US" sz="2600" kern="1200"/>
        </a:p>
      </dsp:txBody>
      <dsp:txXfrm>
        <a:off x="25314" y="1659077"/>
        <a:ext cx="3570396" cy="467924"/>
      </dsp:txXfrm>
    </dsp:sp>
    <dsp:sp modelId="{1594EED8-D201-4ADE-89DE-9488A131B47D}">
      <dsp:nvSpPr>
        <dsp:cNvPr id="0" name=""/>
        <dsp:cNvSpPr/>
      </dsp:nvSpPr>
      <dsp:spPr>
        <a:xfrm rot="5400000">
          <a:off x="6632291" y="-781167"/>
          <a:ext cx="414841" cy="6437376"/>
        </a:xfrm>
        <a:prstGeom prst="round2Same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SG" sz="2000" kern="1200"/>
            <a:t>Age of the customer</a:t>
          </a:r>
          <a:endParaRPr lang="en-US" sz="2000" kern="1200"/>
        </a:p>
      </dsp:txBody>
      <dsp:txXfrm rot="-5400000">
        <a:off x="3621024" y="2250351"/>
        <a:ext cx="6417125" cy="374339"/>
      </dsp:txXfrm>
    </dsp:sp>
    <dsp:sp modelId="{65D19F6F-0B69-4269-9F17-4A6EA24664FB}">
      <dsp:nvSpPr>
        <dsp:cNvPr id="0" name=""/>
        <dsp:cNvSpPr/>
      </dsp:nvSpPr>
      <dsp:spPr>
        <a:xfrm>
          <a:off x="0" y="2178243"/>
          <a:ext cx="3621024" cy="518552"/>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SG" sz="2600" b="1" kern="1200"/>
            <a:t>age:</a:t>
          </a:r>
          <a:endParaRPr lang="en-US" sz="2600" kern="1200"/>
        </a:p>
      </dsp:txBody>
      <dsp:txXfrm>
        <a:off x="25314" y="2203557"/>
        <a:ext cx="3570396" cy="467924"/>
      </dsp:txXfrm>
    </dsp:sp>
    <dsp:sp modelId="{54654C9D-6103-4660-95C5-7BB41E1D9EA1}">
      <dsp:nvSpPr>
        <dsp:cNvPr id="0" name=""/>
        <dsp:cNvSpPr/>
      </dsp:nvSpPr>
      <dsp:spPr>
        <a:xfrm rot="5400000">
          <a:off x="6632291" y="-236687"/>
          <a:ext cx="414841" cy="6437376"/>
        </a:xfrm>
        <a:prstGeom prst="round2Same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SG" sz="2000" kern="1200"/>
            <a:t>The country that the customer is from</a:t>
          </a:r>
          <a:endParaRPr lang="en-US" sz="2000" kern="1200"/>
        </a:p>
      </dsp:txBody>
      <dsp:txXfrm rot="-5400000">
        <a:off x="3621024" y="2794831"/>
        <a:ext cx="6417125" cy="374339"/>
      </dsp:txXfrm>
    </dsp:sp>
    <dsp:sp modelId="{ABF63D7F-F258-48A0-99BC-27095ED5C250}">
      <dsp:nvSpPr>
        <dsp:cNvPr id="0" name=""/>
        <dsp:cNvSpPr/>
      </dsp:nvSpPr>
      <dsp:spPr>
        <a:xfrm>
          <a:off x="0" y="2722723"/>
          <a:ext cx="3621024" cy="518552"/>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SG" sz="2600" b="1" kern="1200"/>
            <a:t>country:</a:t>
          </a:r>
          <a:endParaRPr lang="en-US" sz="2600" kern="1200"/>
        </a:p>
      </dsp:txBody>
      <dsp:txXfrm>
        <a:off x="25314" y="2748037"/>
        <a:ext cx="3570396" cy="467924"/>
      </dsp:txXfrm>
    </dsp:sp>
    <dsp:sp modelId="{A01289B3-7C81-493F-99D3-153A08F6B86F}">
      <dsp:nvSpPr>
        <dsp:cNvPr id="0" name=""/>
        <dsp:cNvSpPr/>
      </dsp:nvSpPr>
      <dsp:spPr>
        <a:xfrm rot="5400000">
          <a:off x="6632291" y="307792"/>
          <a:ext cx="414841" cy="6437376"/>
        </a:xfrm>
        <a:prstGeom prst="round2Same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SG" sz="2000" kern="1200"/>
            <a:t>The income of the customer</a:t>
          </a:r>
          <a:endParaRPr lang="en-US" sz="2000" kern="1200"/>
        </a:p>
      </dsp:txBody>
      <dsp:txXfrm rot="-5400000">
        <a:off x="3621024" y="3339311"/>
        <a:ext cx="6417125" cy="374339"/>
      </dsp:txXfrm>
    </dsp:sp>
    <dsp:sp modelId="{A7FDB93A-8ABD-4AB5-84EE-AA6940968F05}">
      <dsp:nvSpPr>
        <dsp:cNvPr id="0" name=""/>
        <dsp:cNvSpPr/>
      </dsp:nvSpPr>
      <dsp:spPr>
        <a:xfrm>
          <a:off x="0" y="3267204"/>
          <a:ext cx="3621024" cy="518552"/>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SG" sz="2600" b="1" kern="1200"/>
            <a:t>income:</a:t>
          </a:r>
          <a:endParaRPr lang="en-US" sz="2600" kern="1200"/>
        </a:p>
      </dsp:txBody>
      <dsp:txXfrm>
        <a:off x="25314" y="3292518"/>
        <a:ext cx="3570396" cy="4679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AFC071-0B03-4B94-B8AC-1854040DAA9E}">
      <dsp:nvSpPr>
        <dsp:cNvPr id="0" name=""/>
        <dsp:cNvSpPr/>
      </dsp:nvSpPr>
      <dsp:spPr>
        <a:xfrm>
          <a:off x="49" y="2320"/>
          <a:ext cx="4700141" cy="14976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824" tIns="211328" rIns="369824" bIns="211328" numCol="1" spcCol="1270" anchor="ctr" anchorCtr="0">
          <a:noAutofit/>
        </a:bodyPr>
        <a:lstStyle/>
        <a:p>
          <a:pPr marL="0" lvl="0" indent="0" algn="ctr" defTabSz="2311400">
            <a:lnSpc>
              <a:spcPct val="90000"/>
            </a:lnSpc>
            <a:spcBef>
              <a:spcPct val="0"/>
            </a:spcBef>
            <a:spcAft>
              <a:spcPct val="35000"/>
            </a:spcAft>
            <a:buNone/>
          </a:pPr>
          <a:r>
            <a:rPr lang="en-SG" sz="5200" kern="1200"/>
            <a:t>Numerical</a:t>
          </a:r>
          <a:endParaRPr lang="en-US" sz="5200" kern="1200"/>
        </a:p>
      </dsp:txBody>
      <dsp:txXfrm>
        <a:off x="49" y="2320"/>
        <a:ext cx="4700141" cy="1497600"/>
      </dsp:txXfrm>
    </dsp:sp>
    <dsp:sp modelId="{6B6C473C-0B96-474E-B6DA-0974F37542CE}">
      <dsp:nvSpPr>
        <dsp:cNvPr id="0" name=""/>
        <dsp:cNvSpPr/>
      </dsp:nvSpPr>
      <dsp:spPr>
        <a:xfrm>
          <a:off x="49" y="1499920"/>
          <a:ext cx="4700141" cy="2283840"/>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7368" tIns="277368" rIns="369824" bIns="416052" numCol="1" spcCol="1270" anchor="t" anchorCtr="0">
          <a:noAutofit/>
        </a:bodyPr>
        <a:lstStyle/>
        <a:p>
          <a:pPr marL="285750" lvl="1" indent="-285750" algn="l" defTabSz="2311400">
            <a:lnSpc>
              <a:spcPct val="90000"/>
            </a:lnSpc>
            <a:spcBef>
              <a:spcPct val="0"/>
            </a:spcBef>
            <a:spcAft>
              <a:spcPct val="15000"/>
            </a:spcAft>
            <a:buChar char="•"/>
          </a:pPr>
          <a:r>
            <a:rPr lang="en-SG" sz="5200" kern="1200"/>
            <a:t>Age</a:t>
          </a:r>
          <a:endParaRPr lang="en-US" sz="5200" kern="1200"/>
        </a:p>
        <a:p>
          <a:pPr marL="285750" lvl="1" indent="-285750" algn="l" defTabSz="2311400">
            <a:lnSpc>
              <a:spcPct val="90000"/>
            </a:lnSpc>
            <a:spcBef>
              <a:spcPct val="0"/>
            </a:spcBef>
            <a:spcAft>
              <a:spcPct val="15000"/>
            </a:spcAft>
            <a:buChar char="•"/>
          </a:pPr>
          <a:r>
            <a:rPr lang="en-SG" sz="5200" kern="1200"/>
            <a:t>Income</a:t>
          </a:r>
          <a:endParaRPr lang="en-US" sz="5200" kern="1200"/>
        </a:p>
      </dsp:txBody>
      <dsp:txXfrm>
        <a:off x="49" y="1499920"/>
        <a:ext cx="4700141" cy="2283840"/>
      </dsp:txXfrm>
    </dsp:sp>
    <dsp:sp modelId="{D9055703-6D2A-4785-9DDA-787115E7060A}">
      <dsp:nvSpPr>
        <dsp:cNvPr id="0" name=""/>
        <dsp:cNvSpPr/>
      </dsp:nvSpPr>
      <dsp:spPr>
        <a:xfrm>
          <a:off x="5358209" y="2320"/>
          <a:ext cx="4700141" cy="1497600"/>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9824" tIns="211328" rIns="369824" bIns="211328" numCol="1" spcCol="1270" anchor="ctr" anchorCtr="0">
          <a:noAutofit/>
        </a:bodyPr>
        <a:lstStyle/>
        <a:p>
          <a:pPr marL="0" lvl="0" indent="0" algn="ctr" defTabSz="2311400">
            <a:lnSpc>
              <a:spcPct val="90000"/>
            </a:lnSpc>
            <a:spcBef>
              <a:spcPct val="0"/>
            </a:spcBef>
            <a:spcAft>
              <a:spcPct val="35000"/>
            </a:spcAft>
            <a:buNone/>
          </a:pPr>
          <a:r>
            <a:rPr lang="en-SG" sz="5200" kern="1200"/>
            <a:t>Categorical</a:t>
          </a:r>
          <a:endParaRPr lang="en-US" sz="5200" kern="1200"/>
        </a:p>
      </dsp:txBody>
      <dsp:txXfrm>
        <a:off x="5358209" y="2320"/>
        <a:ext cx="4700141" cy="1497600"/>
      </dsp:txXfrm>
    </dsp:sp>
    <dsp:sp modelId="{E2D8CD4A-59D3-442D-BD16-EAC176DF3369}">
      <dsp:nvSpPr>
        <dsp:cNvPr id="0" name=""/>
        <dsp:cNvSpPr/>
      </dsp:nvSpPr>
      <dsp:spPr>
        <a:xfrm>
          <a:off x="5358209" y="1499920"/>
          <a:ext cx="4700141" cy="2283840"/>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7368" tIns="277368" rIns="369824" bIns="416052" numCol="1" spcCol="1270" anchor="t" anchorCtr="0">
          <a:noAutofit/>
        </a:bodyPr>
        <a:lstStyle/>
        <a:p>
          <a:pPr marL="285750" lvl="1" indent="-285750" algn="l" defTabSz="2311400">
            <a:lnSpc>
              <a:spcPct val="90000"/>
            </a:lnSpc>
            <a:spcBef>
              <a:spcPct val="0"/>
            </a:spcBef>
            <a:spcAft>
              <a:spcPct val="15000"/>
            </a:spcAft>
            <a:buChar char="•"/>
          </a:pPr>
          <a:r>
            <a:rPr lang="en-SG" sz="5200" kern="1200"/>
            <a:t>Gender</a:t>
          </a:r>
          <a:endParaRPr lang="en-US" sz="5200" kern="1200"/>
        </a:p>
        <a:p>
          <a:pPr marL="285750" lvl="1" indent="-285750" algn="l" defTabSz="2311400">
            <a:lnSpc>
              <a:spcPct val="90000"/>
            </a:lnSpc>
            <a:spcBef>
              <a:spcPct val="0"/>
            </a:spcBef>
            <a:spcAft>
              <a:spcPct val="15000"/>
            </a:spcAft>
            <a:buChar char="•"/>
          </a:pPr>
          <a:r>
            <a:rPr lang="en-SG" sz="5200" kern="1200"/>
            <a:t>Income</a:t>
          </a:r>
          <a:endParaRPr lang="en-US" sz="5200" kern="1200"/>
        </a:p>
      </dsp:txBody>
      <dsp:txXfrm>
        <a:off x="5358209" y="1499920"/>
        <a:ext cx="4700141" cy="2283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3C61B-FAA0-45A9-9899-545D53FB4DE4}">
      <dsp:nvSpPr>
        <dsp:cNvPr id="0" name=""/>
        <dsp:cNvSpPr/>
      </dsp:nvSpPr>
      <dsp:spPr>
        <a:xfrm rot="5400000">
          <a:off x="6708086" y="-3087062"/>
          <a:ext cx="263250" cy="6437376"/>
        </a:xfrm>
        <a:prstGeom prst="round2Same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SG" sz="1300" kern="1200" dirty="0"/>
            <a:t>Unique order id given to each purchase</a:t>
          </a:r>
          <a:endParaRPr lang="en-US" sz="1300" kern="1200" dirty="0"/>
        </a:p>
      </dsp:txBody>
      <dsp:txXfrm rot="-5400000">
        <a:off x="3621024" y="12851"/>
        <a:ext cx="6424525" cy="237548"/>
      </dsp:txXfrm>
    </dsp:sp>
    <dsp:sp modelId="{EF106319-4253-40AB-8523-3D82C8DD51A5}">
      <dsp:nvSpPr>
        <dsp:cNvPr id="0" name=""/>
        <dsp:cNvSpPr/>
      </dsp:nvSpPr>
      <dsp:spPr>
        <a:xfrm>
          <a:off x="0" y="924"/>
          <a:ext cx="3621024" cy="329063"/>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SG" sz="1600" b="1" kern="1200" dirty="0" err="1"/>
            <a:t>order_id</a:t>
          </a:r>
          <a:endParaRPr lang="en-US" sz="1600" kern="1200" dirty="0"/>
        </a:p>
      </dsp:txBody>
      <dsp:txXfrm>
        <a:off x="16064" y="16988"/>
        <a:ext cx="3588896" cy="296935"/>
      </dsp:txXfrm>
    </dsp:sp>
    <dsp:sp modelId="{33EAF354-0ABB-484F-AA4C-05AACA00E090}">
      <dsp:nvSpPr>
        <dsp:cNvPr id="0" name=""/>
        <dsp:cNvSpPr/>
      </dsp:nvSpPr>
      <dsp:spPr>
        <a:xfrm rot="5400000">
          <a:off x="6708086" y="-2707715"/>
          <a:ext cx="263250" cy="6437376"/>
        </a:xfrm>
        <a:prstGeom prst="round2Same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Id</a:t>
          </a:r>
          <a:r>
            <a:rPr lang="en-US" sz="1300" kern="1200" baseline="0" dirty="0"/>
            <a:t> of the customer who made the purchase</a:t>
          </a:r>
          <a:endParaRPr lang="en-US" sz="1300" kern="1200" dirty="0"/>
        </a:p>
      </dsp:txBody>
      <dsp:txXfrm rot="-5400000">
        <a:off x="3621024" y="392198"/>
        <a:ext cx="6424525" cy="237548"/>
      </dsp:txXfrm>
    </dsp:sp>
    <dsp:sp modelId="{CF965C5E-599D-4353-8057-9B0F52CE1199}">
      <dsp:nvSpPr>
        <dsp:cNvPr id="0" name=""/>
        <dsp:cNvSpPr/>
      </dsp:nvSpPr>
      <dsp:spPr>
        <a:xfrm>
          <a:off x="0" y="346441"/>
          <a:ext cx="3621024" cy="329063"/>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SG" sz="1600" b="1" kern="1200" dirty="0" err="1"/>
            <a:t>customer_id</a:t>
          </a:r>
          <a:endParaRPr lang="en-US" sz="1600" kern="1200" dirty="0"/>
        </a:p>
      </dsp:txBody>
      <dsp:txXfrm>
        <a:off x="16064" y="362505"/>
        <a:ext cx="3588896" cy="296935"/>
      </dsp:txXfrm>
    </dsp:sp>
    <dsp:sp modelId="{8EC10917-3CF7-466D-98DC-D52252A2DA7D}">
      <dsp:nvSpPr>
        <dsp:cNvPr id="0" name=""/>
        <dsp:cNvSpPr/>
      </dsp:nvSpPr>
      <dsp:spPr>
        <a:xfrm rot="5400000">
          <a:off x="6708086" y="-2362198"/>
          <a:ext cx="263250" cy="6437376"/>
        </a:xfrm>
        <a:prstGeom prst="round2Same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Product purchased by the customer</a:t>
          </a:r>
        </a:p>
      </dsp:txBody>
      <dsp:txXfrm rot="-5400000">
        <a:off x="3621024" y="737715"/>
        <a:ext cx="6424525" cy="237548"/>
      </dsp:txXfrm>
    </dsp:sp>
    <dsp:sp modelId="{0F649842-1D11-4D73-B929-D6113BBB48DB}">
      <dsp:nvSpPr>
        <dsp:cNvPr id="0" name=""/>
        <dsp:cNvSpPr/>
      </dsp:nvSpPr>
      <dsp:spPr>
        <a:xfrm>
          <a:off x="0" y="691957"/>
          <a:ext cx="3621024" cy="329063"/>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SG" sz="1600" b="1" kern="1200" dirty="0" err="1"/>
            <a:t>product_name</a:t>
          </a:r>
          <a:endParaRPr lang="en-US" sz="1600" kern="1200" dirty="0"/>
        </a:p>
      </dsp:txBody>
      <dsp:txXfrm>
        <a:off x="16064" y="708021"/>
        <a:ext cx="3588896" cy="296935"/>
      </dsp:txXfrm>
    </dsp:sp>
    <dsp:sp modelId="{044D7769-85D3-4503-8BC8-529F0BBB1DA0}">
      <dsp:nvSpPr>
        <dsp:cNvPr id="0" name=""/>
        <dsp:cNvSpPr/>
      </dsp:nvSpPr>
      <dsp:spPr>
        <a:xfrm rot="5400000">
          <a:off x="6708086" y="-2016681"/>
          <a:ext cx="263250" cy="6437376"/>
        </a:xfrm>
        <a:prstGeom prst="round2Same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SG" sz="1300" kern="1200" dirty="0"/>
            <a:t>A description of purchased product</a:t>
          </a:r>
          <a:endParaRPr lang="en-US" sz="1300" kern="1200" dirty="0"/>
        </a:p>
      </dsp:txBody>
      <dsp:txXfrm rot="-5400000">
        <a:off x="3621024" y="1083232"/>
        <a:ext cx="6424525" cy="237548"/>
      </dsp:txXfrm>
    </dsp:sp>
    <dsp:sp modelId="{7EB3B488-B64C-4B2B-86E1-A05507C8EE92}">
      <dsp:nvSpPr>
        <dsp:cNvPr id="0" name=""/>
        <dsp:cNvSpPr/>
      </dsp:nvSpPr>
      <dsp:spPr>
        <a:xfrm>
          <a:off x="0" y="1037474"/>
          <a:ext cx="3621024" cy="329063"/>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SG" sz="1600" b="1" kern="1200" dirty="0"/>
            <a:t>description</a:t>
          </a:r>
          <a:endParaRPr lang="en-US" sz="1600" kern="1200" dirty="0"/>
        </a:p>
      </dsp:txBody>
      <dsp:txXfrm>
        <a:off x="16064" y="1053538"/>
        <a:ext cx="3588896" cy="296935"/>
      </dsp:txXfrm>
    </dsp:sp>
    <dsp:sp modelId="{1594EED8-D201-4ADE-89DE-9488A131B47D}">
      <dsp:nvSpPr>
        <dsp:cNvPr id="0" name=""/>
        <dsp:cNvSpPr/>
      </dsp:nvSpPr>
      <dsp:spPr>
        <a:xfrm rot="5400000">
          <a:off x="6708086" y="-1671164"/>
          <a:ext cx="263250" cy="6437376"/>
        </a:xfrm>
        <a:prstGeom prst="round2Same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SG" sz="1300" kern="1200" dirty="0"/>
            <a:t>Price of the product</a:t>
          </a:r>
          <a:endParaRPr lang="en-US" sz="1300" kern="1200" dirty="0"/>
        </a:p>
      </dsp:txBody>
      <dsp:txXfrm rot="-5400000">
        <a:off x="3621024" y="1428749"/>
        <a:ext cx="6424525" cy="237548"/>
      </dsp:txXfrm>
    </dsp:sp>
    <dsp:sp modelId="{65D19F6F-0B69-4269-9F17-4A6EA24664FB}">
      <dsp:nvSpPr>
        <dsp:cNvPr id="0" name=""/>
        <dsp:cNvSpPr/>
      </dsp:nvSpPr>
      <dsp:spPr>
        <a:xfrm>
          <a:off x="0" y="1382991"/>
          <a:ext cx="3621024" cy="329063"/>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SG" sz="1600" b="1" kern="1200" dirty="0"/>
            <a:t>price</a:t>
          </a:r>
          <a:endParaRPr lang="en-US" sz="1600" kern="1200" dirty="0"/>
        </a:p>
      </dsp:txBody>
      <dsp:txXfrm>
        <a:off x="16064" y="1399055"/>
        <a:ext cx="3588896" cy="296935"/>
      </dsp:txXfrm>
    </dsp:sp>
    <dsp:sp modelId="{54654C9D-6103-4660-95C5-7BB41E1D9EA1}">
      <dsp:nvSpPr>
        <dsp:cNvPr id="0" name=""/>
        <dsp:cNvSpPr/>
      </dsp:nvSpPr>
      <dsp:spPr>
        <a:xfrm rot="5400000">
          <a:off x="6708086" y="-1325647"/>
          <a:ext cx="263250" cy="6437376"/>
        </a:xfrm>
        <a:prstGeom prst="round2Same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SG" sz="1300" kern="1200" dirty="0"/>
            <a:t>Discount given for the product</a:t>
          </a:r>
          <a:endParaRPr lang="en-US" sz="1300" kern="1200" dirty="0"/>
        </a:p>
      </dsp:txBody>
      <dsp:txXfrm rot="-5400000">
        <a:off x="3621024" y="1774266"/>
        <a:ext cx="6424525" cy="237548"/>
      </dsp:txXfrm>
    </dsp:sp>
    <dsp:sp modelId="{ABF63D7F-F258-48A0-99BC-27095ED5C250}">
      <dsp:nvSpPr>
        <dsp:cNvPr id="0" name=""/>
        <dsp:cNvSpPr/>
      </dsp:nvSpPr>
      <dsp:spPr>
        <a:xfrm>
          <a:off x="0" y="1728508"/>
          <a:ext cx="3621024" cy="329063"/>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SG" sz="1600" b="1" kern="1200" dirty="0"/>
            <a:t>discount</a:t>
          </a:r>
          <a:endParaRPr lang="en-US" sz="1600" kern="1200" dirty="0"/>
        </a:p>
      </dsp:txBody>
      <dsp:txXfrm>
        <a:off x="16064" y="1744572"/>
        <a:ext cx="3588896" cy="296935"/>
      </dsp:txXfrm>
    </dsp:sp>
    <dsp:sp modelId="{A01289B3-7C81-493F-99D3-153A08F6B86F}">
      <dsp:nvSpPr>
        <dsp:cNvPr id="0" name=""/>
        <dsp:cNvSpPr/>
      </dsp:nvSpPr>
      <dsp:spPr>
        <a:xfrm rot="5400000">
          <a:off x="6708086" y="-980131"/>
          <a:ext cx="263250" cy="6437376"/>
        </a:xfrm>
        <a:prstGeom prst="round2Same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SG" sz="1300" kern="1200" dirty="0"/>
            <a:t>Tax applied to the product</a:t>
          </a:r>
          <a:endParaRPr lang="en-US" sz="1300" kern="1200" dirty="0"/>
        </a:p>
      </dsp:txBody>
      <dsp:txXfrm rot="-5400000">
        <a:off x="3621024" y="2119782"/>
        <a:ext cx="6424525" cy="237548"/>
      </dsp:txXfrm>
    </dsp:sp>
    <dsp:sp modelId="{A7FDB93A-8ABD-4AB5-84EE-AA6940968F05}">
      <dsp:nvSpPr>
        <dsp:cNvPr id="0" name=""/>
        <dsp:cNvSpPr/>
      </dsp:nvSpPr>
      <dsp:spPr>
        <a:xfrm>
          <a:off x="0" y="2074024"/>
          <a:ext cx="3621024" cy="329063"/>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SG" sz="1600" b="1" kern="1200" dirty="0"/>
            <a:t>tax</a:t>
          </a:r>
          <a:endParaRPr lang="en-US" sz="1600" kern="1200" dirty="0"/>
        </a:p>
      </dsp:txBody>
      <dsp:txXfrm>
        <a:off x="16064" y="2090088"/>
        <a:ext cx="3588896" cy="296935"/>
      </dsp:txXfrm>
    </dsp:sp>
    <dsp:sp modelId="{0E2028F1-D900-4B5E-A88F-17640C586DFC}">
      <dsp:nvSpPr>
        <dsp:cNvPr id="0" name=""/>
        <dsp:cNvSpPr/>
      </dsp:nvSpPr>
      <dsp:spPr>
        <a:xfrm>
          <a:off x="0" y="2419541"/>
          <a:ext cx="3621024" cy="329063"/>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SG" sz="1600" b="1" kern="1200" dirty="0" err="1"/>
            <a:t>order_date</a:t>
          </a:r>
          <a:endParaRPr lang="en-US" sz="1600" kern="1200" dirty="0"/>
        </a:p>
      </dsp:txBody>
      <dsp:txXfrm>
        <a:off x="16064" y="2435605"/>
        <a:ext cx="3588896" cy="296935"/>
      </dsp:txXfrm>
    </dsp:sp>
    <dsp:sp modelId="{85DEBED9-AE65-47CD-87D6-67B1FADED024}">
      <dsp:nvSpPr>
        <dsp:cNvPr id="0" name=""/>
        <dsp:cNvSpPr/>
      </dsp:nvSpPr>
      <dsp:spPr>
        <a:xfrm>
          <a:off x="0" y="2765058"/>
          <a:ext cx="3621024" cy="329063"/>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SG" sz="1600" b="1" kern="1200" dirty="0"/>
            <a:t>quantity</a:t>
          </a:r>
          <a:endParaRPr lang="en-US" sz="1600" kern="1200" dirty="0"/>
        </a:p>
      </dsp:txBody>
      <dsp:txXfrm>
        <a:off x="16064" y="2781122"/>
        <a:ext cx="3588896" cy="296935"/>
      </dsp:txXfrm>
    </dsp:sp>
    <dsp:sp modelId="{3DF4B059-7503-43CC-B3CC-73E7F32B3B2B}">
      <dsp:nvSpPr>
        <dsp:cNvPr id="0" name=""/>
        <dsp:cNvSpPr/>
      </dsp:nvSpPr>
      <dsp:spPr>
        <a:xfrm>
          <a:off x="0" y="3110575"/>
          <a:ext cx="3621024" cy="329063"/>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SG" sz="1600" b="1" kern="1200" dirty="0" err="1"/>
            <a:t>shipping_cost</a:t>
          </a:r>
          <a:endParaRPr lang="en-US" sz="1600" kern="1200" dirty="0"/>
        </a:p>
      </dsp:txBody>
      <dsp:txXfrm>
        <a:off x="16064" y="3126639"/>
        <a:ext cx="3588896" cy="296935"/>
      </dsp:txXfrm>
    </dsp:sp>
    <dsp:sp modelId="{8D59FD43-0C15-43FC-9700-4BE0DE3F5322}">
      <dsp:nvSpPr>
        <dsp:cNvPr id="0" name=""/>
        <dsp:cNvSpPr/>
      </dsp:nvSpPr>
      <dsp:spPr>
        <a:xfrm>
          <a:off x="0" y="3456092"/>
          <a:ext cx="3621024" cy="329063"/>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SG" sz="1600" b="1" kern="1200" dirty="0" err="1"/>
            <a:t>shipping_date</a:t>
          </a:r>
          <a:endParaRPr lang="en-US" sz="1600" kern="1200" dirty="0"/>
        </a:p>
      </dsp:txBody>
      <dsp:txXfrm>
        <a:off x="16064" y="3472156"/>
        <a:ext cx="3588896" cy="296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084BB-F744-46B0-AEB5-5699B15A68CC}">
      <dsp:nvSpPr>
        <dsp:cNvPr id="0" name=""/>
        <dsp:cNvSpPr/>
      </dsp:nvSpPr>
      <dsp:spPr>
        <a:xfrm>
          <a:off x="49" y="24"/>
          <a:ext cx="4700141" cy="8928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SG" sz="3100" kern="1200"/>
            <a:t>Numerical</a:t>
          </a:r>
          <a:endParaRPr lang="en-US" sz="3100" kern="1200"/>
        </a:p>
      </dsp:txBody>
      <dsp:txXfrm>
        <a:off x="49" y="24"/>
        <a:ext cx="4700141" cy="892800"/>
      </dsp:txXfrm>
    </dsp:sp>
    <dsp:sp modelId="{F2CFF05C-F865-4CEE-BCA6-0FFA577312C9}">
      <dsp:nvSpPr>
        <dsp:cNvPr id="0" name=""/>
        <dsp:cNvSpPr/>
      </dsp:nvSpPr>
      <dsp:spPr>
        <a:xfrm>
          <a:off x="49" y="892825"/>
          <a:ext cx="4700141" cy="2893230"/>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SG" sz="3100" kern="1200"/>
            <a:t>Price</a:t>
          </a:r>
          <a:endParaRPr lang="en-US" sz="3100" kern="1200"/>
        </a:p>
        <a:p>
          <a:pPr marL="285750" lvl="1" indent="-285750" algn="l" defTabSz="1377950">
            <a:lnSpc>
              <a:spcPct val="90000"/>
            </a:lnSpc>
            <a:spcBef>
              <a:spcPct val="0"/>
            </a:spcBef>
            <a:spcAft>
              <a:spcPct val="15000"/>
            </a:spcAft>
            <a:buChar char="•"/>
          </a:pPr>
          <a:r>
            <a:rPr lang="en-SG" sz="3100" kern="1200"/>
            <a:t>Discount</a:t>
          </a:r>
          <a:endParaRPr lang="en-US" sz="3100" kern="1200"/>
        </a:p>
        <a:p>
          <a:pPr marL="285750" lvl="1" indent="-285750" algn="l" defTabSz="1377950">
            <a:lnSpc>
              <a:spcPct val="90000"/>
            </a:lnSpc>
            <a:spcBef>
              <a:spcPct val="0"/>
            </a:spcBef>
            <a:spcAft>
              <a:spcPct val="15000"/>
            </a:spcAft>
            <a:buChar char="•"/>
          </a:pPr>
          <a:r>
            <a:rPr lang="en-SG" sz="3100" kern="1200"/>
            <a:t>Tax</a:t>
          </a:r>
          <a:endParaRPr lang="en-US" sz="3100" kern="1200"/>
        </a:p>
        <a:p>
          <a:pPr marL="285750" lvl="1" indent="-285750" algn="l" defTabSz="1377950">
            <a:lnSpc>
              <a:spcPct val="90000"/>
            </a:lnSpc>
            <a:spcBef>
              <a:spcPct val="0"/>
            </a:spcBef>
            <a:spcAft>
              <a:spcPct val="15000"/>
            </a:spcAft>
            <a:buChar char="•"/>
          </a:pPr>
          <a:r>
            <a:rPr lang="en-SG" sz="3100" kern="1200"/>
            <a:t>Quantity</a:t>
          </a:r>
          <a:endParaRPr lang="en-US" sz="3100" kern="1200"/>
        </a:p>
        <a:p>
          <a:pPr marL="285750" lvl="1" indent="-285750" algn="l" defTabSz="1377950">
            <a:lnSpc>
              <a:spcPct val="90000"/>
            </a:lnSpc>
            <a:spcBef>
              <a:spcPct val="0"/>
            </a:spcBef>
            <a:spcAft>
              <a:spcPct val="15000"/>
            </a:spcAft>
            <a:buChar char="•"/>
          </a:pPr>
          <a:r>
            <a:rPr lang="en-SG" sz="3100" kern="1200"/>
            <a:t>Shipping cost</a:t>
          </a:r>
          <a:endParaRPr lang="en-US" sz="3100" kern="1200"/>
        </a:p>
      </dsp:txBody>
      <dsp:txXfrm>
        <a:off x="49" y="892825"/>
        <a:ext cx="4700141" cy="2893230"/>
      </dsp:txXfrm>
    </dsp:sp>
    <dsp:sp modelId="{96AA4F2E-11FA-4B55-B792-6247AC17DD73}">
      <dsp:nvSpPr>
        <dsp:cNvPr id="0" name=""/>
        <dsp:cNvSpPr/>
      </dsp:nvSpPr>
      <dsp:spPr>
        <a:xfrm>
          <a:off x="5358209" y="24"/>
          <a:ext cx="4700141" cy="892800"/>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SG" sz="3100" kern="1200"/>
            <a:t>Categorical</a:t>
          </a:r>
          <a:endParaRPr lang="en-US" sz="3100" kern="1200"/>
        </a:p>
      </dsp:txBody>
      <dsp:txXfrm>
        <a:off x="5358209" y="24"/>
        <a:ext cx="4700141" cy="892800"/>
      </dsp:txXfrm>
    </dsp:sp>
    <dsp:sp modelId="{2AE417E9-5E08-4B17-B9AD-A9B901DEF007}">
      <dsp:nvSpPr>
        <dsp:cNvPr id="0" name=""/>
        <dsp:cNvSpPr/>
      </dsp:nvSpPr>
      <dsp:spPr>
        <a:xfrm>
          <a:off x="5358209" y="892825"/>
          <a:ext cx="4700141" cy="2893230"/>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SG" sz="3100" kern="1200"/>
            <a:t>Product Name</a:t>
          </a:r>
          <a:endParaRPr lang="en-US" sz="3100" kern="1200"/>
        </a:p>
      </dsp:txBody>
      <dsp:txXfrm>
        <a:off x="5358209" y="892825"/>
        <a:ext cx="4700141" cy="28932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2DAFC-9F56-4908-9792-632C629A30A4}">
      <dsp:nvSpPr>
        <dsp:cNvPr id="0" name=""/>
        <dsp:cNvSpPr/>
      </dsp:nvSpPr>
      <dsp:spPr>
        <a:xfrm>
          <a:off x="2103120" y="2007"/>
          <a:ext cx="8412480" cy="104002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264167" rIns="163225" bIns="264167" numCol="1" spcCol="1270" anchor="t" anchorCtr="0">
          <a:noAutofit/>
        </a:bodyPr>
        <a:lstStyle/>
        <a:p>
          <a:pPr marL="0" lvl="0" indent="0" algn="l" defTabSz="533400">
            <a:lnSpc>
              <a:spcPct val="90000"/>
            </a:lnSpc>
            <a:spcBef>
              <a:spcPct val="0"/>
            </a:spcBef>
            <a:spcAft>
              <a:spcPct val="35000"/>
            </a:spcAft>
            <a:buNone/>
          </a:pPr>
          <a:r>
            <a:rPr lang="en-US" sz="1200" kern="1200"/>
            <a:t>Introduce products designs targeting the specific age group</a:t>
          </a:r>
        </a:p>
        <a:p>
          <a:pPr marL="57150" lvl="1" indent="-57150" algn="l" defTabSz="400050">
            <a:lnSpc>
              <a:spcPct val="90000"/>
            </a:lnSpc>
            <a:spcBef>
              <a:spcPct val="0"/>
            </a:spcBef>
            <a:spcAft>
              <a:spcPct val="15000"/>
            </a:spcAft>
            <a:buChar char="•"/>
          </a:pPr>
          <a:r>
            <a:rPr lang="en-US" sz="900" kern="1200"/>
            <a:t>By comparing a product to its worst selling age group, we can introduce more suitable product designs for that age group hence possibly seeing an increase of sales for that product. </a:t>
          </a:r>
        </a:p>
      </dsp:txBody>
      <dsp:txXfrm>
        <a:off x="2103120" y="2007"/>
        <a:ext cx="8412480" cy="1040029"/>
      </dsp:txXfrm>
    </dsp:sp>
    <dsp:sp modelId="{5B436FB4-DF71-4D85-ADCF-9D6A186947D2}">
      <dsp:nvSpPr>
        <dsp:cNvPr id="0" name=""/>
        <dsp:cNvSpPr/>
      </dsp:nvSpPr>
      <dsp:spPr>
        <a:xfrm>
          <a:off x="0" y="2007"/>
          <a:ext cx="2103120" cy="104002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02732" rIns="111290" bIns="102732" numCol="1" spcCol="1270" anchor="ctr" anchorCtr="0">
          <a:noAutofit/>
        </a:bodyPr>
        <a:lstStyle/>
        <a:p>
          <a:pPr marL="0" lvl="0" indent="0" algn="ctr" defTabSz="666750">
            <a:lnSpc>
              <a:spcPct val="90000"/>
            </a:lnSpc>
            <a:spcBef>
              <a:spcPct val="0"/>
            </a:spcBef>
            <a:spcAft>
              <a:spcPct val="35000"/>
            </a:spcAft>
            <a:buNone/>
          </a:pPr>
          <a:r>
            <a:rPr lang="en-US" sz="1500" kern="1200"/>
            <a:t>Introduce</a:t>
          </a:r>
        </a:p>
      </dsp:txBody>
      <dsp:txXfrm>
        <a:off x="0" y="2007"/>
        <a:ext cx="2103120" cy="1040029"/>
      </dsp:txXfrm>
    </dsp:sp>
    <dsp:sp modelId="{D670AC07-35CD-4F78-B8B9-3C0836832B4D}">
      <dsp:nvSpPr>
        <dsp:cNvPr id="0" name=""/>
        <dsp:cNvSpPr/>
      </dsp:nvSpPr>
      <dsp:spPr>
        <a:xfrm>
          <a:off x="2103120" y="1104438"/>
          <a:ext cx="8412480" cy="104002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264167" rIns="163225" bIns="264167" numCol="1" spcCol="1270" anchor="t" anchorCtr="0">
          <a:noAutofit/>
        </a:bodyPr>
        <a:lstStyle/>
        <a:p>
          <a:pPr marL="0" lvl="0" indent="0" algn="l" defTabSz="533400">
            <a:lnSpc>
              <a:spcPct val="90000"/>
            </a:lnSpc>
            <a:spcBef>
              <a:spcPct val="0"/>
            </a:spcBef>
            <a:spcAft>
              <a:spcPct val="35000"/>
            </a:spcAft>
            <a:buNone/>
          </a:pPr>
          <a:r>
            <a:rPr lang="en-US" sz="1200" kern="1200"/>
            <a:t>Research on products designs for the Brazilian market</a:t>
          </a:r>
        </a:p>
        <a:p>
          <a:pPr marL="57150" lvl="1" indent="-57150" algn="l" defTabSz="400050">
            <a:lnSpc>
              <a:spcPct val="90000"/>
            </a:lnSpc>
            <a:spcBef>
              <a:spcPct val="0"/>
            </a:spcBef>
            <a:spcAft>
              <a:spcPct val="15000"/>
            </a:spcAft>
            <a:buChar char="•"/>
          </a:pPr>
          <a:r>
            <a:rPr lang="en-US" sz="900" kern="1200"/>
            <a:t>Brazil has a lower revenue count than Mexico despite being wealthier and having more orders. This could be because they are mostly purchasing items of lower price. By releasing designs more suitable for the Brazilian market, we may see an increase in higher priced products hence increasing the revenue.</a:t>
          </a:r>
        </a:p>
      </dsp:txBody>
      <dsp:txXfrm>
        <a:off x="2103120" y="1104438"/>
        <a:ext cx="8412480" cy="1040029"/>
      </dsp:txXfrm>
    </dsp:sp>
    <dsp:sp modelId="{BA33E827-C82D-4F30-B8E5-8B4FAE10637B}">
      <dsp:nvSpPr>
        <dsp:cNvPr id="0" name=""/>
        <dsp:cNvSpPr/>
      </dsp:nvSpPr>
      <dsp:spPr>
        <a:xfrm>
          <a:off x="0" y="1104438"/>
          <a:ext cx="2103120" cy="104002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02732" rIns="111290" bIns="102732" numCol="1" spcCol="1270" anchor="ctr" anchorCtr="0">
          <a:noAutofit/>
        </a:bodyPr>
        <a:lstStyle/>
        <a:p>
          <a:pPr marL="0" lvl="0" indent="0" algn="ctr" defTabSz="666750">
            <a:lnSpc>
              <a:spcPct val="90000"/>
            </a:lnSpc>
            <a:spcBef>
              <a:spcPct val="0"/>
            </a:spcBef>
            <a:spcAft>
              <a:spcPct val="35000"/>
            </a:spcAft>
            <a:buNone/>
          </a:pPr>
          <a:r>
            <a:rPr lang="en-US" sz="1500" kern="1200"/>
            <a:t>Research on</a:t>
          </a:r>
        </a:p>
      </dsp:txBody>
      <dsp:txXfrm>
        <a:off x="0" y="1104438"/>
        <a:ext cx="2103120" cy="1040029"/>
      </dsp:txXfrm>
    </dsp:sp>
    <dsp:sp modelId="{2062B18A-04EA-4E81-B1E9-6609B5398670}">
      <dsp:nvSpPr>
        <dsp:cNvPr id="0" name=""/>
        <dsp:cNvSpPr/>
      </dsp:nvSpPr>
      <dsp:spPr>
        <a:xfrm>
          <a:off x="2103120" y="2206869"/>
          <a:ext cx="8412480" cy="104002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264167" rIns="163225" bIns="264167" numCol="1" spcCol="1270" anchor="t" anchorCtr="0">
          <a:noAutofit/>
        </a:bodyPr>
        <a:lstStyle/>
        <a:p>
          <a:pPr marL="0" lvl="0" indent="0" algn="l" defTabSz="533400">
            <a:lnSpc>
              <a:spcPct val="90000"/>
            </a:lnSpc>
            <a:spcBef>
              <a:spcPct val="0"/>
            </a:spcBef>
            <a:spcAft>
              <a:spcPct val="35000"/>
            </a:spcAft>
            <a:buNone/>
          </a:pPr>
          <a:r>
            <a:rPr lang="en-US" sz="1200" kern="1200"/>
            <a:t>Consider raising the prices for clothing and foot wear products.</a:t>
          </a:r>
        </a:p>
        <a:p>
          <a:pPr marL="57150" lvl="1" indent="-57150" algn="l" defTabSz="400050">
            <a:lnSpc>
              <a:spcPct val="90000"/>
            </a:lnSpc>
            <a:spcBef>
              <a:spcPct val="0"/>
            </a:spcBef>
            <a:spcAft>
              <a:spcPct val="15000"/>
            </a:spcAft>
            <a:buChar char="•"/>
          </a:pPr>
          <a:r>
            <a:rPr lang="en-US" sz="900" kern="1200"/>
            <a:t>The market trend shows that there is a constant steady revenue for these products, we can try raising the price of the products to test its elasticity.  If the product has high elasticity, we will see a higher increase in the revenue.</a:t>
          </a:r>
        </a:p>
      </dsp:txBody>
      <dsp:txXfrm>
        <a:off x="2103120" y="2206869"/>
        <a:ext cx="8412480" cy="1040029"/>
      </dsp:txXfrm>
    </dsp:sp>
    <dsp:sp modelId="{A92B5B65-EBB5-4FD3-88E4-CFFBA9CDC892}">
      <dsp:nvSpPr>
        <dsp:cNvPr id="0" name=""/>
        <dsp:cNvSpPr/>
      </dsp:nvSpPr>
      <dsp:spPr>
        <a:xfrm>
          <a:off x="0" y="2206869"/>
          <a:ext cx="2103120" cy="104002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02732" rIns="111290" bIns="102732" numCol="1" spcCol="1270" anchor="ctr" anchorCtr="0">
          <a:noAutofit/>
        </a:bodyPr>
        <a:lstStyle/>
        <a:p>
          <a:pPr marL="0" lvl="0" indent="0" algn="ctr" defTabSz="666750">
            <a:lnSpc>
              <a:spcPct val="90000"/>
            </a:lnSpc>
            <a:spcBef>
              <a:spcPct val="0"/>
            </a:spcBef>
            <a:spcAft>
              <a:spcPct val="35000"/>
            </a:spcAft>
            <a:buNone/>
          </a:pPr>
          <a:r>
            <a:rPr lang="en-US" sz="1500" kern="1200"/>
            <a:t>Consider</a:t>
          </a:r>
        </a:p>
      </dsp:txBody>
      <dsp:txXfrm>
        <a:off x="0" y="2206869"/>
        <a:ext cx="2103120" cy="1040029"/>
      </dsp:txXfrm>
    </dsp:sp>
    <dsp:sp modelId="{49966E31-CD92-4326-8F55-F74E5CC15E82}">
      <dsp:nvSpPr>
        <dsp:cNvPr id="0" name=""/>
        <dsp:cNvSpPr/>
      </dsp:nvSpPr>
      <dsp:spPr>
        <a:xfrm>
          <a:off x="2103120" y="3309300"/>
          <a:ext cx="8412480" cy="104002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264167" rIns="163225" bIns="264167" numCol="1" spcCol="1270" anchor="t" anchorCtr="0">
          <a:noAutofit/>
        </a:bodyPr>
        <a:lstStyle/>
        <a:p>
          <a:pPr marL="0" lvl="0" indent="0" algn="l" defTabSz="533400">
            <a:lnSpc>
              <a:spcPct val="90000"/>
            </a:lnSpc>
            <a:spcBef>
              <a:spcPct val="0"/>
            </a:spcBef>
            <a:spcAft>
              <a:spcPct val="35000"/>
            </a:spcAft>
            <a:buNone/>
          </a:pPr>
          <a:r>
            <a:rPr lang="en-US" sz="1200" kern="1200"/>
            <a:t>Investigate the reasons for drop in revenue when transiting to 2023</a:t>
          </a:r>
        </a:p>
        <a:p>
          <a:pPr marL="57150" lvl="1" indent="-57150" algn="l" defTabSz="400050">
            <a:lnSpc>
              <a:spcPct val="90000"/>
            </a:lnSpc>
            <a:spcBef>
              <a:spcPct val="0"/>
            </a:spcBef>
            <a:spcAft>
              <a:spcPct val="15000"/>
            </a:spcAft>
            <a:buChar char="•"/>
          </a:pPr>
          <a:r>
            <a:rPr lang="en-US" sz="900" kern="1200"/>
            <a:t>From the dataset visualization, it is very apparent that there is a massive decrease in sales across all branches despite it maintaining a steady revenue of over 80 million per year and  a couple of millions per month from 2019-2022. This is highly due to external or internal reasons which should be investigated.</a:t>
          </a:r>
        </a:p>
      </dsp:txBody>
      <dsp:txXfrm>
        <a:off x="2103120" y="3309300"/>
        <a:ext cx="8412480" cy="1040029"/>
      </dsp:txXfrm>
    </dsp:sp>
    <dsp:sp modelId="{62B8C22F-EE3B-4B21-B2CE-A26244F89ADA}">
      <dsp:nvSpPr>
        <dsp:cNvPr id="0" name=""/>
        <dsp:cNvSpPr/>
      </dsp:nvSpPr>
      <dsp:spPr>
        <a:xfrm>
          <a:off x="0" y="3309300"/>
          <a:ext cx="2103120" cy="104002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02732" rIns="111290" bIns="102732" numCol="1" spcCol="1270" anchor="ctr" anchorCtr="0">
          <a:noAutofit/>
        </a:bodyPr>
        <a:lstStyle/>
        <a:p>
          <a:pPr marL="0" lvl="0" indent="0" algn="ctr" defTabSz="666750">
            <a:lnSpc>
              <a:spcPct val="90000"/>
            </a:lnSpc>
            <a:spcBef>
              <a:spcPct val="0"/>
            </a:spcBef>
            <a:spcAft>
              <a:spcPct val="35000"/>
            </a:spcAft>
            <a:buNone/>
          </a:pPr>
          <a:r>
            <a:rPr lang="en-US" sz="1500" kern="1200"/>
            <a:t>Investigate</a:t>
          </a:r>
        </a:p>
      </dsp:txBody>
      <dsp:txXfrm>
        <a:off x="0" y="3309300"/>
        <a:ext cx="2103120" cy="10400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7FEBF-911B-426F-8E9D-45C50DA4452D}">
      <dsp:nvSpPr>
        <dsp:cNvPr id="0" name=""/>
        <dsp:cNvSpPr/>
      </dsp:nvSpPr>
      <dsp:spPr>
        <a:xfrm>
          <a:off x="1419886" y="29642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3E259D-7954-421F-9052-2624CE899230}">
      <dsp:nvSpPr>
        <dsp:cNvPr id="0" name=""/>
        <dsp:cNvSpPr/>
      </dsp:nvSpPr>
      <dsp:spPr>
        <a:xfrm>
          <a:off x="559800" y="19646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SG" sz="3600" b="1" kern="1200"/>
            <a:t>Topic selection</a:t>
          </a:r>
          <a:endParaRPr lang="en-US" sz="3600" kern="1200"/>
        </a:p>
      </dsp:txBody>
      <dsp:txXfrm>
        <a:off x="559800" y="1964650"/>
        <a:ext cx="4320000" cy="648000"/>
      </dsp:txXfrm>
    </dsp:sp>
    <dsp:sp modelId="{D9615738-B376-42DC-B9C1-B6B3B9D21FCE}">
      <dsp:nvSpPr>
        <dsp:cNvPr id="0" name=""/>
        <dsp:cNvSpPr/>
      </dsp:nvSpPr>
      <dsp:spPr>
        <a:xfrm>
          <a:off x="559800" y="2692542"/>
          <a:ext cx="4320000" cy="158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SG" sz="1700" kern="1200"/>
            <a:t>The dataset I chose have a very open range of topic I could go for, but I was lost as to where to start. I decided to dive into what data visualization I could create first using powerBI and python first, from there I went on with what I was more comfortable with.</a:t>
          </a:r>
          <a:endParaRPr lang="en-US" sz="1700" kern="1200"/>
        </a:p>
      </dsp:txBody>
      <dsp:txXfrm>
        <a:off x="559800" y="2692542"/>
        <a:ext cx="4320000" cy="1582968"/>
      </dsp:txXfrm>
    </dsp:sp>
    <dsp:sp modelId="{0724C448-00E4-4D0E-AD27-7417D791A30C}">
      <dsp:nvSpPr>
        <dsp:cNvPr id="0" name=""/>
        <dsp:cNvSpPr/>
      </dsp:nvSpPr>
      <dsp:spPr>
        <a:xfrm>
          <a:off x="7016921" y="29642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45D47C-DA54-4DE6-9149-EA9219E121C6}">
      <dsp:nvSpPr>
        <dsp:cNvPr id="0" name=""/>
        <dsp:cNvSpPr/>
      </dsp:nvSpPr>
      <dsp:spPr>
        <a:xfrm>
          <a:off x="5635800" y="19646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SG" sz="3600" b="1" kern="1200"/>
            <a:t>Data representation</a:t>
          </a:r>
          <a:endParaRPr lang="en-US" sz="3600" kern="1200"/>
        </a:p>
      </dsp:txBody>
      <dsp:txXfrm>
        <a:off x="5635800" y="1964650"/>
        <a:ext cx="4320000" cy="648000"/>
      </dsp:txXfrm>
    </dsp:sp>
    <dsp:sp modelId="{D1E08472-04CF-41E3-98E3-BDF8B20DBE64}">
      <dsp:nvSpPr>
        <dsp:cNvPr id="0" name=""/>
        <dsp:cNvSpPr/>
      </dsp:nvSpPr>
      <dsp:spPr>
        <a:xfrm>
          <a:off x="5635800" y="2692542"/>
          <a:ext cx="4320000" cy="158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SG" sz="1700" kern="1200"/>
            <a:t>I understood what topic I would show on my visualization but I was unsure how much exactly do I need to show and what. I had to do research on sales report online to get ideas and was constantly trying different charts. </a:t>
          </a:r>
          <a:endParaRPr lang="en-US" sz="1700" kern="1200"/>
        </a:p>
      </dsp:txBody>
      <dsp:txXfrm>
        <a:off x="5635800" y="2692542"/>
        <a:ext cx="4320000" cy="158296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3FD5-AE63-9FFB-BAC1-D7957D61F9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25B0AD7-4F84-45BF-3DFD-F0E3B8AB18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FCF0303-5FF6-C4D8-E4CD-6040B265DFF4}"/>
              </a:ext>
            </a:extLst>
          </p:cNvPr>
          <p:cNvSpPr>
            <a:spLocks noGrp="1"/>
          </p:cNvSpPr>
          <p:nvPr>
            <p:ph type="dt" sz="half" idx="10"/>
          </p:nvPr>
        </p:nvSpPr>
        <p:spPr/>
        <p:txBody>
          <a:bodyPr/>
          <a:lstStyle/>
          <a:p>
            <a:fld id="{48A87A34-81AB-432B-8DAE-1953F412C126}" type="datetimeFigureOut">
              <a:rPr lang="en-US" smtClean="0"/>
              <a:t>1/17/2025</a:t>
            </a:fld>
            <a:endParaRPr lang="en-US" dirty="0"/>
          </a:p>
        </p:txBody>
      </p:sp>
      <p:sp>
        <p:nvSpPr>
          <p:cNvPr id="5" name="Footer Placeholder 4">
            <a:extLst>
              <a:ext uri="{FF2B5EF4-FFF2-40B4-BE49-F238E27FC236}">
                <a16:creationId xmlns:a16="http://schemas.microsoft.com/office/drawing/2014/main" id="{845423A2-CA7C-8056-0365-6777091EF4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62CB7C-2A9A-4905-3568-58B321505E4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6545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B38C-F2E0-C72D-26E7-8884CF9382FF}"/>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68DFD34-3424-C03A-28EA-99655270E0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28EF5B2-D506-278B-2AF2-FAF76A937744}"/>
              </a:ext>
            </a:extLst>
          </p:cNvPr>
          <p:cNvSpPr>
            <a:spLocks noGrp="1"/>
          </p:cNvSpPr>
          <p:nvPr>
            <p:ph type="dt" sz="half" idx="10"/>
          </p:nvPr>
        </p:nvSpPr>
        <p:spPr/>
        <p:txBody>
          <a:bodyPr/>
          <a:lstStyle/>
          <a:p>
            <a:fld id="{48A87A34-81AB-432B-8DAE-1953F412C126}" type="datetimeFigureOut">
              <a:rPr lang="en-US" smtClean="0"/>
              <a:t>1/17/2025</a:t>
            </a:fld>
            <a:endParaRPr lang="en-US" dirty="0"/>
          </a:p>
        </p:txBody>
      </p:sp>
      <p:sp>
        <p:nvSpPr>
          <p:cNvPr id="5" name="Footer Placeholder 4">
            <a:extLst>
              <a:ext uri="{FF2B5EF4-FFF2-40B4-BE49-F238E27FC236}">
                <a16:creationId xmlns:a16="http://schemas.microsoft.com/office/drawing/2014/main" id="{1F13A594-72A5-7787-FA1C-C3E027C4C7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D829D2-EEC4-313A-F492-299B9A2B912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9923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6E06A1-9DC9-8D2E-5D1A-05C03F587A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9670C14-02B1-F149-CD38-DA3B2A9A01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F7FFF19-1B90-EE21-489E-D9C63C4C2F3B}"/>
              </a:ext>
            </a:extLst>
          </p:cNvPr>
          <p:cNvSpPr>
            <a:spLocks noGrp="1"/>
          </p:cNvSpPr>
          <p:nvPr>
            <p:ph type="dt" sz="half" idx="10"/>
          </p:nvPr>
        </p:nvSpPr>
        <p:spPr/>
        <p:txBody>
          <a:bodyPr/>
          <a:lstStyle/>
          <a:p>
            <a:fld id="{48A87A34-81AB-432B-8DAE-1953F412C126}" type="datetimeFigureOut">
              <a:rPr lang="en-US" smtClean="0"/>
              <a:t>1/17/2025</a:t>
            </a:fld>
            <a:endParaRPr lang="en-US" dirty="0"/>
          </a:p>
        </p:txBody>
      </p:sp>
      <p:sp>
        <p:nvSpPr>
          <p:cNvPr id="5" name="Footer Placeholder 4">
            <a:extLst>
              <a:ext uri="{FF2B5EF4-FFF2-40B4-BE49-F238E27FC236}">
                <a16:creationId xmlns:a16="http://schemas.microsoft.com/office/drawing/2014/main" id="{340B6248-39EB-C4FA-72CB-244545D79EA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05AE0E-E49D-F620-9795-82606556DD1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48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051C-1D91-DBF7-E53F-2C622E67782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6D34780-B07D-8CDB-E9DC-1EAF7359C6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271FAA1-F32E-F235-3C45-1653993B89B0}"/>
              </a:ext>
            </a:extLst>
          </p:cNvPr>
          <p:cNvSpPr>
            <a:spLocks noGrp="1"/>
          </p:cNvSpPr>
          <p:nvPr>
            <p:ph type="dt" sz="half" idx="10"/>
          </p:nvPr>
        </p:nvSpPr>
        <p:spPr/>
        <p:txBody>
          <a:bodyPr/>
          <a:lstStyle/>
          <a:p>
            <a:fld id="{48A87A34-81AB-432B-8DAE-1953F412C126}" type="datetimeFigureOut">
              <a:rPr lang="en-US" smtClean="0"/>
              <a:t>1/17/2025</a:t>
            </a:fld>
            <a:endParaRPr lang="en-US" dirty="0"/>
          </a:p>
        </p:txBody>
      </p:sp>
      <p:sp>
        <p:nvSpPr>
          <p:cNvPr id="5" name="Footer Placeholder 4">
            <a:extLst>
              <a:ext uri="{FF2B5EF4-FFF2-40B4-BE49-F238E27FC236}">
                <a16:creationId xmlns:a16="http://schemas.microsoft.com/office/drawing/2014/main" id="{467F4BF9-2518-F2FF-EC31-939863985E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8731B1-D634-3FCC-A184-4D837EA3488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1328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FB97E-6EDC-D700-DEAF-FA8136DA24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178DE46A-1FCC-0FB5-95BD-9171EF2DEA2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C843D2-D930-15DA-BED7-5216DD4C038D}"/>
              </a:ext>
            </a:extLst>
          </p:cNvPr>
          <p:cNvSpPr>
            <a:spLocks noGrp="1"/>
          </p:cNvSpPr>
          <p:nvPr>
            <p:ph type="dt" sz="half" idx="10"/>
          </p:nvPr>
        </p:nvSpPr>
        <p:spPr/>
        <p:txBody>
          <a:bodyPr/>
          <a:lstStyle/>
          <a:p>
            <a:fld id="{48A87A34-81AB-432B-8DAE-1953F412C126}" type="datetimeFigureOut">
              <a:rPr lang="en-US" smtClean="0"/>
              <a:t>1/17/2025</a:t>
            </a:fld>
            <a:endParaRPr lang="en-US" dirty="0"/>
          </a:p>
        </p:txBody>
      </p:sp>
      <p:sp>
        <p:nvSpPr>
          <p:cNvPr id="5" name="Footer Placeholder 4">
            <a:extLst>
              <a:ext uri="{FF2B5EF4-FFF2-40B4-BE49-F238E27FC236}">
                <a16:creationId xmlns:a16="http://schemas.microsoft.com/office/drawing/2014/main" id="{80767482-FF0F-562B-B492-568951EAD6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29E5301-4B7D-D2D2-F9E6-95C8260FB95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408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CC83-386C-38E3-AF02-2F0A33522EA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42B8632-B215-0452-358F-2367708C02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B84A2238-D20F-5076-1A13-29FF7A3CBD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B05604A9-8006-DF14-8495-A73B2399DB85}"/>
              </a:ext>
            </a:extLst>
          </p:cNvPr>
          <p:cNvSpPr>
            <a:spLocks noGrp="1"/>
          </p:cNvSpPr>
          <p:nvPr>
            <p:ph type="dt" sz="half" idx="10"/>
          </p:nvPr>
        </p:nvSpPr>
        <p:spPr/>
        <p:txBody>
          <a:bodyPr/>
          <a:lstStyle/>
          <a:p>
            <a:fld id="{48A87A34-81AB-432B-8DAE-1953F412C126}" type="datetimeFigureOut">
              <a:rPr lang="en-US" smtClean="0"/>
              <a:t>1/17/2025</a:t>
            </a:fld>
            <a:endParaRPr lang="en-US" dirty="0"/>
          </a:p>
        </p:txBody>
      </p:sp>
      <p:sp>
        <p:nvSpPr>
          <p:cNvPr id="6" name="Footer Placeholder 5">
            <a:extLst>
              <a:ext uri="{FF2B5EF4-FFF2-40B4-BE49-F238E27FC236}">
                <a16:creationId xmlns:a16="http://schemas.microsoft.com/office/drawing/2014/main" id="{2E4DC382-E43D-59BC-FC63-164CF21D8B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5A68AE-C0EB-BF5C-9C2B-7EF95D07113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492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60B8A-D6E4-9E54-5D9D-10343C22975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0B973DA-5C40-9168-E7D9-4F0627ABF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BE197A-1CF4-0D1A-8F14-B6B9BAADB9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62D986B-723F-4264-AE94-0CD9D9C869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A6CD5-5B54-6D65-E7DC-1F2A194C18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BA0866F1-458E-88D6-CE5D-35B968575FA6}"/>
              </a:ext>
            </a:extLst>
          </p:cNvPr>
          <p:cNvSpPr>
            <a:spLocks noGrp="1"/>
          </p:cNvSpPr>
          <p:nvPr>
            <p:ph type="dt" sz="half" idx="10"/>
          </p:nvPr>
        </p:nvSpPr>
        <p:spPr/>
        <p:txBody>
          <a:bodyPr/>
          <a:lstStyle/>
          <a:p>
            <a:fld id="{48A87A34-81AB-432B-8DAE-1953F412C126}" type="datetimeFigureOut">
              <a:rPr lang="en-US" smtClean="0"/>
              <a:t>1/17/2025</a:t>
            </a:fld>
            <a:endParaRPr lang="en-US" dirty="0"/>
          </a:p>
        </p:txBody>
      </p:sp>
      <p:sp>
        <p:nvSpPr>
          <p:cNvPr id="8" name="Footer Placeholder 7">
            <a:extLst>
              <a:ext uri="{FF2B5EF4-FFF2-40B4-BE49-F238E27FC236}">
                <a16:creationId xmlns:a16="http://schemas.microsoft.com/office/drawing/2014/main" id="{BF9045E5-CFFD-F6EA-899D-27F0DE1C3A8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B1FF4F2-C40B-E1F4-F791-A2CF4701791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797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4D2C-309F-4BB7-687E-86110862EC14}"/>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4815B0C-6E4D-325B-9A96-896B09D425D9}"/>
              </a:ext>
            </a:extLst>
          </p:cNvPr>
          <p:cNvSpPr>
            <a:spLocks noGrp="1"/>
          </p:cNvSpPr>
          <p:nvPr>
            <p:ph type="dt" sz="half" idx="10"/>
          </p:nvPr>
        </p:nvSpPr>
        <p:spPr/>
        <p:txBody>
          <a:bodyPr/>
          <a:lstStyle/>
          <a:p>
            <a:fld id="{48A87A34-81AB-432B-8DAE-1953F412C126}" type="datetimeFigureOut">
              <a:rPr lang="en-US" smtClean="0"/>
              <a:t>1/17/2025</a:t>
            </a:fld>
            <a:endParaRPr lang="en-US" dirty="0"/>
          </a:p>
        </p:txBody>
      </p:sp>
      <p:sp>
        <p:nvSpPr>
          <p:cNvPr id="4" name="Footer Placeholder 3">
            <a:extLst>
              <a:ext uri="{FF2B5EF4-FFF2-40B4-BE49-F238E27FC236}">
                <a16:creationId xmlns:a16="http://schemas.microsoft.com/office/drawing/2014/main" id="{05B6E0FB-57A2-07C9-3B90-C7AA2D8621E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4610DEE-29AC-69FF-0501-27985B8FC40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5553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03C039-4522-F77B-E88B-213EBB3F3DCC}"/>
              </a:ext>
            </a:extLst>
          </p:cNvPr>
          <p:cNvSpPr>
            <a:spLocks noGrp="1"/>
          </p:cNvSpPr>
          <p:nvPr>
            <p:ph type="dt" sz="half" idx="10"/>
          </p:nvPr>
        </p:nvSpPr>
        <p:spPr/>
        <p:txBody>
          <a:bodyPr/>
          <a:lstStyle/>
          <a:p>
            <a:fld id="{48A87A34-81AB-432B-8DAE-1953F412C126}" type="datetimeFigureOut">
              <a:rPr lang="en-US" smtClean="0"/>
              <a:t>1/17/2025</a:t>
            </a:fld>
            <a:endParaRPr lang="en-US" dirty="0"/>
          </a:p>
        </p:txBody>
      </p:sp>
      <p:sp>
        <p:nvSpPr>
          <p:cNvPr id="3" name="Footer Placeholder 2">
            <a:extLst>
              <a:ext uri="{FF2B5EF4-FFF2-40B4-BE49-F238E27FC236}">
                <a16:creationId xmlns:a16="http://schemas.microsoft.com/office/drawing/2014/main" id="{69479D6E-92CA-2580-F8B1-69C28A84B44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34F4D96-EF2C-7D9B-4855-29A29E43F9F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5853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D1C2F-7269-ADA6-603E-804A56C25F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21EC909-3A2B-1DCB-C3FF-9F23028CB3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6C55CFA-6A6E-AE8F-8865-6FB3D15E5D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16735-C0FF-9EC7-CEB4-DBBEEB63FEAC}"/>
              </a:ext>
            </a:extLst>
          </p:cNvPr>
          <p:cNvSpPr>
            <a:spLocks noGrp="1"/>
          </p:cNvSpPr>
          <p:nvPr>
            <p:ph type="dt" sz="half" idx="10"/>
          </p:nvPr>
        </p:nvSpPr>
        <p:spPr/>
        <p:txBody>
          <a:bodyPr/>
          <a:lstStyle/>
          <a:p>
            <a:fld id="{48A87A34-81AB-432B-8DAE-1953F412C126}" type="datetimeFigureOut">
              <a:rPr lang="en-US" smtClean="0"/>
              <a:t>1/17/2025</a:t>
            </a:fld>
            <a:endParaRPr lang="en-US" dirty="0"/>
          </a:p>
        </p:txBody>
      </p:sp>
      <p:sp>
        <p:nvSpPr>
          <p:cNvPr id="6" name="Footer Placeholder 5">
            <a:extLst>
              <a:ext uri="{FF2B5EF4-FFF2-40B4-BE49-F238E27FC236}">
                <a16:creationId xmlns:a16="http://schemas.microsoft.com/office/drawing/2014/main" id="{C6F4958D-E976-28FF-9CB2-E049DBAA49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BFE1D6B-A9EE-702D-584F-F9D1C5F7DBB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6821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23F9-C5C6-BDCA-1C69-8479BEEE9C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373B7C2-14E4-9674-E207-7855AAAAE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F41253B0-4773-ADF5-C074-776AB35347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BC1DB7-67E3-26BA-DC62-85171CC1F979}"/>
              </a:ext>
            </a:extLst>
          </p:cNvPr>
          <p:cNvSpPr>
            <a:spLocks noGrp="1"/>
          </p:cNvSpPr>
          <p:nvPr>
            <p:ph type="dt" sz="half" idx="10"/>
          </p:nvPr>
        </p:nvSpPr>
        <p:spPr/>
        <p:txBody>
          <a:bodyPr/>
          <a:lstStyle/>
          <a:p>
            <a:fld id="{48A87A34-81AB-432B-8DAE-1953F412C126}" type="datetimeFigureOut">
              <a:rPr lang="en-US" smtClean="0"/>
              <a:t>1/17/2025</a:t>
            </a:fld>
            <a:endParaRPr lang="en-US" dirty="0"/>
          </a:p>
        </p:txBody>
      </p:sp>
      <p:sp>
        <p:nvSpPr>
          <p:cNvPr id="6" name="Footer Placeholder 5">
            <a:extLst>
              <a:ext uri="{FF2B5EF4-FFF2-40B4-BE49-F238E27FC236}">
                <a16:creationId xmlns:a16="http://schemas.microsoft.com/office/drawing/2014/main" id="{4ADDAF8C-516D-DCA7-45BD-4F4A8695E91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B0B235-1FA7-BF93-D015-3B9470C12CE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804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A8244B-706E-E224-5882-F2E912CEB0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FEA698D-53B2-E0FC-1FBD-6283E5F6E6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A863891-F39A-9DC3-B985-0E5679A6BA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A87A34-81AB-432B-8DAE-1953F412C126}" type="datetimeFigureOut">
              <a:rPr lang="en-US" smtClean="0"/>
              <a:pPr/>
              <a:t>1/17/2025</a:t>
            </a:fld>
            <a:endParaRPr lang="en-US" dirty="0"/>
          </a:p>
        </p:txBody>
      </p:sp>
      <p:sp>
        <p:nvSpPr>
          <p:cNvPr id="5" name="Footer Placeholder 4">
            <a:extLst>
              <a:ext uri="{FF2B5EF4-FFF2-40B4-BE49-F238E27FC236}">
                <a16:creationId xmlns:a16="http://schemas.microsoft.com/office/drawing/2014/main" id="{3864E00E-399B-EC3C-6A38-DFC649A8AD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2B88397-1E04-B983-1805-EE63C43646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2722001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516D-A530-6B75-7E63-D2878DD4BC2A}"/>
              </a:ext>
            </a:extLst>
          </p:cNvPr>
          <p:cNvSpPr>
            <a:spLocks noGrp="1"/>
          </p:cNvSpPr>
          <p:nvPr>
            <p:ph type="ctrTitle"/>
          </p:nvPr>
        </p:nvSpPr>
        <p:spPr>
          <a:xfrm>
            <a:off x="1100051" y="868362"/>
            <a:ext cx="9886384" cy="2387600"/>
          </a:xfrm>
        </p:spPr>
        <p:txBody>
          <a:bodyPr/>
          <a:lstStyle/>
          <a:p>
            <a:r>
              <a:rPr lang="en-SG" dirty="0"/>
              <a:t>Market Analysis using Power Bi</a:t>
            </a:r>
          </a:p>
        </p:txBody>
      </p:sp>
      <p:sp>
        <p:nvSpPr>
          <p:cNvPr id="3" name="Subtitle 2">
            <a:extLst>
              <a:ext uri="{FF2B5EF4-FFF2-40B4-BE49-F238E27FC236}">
                <a16:creationId xmlns:a16="http://schemas.microsoft.com/office/drawing/2014/main" id="{78F62ADF-C612-4F96-9E02-4651359D5D05}"/>
              </a:ext>
            </a:extLst>
          </p:cNvPr>
          <p:cNvSpPr>
            <a:spLocks noGrp="1"/>
          </p:cNvSpPr>
          <p:nvPr>
            <p:ph type="subTitle" idx="1"/>
          </p:nvPr>
        </p:nvSpPr>
        <p:spPr/>
        <p:txBody>
          <a:bodyPr/>
          <a:lstStyle/>
          <a:p>
            <a:r>
              <a:rPr lang="en-SG" dirty="0"/>
              <a:t>Capstone Project</a:t>
            </a:r>
          </a:p>
        </p:txBody>
      </p:sp>
      <p:sp>
        <p:nvSpPr>
          <p:cNvPr id="4" name="TextBox 3">
            <a:extLst>
              <a:ext uri="{FF2B5EF4-FFF2-40B4-BE49-F238E27FC236}">
                <a16:creationId xmlns:a16="http://schemas.microsoft.com/office/drawing/2014/main" id="{3D3ADCD8-D667-9FFB-9457-59C4713FCDE2}"/>
              </a:ext>
            </a:extLst>
          </p:cNvPr>
          <p:cNvSpPr txBox="1"/>
          <p:nvPr/>
        </p:nvSpPr>
        <p:spPr>
          <a:xfrm>
            <a:off x="1100051" y="5810250"/>
            <a:ext cx="7181850" cy="369332"/>
          </a:xfrm>
          <a:prstGeom prst="rect">
            <a:avLst/>
          </a:prstGeom>
          <a:noFill/>
        </p:spPr>
        <p:txBody>
          <a:bodyPr wrap="square" rtlCol="0">
            <a:spAutoFit/>
          </a:bodyPr>
          <a:lstStyle/>
          <a:p>
            <a:r>
              <a:rPr lang="en-SG" dirty="0"/>
              <a:t>Nico Tham Li De</a:t>
            </a:r>
          </a:p>
        </p:txBody>
      </p:sp>
    </p:spTree>
    <p:extLst>
      <p:ext uri="{BB962C8B-B14F-4D97-AF65-F5344CB8AC3E}">
        <p14:creationId xmlns:p14="http://schemas.microsoft.com/office/powerpoint/2010/main" val="1825752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A9D0FD-E7C3-AB5B-EC16-B58EE325D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1A0170-7811-04C5-6826-687CBABA343A}"/>
              </a:ext>
            </a:extLst>
          </p:cNvPr>
          <p:cNvSpPr>
            <a:spLocks noGrp="1"/>
          </p:cNvSpPr>
          <p:nvPr>
            <p:ph type="title"/>
          </p:nvPr>
        </p:nvSpPr>
        <p:spPr/>
        <p:txBody>
          <a:bodyPr>
            <a:normAutofit/>
          </a:bodyPr>
          <a:lstStyle/>
          <a:p>
            <a:r>
              <a:rPr lang="en-SG" dirty="0"/>
              <a:t>Data transformation - Customer</a:t>
            </a:r>
          </a:p>
        </p:txBody>
      </p:sp>
      <p:sp>
        <p:nvSpPr>
          <p:cNvPr id="3" name="Content Placeholder 2">
            <a:extLst>
              <a:ext uri="{FF2B5EF4-FFF2-40B4-BE49-F238E27FC236}">
                <a16:creationId xmlns:a16="http://schemas.microsoft.com/office/drawing/2014/main" id="{FB2F2459-0D3B-8309-9FA2-580EE7EDCC2D}"/>
              </a:ext>
            </a:extLst>
          </p:cNvPr>
          <p:cNvSpPr>
            <a:spLocks noGrp="1"/>
          </p:cNvSpPr>
          <p:nvPr>
            <p:ph idx="1"/>
          </p:nvPr>
        </p:nvSpPr>
        <p:spPr>
          <a:xfrm>
            <a:off x="1097279" y="1845734"/>
            <a:ext cx="6454987" cy="4023360"/>
          </a:xfrm>
        </p:spPr>
        <p:txBody>
          <a:bodyPr>
            <a:normAutofit/>
          </a:bodyPr>
          <a:lstStyle/>
          <a:p>
            <a:pPr marL="0" indent="0">
              <a:buNone/>
            </a:pPr>
            <a:r>
              <a:rPr lang="en-SG" dirty="0"/>
              <a:t>Adding of a conditional column to categorize age into different groups </a:t>
            </a:r>
          </a:p>
          <a:p>
            <a:pPr marL="457200" indent="-457200">
              <a:buFont typeface="+mj-lt"/>
              <a:buAutoNum type="arabicPeriod"/>
            </a:pPr>
            <a:r>
              <a:rPr lang="en-SG" dirty="0"/>
              <a:t>Below 20</a:t>
            </a:r>
          </a:p>
          <a:p>
            <a:pPr marL="457200" indent="-457200">
              <a:buFont typeface="+mj-lt"/>
              <a:buAutoNum type="arabicPeriod"/>
            </a:pPr>
            <a:r>
              <a:rPr lang="en-SG" dirty="0"/>
              <a:t>20-29</a:t>
            </a:r>
          </a:p>
          <a:p>
            <a:pPr marL="457200" indent="-457200">
              <a:buFont typeface="+mj-lt"/>
              <a:buAutoNum type="arabicPeriod"/>
            </a:pPr>
            <a:r>
              <a:rPr lang="en-SG" dirty="0"/>
              <a:t>30-39</a:t>
            </a:r>
          </a:p>
          <a:p>
            <a:pPr marL="457200" indent="-457200">
              <a:buFont typeface="+mj-lt"/>
              <a:buAutoNum type="arabicPeriod"/>
            </a:pPr>
            <a:r>
              <a:rPr lang="en-SG" dirty="0"/>
              <a:t>40-49</a:t>
            </a:r>
          </a:p>
          <a:p>
            <a:pPr marL="457200" indent="-457200">
              <a:buFont typeface="+mj-lt"/>
              <a:buAutoNum type="arabicPeriod"/>
            </a:pPr>
            <a:r>
              <a:rPr lang="en-SG" dirty="0"/>
              <a:t>50-59</a:t>
            </a:r>
          </a:p>
          <a:p>
            <a:pPr marL="457200" indent="-457200">
              <a:buFont typeface="+mj-lt"/>
              <a:buAutoNum type="arabicPeriod"/>
            </a:pPr>
            <a:r>
              <a:rPr lang="en-SG" dirty="0"/>
              <a:t>60 and above</a:t>
            </a:r>
          </a:p>
        </p:txBody>
      </p:sp>
      <p:pic>
        <p:nvPicPr>
          <p:cNvPr id="6" name="Picture 5">
            <a:extLst>
              <a:ext uri="{FF2B5EF4-FFF2-40B4-BE49-F238E27FC236}">
                <a16:creationId xmlns:a16="http://schemas.microsoft.com/office/drawing/2014/main" id="{959BE39B-898F-77CE-728A-AD99A678ACD2}"/>
              </a:ext>
            </a:extLst>
          </p:cNvPr>
          <p:cNvPicPr>
            <a:picLocks noChangeAspect="1"/>
          </p:cNvPicPr>
          <p:nvPr/>
        </p:nvPicPr>
        <p:blipFill>
          <a:blip r:embed="rId2"/>
          <a:stretch>
            <a:fillRect/>
          </a:stretch>
        </p:blipFill>
        <p:spPr>
          <a:xfrm>
            <a:off x="7449070" y="2812269"/>
            <a:ext cx="4583101" cy="2090289"/>
          </a:xfrm>
          <a:prstGeom prst="rect">
            <a:avLst/>
          </a:prstGeom>
        </p:spPr>
      </p:pic>
    </p:spTree>
    <p:extLst>
      <p:ext uri="{BB962C8B-B14F-4D97-AF65-F5344CB8AC3E}">
        <p14:creationId xmlns:p14="http://schemas.microsoft.com/office/powerpoint/2010/main" val="131259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6B3D7-418A-2AC6-A771-F4AA954CD707}"/>
              </a:ext>
            </a:extLst>
          </p:cNvPr>
          <p:cNvSpPr>
            <a:spLocks noGrp="1"/>
          </p:cNvSpPr>
          <p:nvPr>
            <p:ph type="title"/>
          </p:nvPr>
        </p:nvSpPr>
        <p:spPr/>
        <p:txBody>
          <a:bodyPr/>
          <a:lstStyle/>
          <a:p>
            <a:r>
              <a:rPr lang="en-SG" dirty="0"/>
              <a:t>Data transformation - purchase</a:t>
            </a:r>
          </a:p>
        </p:txBody>
      </p:sp>
      <p:sp>
        <p:nvSpPr>
          <p:cNvPr id="3" name="Content Placeholder 2">
            <a:extLst>
              <a:ext uri="{FF2B5EF4-FFF2-40B4-BE49-F238E27FC236}">
                <a16:creationId xmlns:a16="http://schemas.microsoft.com/office/drawing/2014/main" id="{1A660938-FE63-962F-841C-746738E97AD1}"/>
              </a:ext>
            </a:extLst>
          </p:cNvPr>
          <p:cNvSpPr>
            <a:spLocks noGrp="1"/>
          </p:cNvSpPr>
          <p:nvPr>
            <p:ph idx="1"/>
          </p:nvPr>
        </p:nvSpPr>
        <p:spPr>
          <a:xfrm>
            <a:off x="1097280" y="1845734"/>
            <a:ext cx="10654118" cy="4023360"/>
          </a:xfrm>
        </p:spPr>
        <p:txBody>
          <a:bodyPr>
            <a:normAutofit lnSpcReduction="10000"/>
          </a:bodyPr>
          <a:lstStyle/>
          <a:p>
            <a:pPr marL="0" indent="0">
              <a:buNone/>
            </a:pPr>
            <a:r>
              <a:rPr lang="en-SG" dirty="0"/>
              <a:t>Added a new calculation column through power bi to calculate the revenue earned from each purchase. </a:t>
            </a:r>
          </a:p>
          <a:p>
            <a:pPr marL="0" indent="0">
              <a:buNone/>
            </a:pPr>
            <a:r>
              <a:rPr lang="en-SG" b="1" u="sng" dirty="0"/>
              <a:t>Formula</a:t>
            </a:r>
          </a:p>
          <a:p>
            <a:pPr marL="0" indent="0">
              <a:buNone/>
            </a:pPr>
            <a:r>
              <a:rPr lang="en-GB" b="0" dirty="0">
                <a:solidFill>
                  <a:srgbClr val="000000"/>
                </a:solidFill>
                <a:effectLst/>
                <a:latin typeface="Consolas" panose="020B0609020204030204" pitchFamily="49" charset="0"/>
              </a:rPr>
              <a:t>Revenue = (((</a:t>
            </a:r>
            <a:r>
              <a:rPr lang="en-GB" b="0" dirty="0">
                <a:solidFill>
                  <a:srgbClr val="001080"/>
                </a:solidFill>
                <a:effectLst/>
                <a:latin typeface="Consolas" panose="020B0609020204030204" pitchFamily="49" charset="0"/>
              </a:rPr>
              <a:t>purchase[price]</a:t>
            </a:r>
            <a:r>
              <a:rPr lang="en-GB" b="0" dirty="0">
                <a:solidFill>
                  <a:srgbClr val="000000"/>
                </a:solidFill>
                <a:effectLst/>
                <a:latin typeface="Consolas" panose="020B0609020204030204" pitchFamily="49" charset="0"/>
              </a:rPr>
              <a:t>-(</a:t>
            </a:r>
            <a:r>
              <a:rPr lang="en-GB" b="0" dirty="0">
                <a:solidFill>
                  <a:srgbClr val="001080"/>
                </a:solidFill>
                <a:effectLst/>
                <a:latin typeface="Consolas" panose="020B0609020204030204" pitchFamily="49" charset="0"/>
              </a:rPr>
              <a:t>purchase[price]</a:t>
            </a:r>
            <a:r>
              <a:rPr lang="en-GB" b="0" dirty="0">
                <a:solidFill>
                  <a:srgbClr val="000000"/>
                </a:solidFill>
                <a:effectLst/>
                <a:latin typeface="Consolas" panose="020B0609020204030204" pitchFamily="49" charset="0"/>
              </a:rPr>
              <a:t>*</a:t>
            </a:r>
            <a:r>
              <a:rPr lang="en-GB" b="0" dirty="0">
                <a:solidFill>
                  <a:srgbClr val="001080"/>
                </a:solidFill>
                <a:effectLst/>
                <a:latin typeface="Consolas" panose="020B0609020204030204" pitchFamily="49" charset="0"/>
              </a:rPr>
              <a:t>purchase[discount]</a:t>
            </a:r>
            <a:r>
              <a:rPr lang="en-GB" b="0" dirty="0">
                <a:solidFill>
                  <a:srgbClr val="000000"/>
                </a:solidFill>
                <a:effectLst/>
                <a:latin typeface="Consolas" panose="020B0609020204030204" pitchFamily="49" charset="0"/>
              </a:rPr>
              <a:t>))*(</a:t>
            </a:r>
            <a:r>
              <a:rPr lang="en-GB" b="0" dirty="0">
                <a:solidFill>
                  <a:srgbClr val="098658"/>
                </a:solidFill>
                <a:effectLst/>
                <a:latin typeface="Consolas" panose="020B0609020204030204" pitchFamily="49" charset="0"/>
              </a:rPr>
              <a:t>1</a:t>
            </a:r>
            <a:r>
              <a:rPr lang="en-GB" b="0" dirty="0">
                <a:solidFill>
                  <a:srgbClr val="000000"/>
                </a:solidFill>
                <a:effectLst/>
                <a:latin typeface="Consolas" panose="020B0609020204030204" pitchFamily="49" charset="0"/>
              </a:rPr>
              <a:t>+</a:t>
            </a:r>
            <a:r>
              <a:rPr lang="en-GB" b="0" dirty="0">
                <a:solidFill>
                  <a:srgbClr val="001080"/>
                </a:solidFill>
                <a:effectLst/>
                <a:latin typeface="Consolas" panose="020B0609020204030204" pitchFamily="49" charset="0"/>
              </a:rPr>
              <a:t>purchase[tax]</a:t>
            </a:r>
            <a:r>
              <a:rPr lang="en-GB" b="0" dirty="0">
                <a:solidFill>
                  <a:srgbClr val="000000"/>
                </a:solidFill>
                <a:effectLst/>
                <a:latin typeface="Consolas" panose="020B0609020204030204" pitchFamily="49" charset="0"/>
              </a:rPr>
              <a:t>))*</a:t>
            </a:r>
            <a:r>
              <a:rPr lang="en-GB" b="0" dirty="0">
                <a:solidFill>
                  <a:srgbClr val="001080"/>
                </a:solidFill>
                <a:effectLst/>
                <a:latin typeface="Consolas" panose="020B0609020204030204" pitchFamily="49" charset="0"/>
              </a:rPr>
              <a:t>purchase[quantity]</a:t>
            </a:r>
            <a:r>
              <a:rPr lang="en-GB" b="0" dirty="0">
                <a:solidFill>
                  <a:srgbClr val="000000"/>
                </a:solidFill>
                <a:effectLst/>
                <a:latin typeface="Consolas" panose="020B0609020204030204" pitchFamily="49" charset="0"/>
              </a:rPr>
              <a:t>)+</a:t>
            </a:r>
            <a:r>
              <a:rPr lang="en-GB" b="0" dirty="0">
                <a:solidFill>
                  <a:srgbClr val="001080"/>
                </a:solidFill>
                <a:effectLst/>
                <a:latin typeface="Consolas" panose="020B0609020204030204" pitchFamily="49" charset="0"/>
              </a:rPr>
              <a:t>purchase[</a:t>
            </a:r>
            <a:r>
              <a:rPr lang="en-GB" b="0" dirty="0" err="1">
                <a:solidFill>
                  <a:srgbClr val="001080"/>
                </a:solidFill>
                <a:effectLst/>
                <a:latin typeface="Consolas" panose="020B0609020204030204" pitchFamily="49" charset="0"/>
              </a:rPr>
              <a:t>shipping_cost</a:t>
            </a:r>
            <a:r>
              <a:rPr lang="en-GB" b="0" dirty="0">
                <a:solidFill>
                  <a:srgbClr val="001080"/>
                </a:solidFill>
                <a:effectLst/>
                <a:latin typeface="Consolas" panose="020B0609020204030204" pitchFamily="49" charset="0"/>
              </a:rPr>
              <a:t>]</a:t>
            </a:r>
          </a:p>
          <a:p>
            <a:pPr marL="0" indent="0">
              <a:buNone/>
            </a:pPr>
            <a:endParaRPr lang="en-GB" dirty="0">
              <a:solidFill>
                <a:srgbClr val="001080"/>
              </a:solidFill>
              <a:latin typeface="Consolas" panose="020B0609020204030204" pitchFamily="49" charset="0"/>
            </a:endParaRPr>
          </a:p>
          <a:p>
            <a:pPr marL="0" indent="0">
              <a:buNone/>
            </a:pPr>
            <a:r>
              <a:rPr lang="en-GB" b="1" u="sng" dirty="0">
                <a:solidFill>
                  <a:schemeClr val="tx1"/>
                </a:solidFill>
                <a:effectLst/>
                <a:latin typeface="Calibri" panose="020F0502020204030204" pitchFamily="34" charset="0"/>
                <a:cs typeface="Calibri" panose="020F0502020204030204" pitchFamily="34" charset="0"/>
              </a:rPr>
              <a:t>Breakdown</a:t>
            </a:r>
          </a:p>
          <a:p>
            <a:pPr marL="0" indent="0">
              <a:buNone/>
            </a:pPr>
            <a:r>
              <a:rPr lang="en-GB" b="0" dirty="0">
                <a:solidFill>
                  <a:schemeClr val="tx1"/>
                </a:solidFill>
                <a:effectLst/>
                <a:latin typeface="Calibri" panose="020F0502020204030204" pitchFamily="34" charset="0"/>
                <a:cs typeface="Calibri" panose="020F0502020204030204" pitchFamily="34" charset="0"/>
              </a:rPr>
              <a:t>Revenue = ((Price – discount given + tax ) * quantity ) + shipping cost</a:t>
            </a:r>
          </a:p>
          <a:p>
            <a:pPr marL="0" indent="0">
              <a:buNone/>
            </a:pPr>
            <a:endParaRPr lang="en-SG" dirty="0"/>
          </a:p>
        </p:txBody>
      </p:sp>
    </p:spTree>
    <p:extLst>
      <p:ext uri="{BB962C8B-B14F-4D97-AF65-F5344CB8AC3E}">
        <p14:creationId xmlns:p14="http://schemas.microsoft.com/office/powerpoint/2010/main" val="4062459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DA44-6C76-67F1-99BA-CF0A67D7E788}"/>
              </a:ext>
            </a:extLst>
          </p:cNvPr>
          <p:cNvSpPr>
            <a:spLocks noGrp="1"/>
          </p:cNvSpPr>
          <p:nvPr>
            <p:ph type="title"/>
          </p:nvPr>
        </p:nvSpPr>
        <p:spPr>
          <a:xfrm>
            <a:off x="7534655" y="634946"/>
            <a:ext cx="4015087" cy="1450757"/>
          </a:xfrm>
        </p:spPr>
        <p:txBody>
          <a:bodyPr>
            <a:normAutofit/>
          </a:bodyPr>
          <a:lstStyle/>
          <a:p>
            <a:r>
              <a:rPr lang="en-SG"/>
              <a:t>Understanding our customers</a:t>
            </a:r>
          </a:p>
        </p:txBody>
      </p:sp>
      <p:sp>
        <p:nvSpPr>
          <p:cNvPr id="88" name="Content Placeholder 8">
            <a:extLst>
              <a:ext uri="{FF2B5EF4-FFF2-40B4-BE49-F238E27FC236}">
                <a16:creationId xmlns:a16="http://schemas.microsoft.com/office/drawing/2014/main" id="{FDA18E23-47B5-BAD6-3BEE-FAB007AD09D4}"/>
              </a:ext>
            </a:extLst>
          </p:cNvPr>
          <p:cNvSpPr>
            <a:spLocks noGrp="1"/>
          </p:cNvSpPr>
          <p:nvPr>
            <p:ph idx="1"/>
          </p:nvPr>
        </p:nvSpPr>
        <p:spPr>
          <a:xfrm>
            <a:off x="7324253" y="2198914"/>
            <a:ext cx="4225489" cy="3670180"/>
          </a:xfrm>
        </p:spPr>
        <p:txBody>
          <a:bodyPr>
            <a:normAutofit/>
          </a:bodyPr>
          <a:lstStyle/>
          <a:p>
            <a:r>
              <a:rPr lang="en-SG" sz="1800" b="1" dirty="0"/>
              <a:t>Gender:</a:t>
            </a:r>
            <a:r>
              <a:rPr lang="en-SG" sz="1800" dirty="0"/>
              <a:t> </a:t>
            </a:r>
          </a:p>
          <a:p>
            <a:pPr lvl="1"/>
            <a:r>
              <a:rPr lang="en-SG" sz="1400" dirty="0"/>
              <a:t>The overall ratio of Male and Females is pretty even with it skewing slightly to Males.</a:t>
            </a:r>
          </a:p>
          <a:p>
            <a:r>
              <a:rPr lang="en-SG" sz="1800" b="1" dirty="0"/>
              <a:t>Income</a:t>
            </a:r>
            <a:r>
              <a:rPr lang="en-SG" sz="1800" dirty="0"/>
              <a:t>: </a:t>
            </a:r>
          </a:p>
          <a:p>
            <a:pPr lvl="1"/>
            <a:r>
              <a:rPr lang="en-SG" sz="1400" dirty="0"/>
              <a:t>The average income shows that Brazil customer’s are more well off than other countries but has lower amount of customers.  </a:t>
            </a:r>
          </a:p>
          <a:p>
            <a:r>
              <a:rPr lang="en-SG" sz="1800" b="1" dirty="0"/>
              <a:t>Age Group: </a:t>
            </a:r>
          </a:p>
          <a:p>
            <a:pPr lvl="1"/>
            <a:r>
              <a:rPr lang="en-SG" sz="1400" dirty="0"/>
              <a:t>Majority of the customer are amongst the age of 20 - 59</a:t>
            </a:r>
            <a:endParaRPr lang="en-SG" sz="1400" b="1" dirty="0"/>
          </a:p>
          <a:p>
            <a:r>
              <a:rPr lang="en-SG" sz="1800" b="1" dirty="0"/>
              <a:t>Quantity: </a:t>
            </a:r>
          </a:p>
          <a:p>
            <a:pPr lvl="1"/>
            <a:r>
              <a:rPr lang="en-SG" sz="1400" dirty="0"/>
              <a:t>The biggest bulk of our customer is from Columbia with Chile coming in second </a:t>
            </a:r>
            <a:endParaRPr lang="en-SG" sz="1400" b="1" dirty="0"/>
          </a:p>
        </p:txBody>
      </p:sp>
      <p:pic>
        <p:nvPicPr>
          <p:cNvPr id="15" name="Picture 14">
            <a:extLst>
              <a:ext uri="{FF2B5EF4-FFF2-40B4-BE49-F238E27FC236}">
                <a16:creationId xmlns:a16="http://schemas.microsoft.com/office/drawing/2014/main" id="{EC2DB213-8290-DD5E-CF83-E039B9BB9A22}"/>
              </a:ext>
            </a:extLst>
          </p:cNvPr>
          <p:cNvPicPr>
            <a:picLocks noChangeAspect="1"/>
          </p:cNvPicPr>
          <p:nvPr/>
        </p:nvPicPr>
        <p:blipFill>
          <a:blip r:embed="rId2"/>
          <a:srcRect l="-862" r="-781" b="-2"/>
          <a:stretch/>
        </p:blipFill>
        <p:spPr>
          <a:xfrm>
            <a:off x="31587" y="2463950"/>
            <a:ext cx="5657850" cy="1639501"/>
          </a:xfrm>
          <a:prstGeom prst="rect">
            <a:avLst/>
          </a:prstGeom>
        </p:spPr>
      </p:pic>
      <p:pic>
        <p:nvPicPr>
          <p:cNvPr id="11" name="Picture 10">
            <a:extLst>
              <a:ext uri="{FF2B5EF4-FFF2-40B4-BE49-F238E27FC236}">
                <a16:creationId xmlns:a16="http://schemas.microsoft.com/office/drawing/2014/main" id="{0EB0C78F-50DB-9F11-291A-4DBFA767E5CA}"/>
              </a:ext>
            </a:extLst>
          </p:cNvPr>
          <p:cNvPicPr>
            <a:picLocks noChangeAspect="1"/>
          </p:cNvPicPr>
          <p:nvPr/>
        </p:nvPicPr>
        <p:blipFill>
          <a:blip r:embed="rId3"/>
          <a:srcRect l="-672" t="1" r="-3394" b="-4"/>
          <a:stretch/>
        </p:blipFill>
        <p:spPr>
          <a:xfrm>
            <a:off x="-5673" y="146817"/>
            <a:ext cx="4396028" cy="2084522"/>
          </a:xfrm>
          <a:prstGeom prst="rect">
            <a:avLst/>
          </a:prstGeom>
        </p:spPr>
      </p:pic>
      <p:pic>
        <p:nvPicPr>
          <p:cNvPr id="17" name="Picture 16">
            <a:extLst>
              <a:ext uri="{FF2B5EF4-FFF2-40B4-BE49-F238E27FC236}">
                <a16:creationId xmlns:a16="http://schemas.microsoft.com/office/drawing/2014/main" id="{25333C71-28EE-BECD-D439-42701877C3BF}"/>
              </a:ext>
            </a:extLst>
          </p:cNvPr>
          <p:cNvPicPr>
            <a:picLocks noChangeAspect="1"/>
          </p:cNvPicPr>
          <p:nvPr/>
        </p:nvPicPr>
        <p:blipFill>
          <a:blip r:embed="rId4"/>
          <a:srcRect l="290" r="17331" b="-2"/>
          <a:stretch/>
        </p:blipFill>
        <p:spPr>
          <a:xfrm>
            <a:off x="67634" y="4035719"/>
            <a:ext cx="4874407" cy="2298598"/>
          </a:xfrm>
          <a:prstGeom prst="rect">
            <a:avLst/>
          </a:prstGeom>
        </p:spPr>
      </p:pic>
      <p:pic>
        <p:nvPicPr>
          <p:cNvPr id="21" name="Picture 20">
            <a:extLst>
              <a:ext uri="{FF2B5EF4-FFF2-40B4-BE49-F238E27FC236}">
                <a16:creationId xmlns:a16="http://schemas.microsoft.com/office/drawing/2014/main" id="{C262383B-BE82-2240-D7C4-904A2D923730}"/>
              </a:ext>
            </a:extLst>
          </p:cNvPr>
          <p:cNvPicPr>
            <a:picLocks noChangeAspect="1"/>
          </p:cNvPicPr>
          <p:nvPr/>
        </p:nvPicPr>
        <p:blipFill>
          <a:blip r:embed="rId5"/>
          <a:stretch>
            <a:fillRect/>
          </a:stretch>
        </p:blipFill>
        <p:spPr>
          <a:xfrm>
            <a:off x="4388995" y="266326"/>
            <a:ext cx="2664057" cy="2197623"/>
          </a:xfrm>
          <a:prstGeom prst="rect">
            <a:avLst/>
          </a:prstGeom>
        </p:spPr>
      </p:pic>
    </p:spTree>
    <p:extLst>
      <p:ext uri="{BB962C8B-B14F-4D97-AF65-F5344CB8AC3E}">
        <p14:creationId xmlns:p14="http://schemas.microsoft.com/office/powerpoint/2010/main" val="3502044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DCB7E-619F-3670-0423-5C54569EA88B}"/>
              </a:ext>
            </a:extLst>
          </p:cNvPr>
          <p:cNvSpPr>
            <a:spLocks noGrp="1"/>
          </p:cNvSpPr>
          <p:nvPr>
            <p:ph type="title"/>
          </p:nvPr>
        </p:nvSpPr>
        <p:spPr>
          <a:xfrm>
            <a:off x="7534655" y="634946"/>
            <a:ext cx="4015087" cy="1450757"/>
          </a:xfrm>
        </p:spPr>
        <p:txBody>
          <a:bodyPr>
            <a:normAutofit/>
          </a:bodyPr>
          <a:lstStyle/>
          <a:p>
            <a:r>
              <a:rPr lang="en-SG" sz="4400"/>
              <a:t>Understanding Revenue earned</a:t>
            </a:r>
          </a:p>
        </p:txBody>
      </p:sp>
      <p:sp>
        <p:nvSpPr>
          <p:cNvPr id="13" name="Content Placeholder 12">
            <a:extLst>
              <a:ext uri="{FF2B5EF4-FFF2-40B4-BE49-F238E27FC236}">
                <a16:creationId xmlns:a16="http://schemas.microsoft.com/office/drawing/2014/main" id="{59AE040B-89AC-3D36-E841-4C6DCE1E1C9C}"/>
              </a:ext>
            </a:extLst>
          </p:cNvPr>
          <p:cNvSpPr>
            <a:spLocks noGrp="1"/>
          </p:cNvSpPr>
          <p:nvPr>
            <p:ph idx="1"/>
          </p:nvPr>
        </p:nvSpPr>
        <p:spPr>
          <a:xfrm>
            <a:off x="6237839" y="2410314"/>
            <a:ext cx="5311904" cy="3458779"/>
          </a:xfrm>
        </p:spPr>
        <p:txBody>
          <a:bodyPr>
            <a:normAutofit/>
          </a:bodyPr>
          <a:lstStyle/>
          <a:p>
            <a:r>
              <a:rPr lang="en-US" sz="1800" b="1" dirty="0"/>
              <a:t>Highest earning Country</a:t>
            </a:r>
            <a:r>
              <a:rPr lang="en-US" sz="1800" dirty="0"/>
              <a:t>: </a:t>
            </a:r>
          </a:p>
          <a:p>
            <a:pPr lvl="1"/>
            <a:r>
              <a:rPr lang="en-US" sz="1400" dirty="0"/>
              <a:t>The country with the highest revenue was Colombia</a:t>
            </a:r>
          </a:p>
          <a:p>
            <a:r>
              <a:rPr lang="en-US" sz="1800" b="1" dirty="0"/>
              <a:t>Highest rise period</a:t>
            </a:r>
            <a:r>
              <a:rPr lang="en-US" sz="1800" dirty="0"/>
              <a:t>: </a:t>
            </a:r>
          </a:p>
          <a:p>
            <a:pPr lvl="1"/>
            <a:r>
              <a:rPr lang="en-US" sz="1400" dirty="0"/>
              <a:t>The highest rise in revenue was from August 2019- October 2019 with the monthly revenue going from below $4M earned to almost $8M earned.</a:t>
            </a:r>
          </a:p>
          <a:p>
            <a:r>
              <a:rPr lang="en-US" sz="1800" b="1" dirty="0"/>
              <a:t>Highest drop period: </a:t>
            </a:r>
          </a:p>
          <a:p>
            <a:pPr lvl="1"/>
            <a:r>
              <a:rPr lang="en-US" sz="1400" dirty="0"/>
              <a:t>The highest drop in revenue was the transition from December 2022 to Jan 2023 with every country revenue dropping under 100k from millions. </a:t>
            </a:r>
            <a:endParaRPr lang="en-US" sz="1400" b="1" dirty="0"/>
          </a:p>
          <a:p>
            <a:endParaRPr lang="en-US" sz="1800" dirty="0"/>
          </a:p>
          <a:p>
            <a:endParaRPr lang="en-US" sz="1800" dirty="0"/>
          </a:p>
        </p:txBody>
      </p:sp>
      <p:pic>
        <p:nvPicPr>
          <p:cNvPr id="5" name="Content Placeholder 4">
            <a:extLst>
              <a:ext uri="{FF2B5EF4-FFF2-40B4-BE49-F238E27FC236}">
                <a16:creationId xmlns:a16="http://schemas.microsoft.com/office/drawing/2014/main" id="{34C6BA54-62CC-65EC-91A6-83D59D2D2FE8}"/>
              </a:ext>
            </a:extLst>
          </p:cNvPr>
          <p:cNvPicPr>
            <a:picLocks noChangeAspect="1"/>
          </p:cNvPicPr>
          <p:nvPr/>
        </p:nvPicPr>
        <p:blipFill>
          <a:blip r:embed="rId2"/>
          <a:srcRect l="-639" r="-1043" b="2"/>
          <a:stretch/>
        </p:blipFill>
        <p:spPr>
          <a:xfrm>
            <a:off x="4460574" y="130576"/>
            <a:ext cx="2712338" cy="2279739"/>
          </a:xfrm>
          <a:prstGeom prst="rect">
            <a:avLst/>
          </a:prstGeom>
        </p:spPr>
      </p:pic>
      <p:pic>
        <p:nvPicPr>
          <p:cNvPr id="9" name="Picture 8">
            <a:extLst>
              <a:ext uri="{FF2B5EF4-FFF2-40B4-BE49-F238E27FC236}">
                <a16:creationId xmlns:a16="http://schemas.microsoft.com/office/drawing/2014/main" id="{66327985-ABEB-27BC-E7D4-FBCC480EF7D3}"/>
              </a:ext>
            </a:extLst>
          </p:cNvPr>
          <p:cNvPicPr>
            <a:picLocks noChangeAspect="1"/>
          </p:cNvPicPr>
          <p:nvPr/>
        </p:nvPicPr>
        <p:blipFill>
          <a:blip r:embed="rId3"/>
          <a:srcRect l="-2046" r="-5217" b="2"/>
          <a:stretch/>
        </p:blipFill>
        <p:spPr>
          <a:xfrm>
            <a:off x="219077" y="329419"/>
            <a:ext cx="4157852" cy="2310047"/>
          </a:xfrm>
          <a:prstGeom prst="rect">
            <a:avLst/>
          </a:prstGeom>
        </p:spPr>
      </p:pic>
      <p:pic>
        <p:nvPicPr>
          <p:cNvPr id="7" name="Picture 6">
            <a:extLst>
              <a:ext uri="{FF2B5EF4-FFF2-40B4-BE49-F238E27FC236}">
                <a16:creationId xmlns:a16="http://schemas.microsoft.com/office/drawing/2014/main" id="{BA5DBF17-C243-FEDF-5DB1-DE87B7981DFB}"/>
              </a:ext>
            </a:extLst>
          </p:cNvPr>
          <p:cNvPicPr>
            <a:picLocks noChangeAspect="1"/>
          </p:cNvPicPr>
          <p:nvPr/>
        </p:nvPicPr>
        <p:blipFill>
          <a:blip r:embed="rId4"/>
          <a:srcRect l="-532" r="-3960" b="4"/>
          <a:stretch/>
        </p:blipFill>
        <p:spPr>
          <a:xfrm>
            <a:off x="171450" y="4398694"/>
            <a:ext cx="3743325" cy="1955740"/>
          </a:xfrm>
          <a:prstGeom prst="rect">
            <a:avLst/>
          </a:prstGeom>
        </p:spPr>
      </p:pic>
      <p:pic>
        <p:nvPicPr>
          <p:cNvPr id="14" name="Picture 13">
            <a:extLst>
              <a:ext uri="{FF2B5EF4-FFF2-40B4-BE49-F238E27FC236}">
                <a16:creationId xmlns:a16="http://schemas.microsoft.com/office/drawing/2014/main" id="{DD7CC0D7-0462-5DB4-0D1A-C32AE3599016}"/>
              </a:ext>
            </a:extLst>
          </p:cNvPr>
          <p:cNvPicPr>
            <a:picLocks noChangeAspect="1"/>
          </p:cNvPicPr>
          <p:nvPr/>
        </p:nvPicPr>
        <p:blipFill>
          <a:blip r:embed="rId5"/>
          <a:stretch>
            <a:fillRect/>
          </a:stretch>
        </p:blipFill>
        <p:spPr>
          <a:xfrm>
            <a:off x="352107" y="2615126"/>
            <a:ext cx="4553585" cy="1714739"/>
          </a:xfrm>
          <a:prstGeom prst="rect">
            <a:avLst/>
          </a:prstGeom>
        </p:spPr>
      </p:pic>
    </p:spTree>
    <p:extLst>
      <p:ext uri="{BB962C8B-B14F-4D97-AF65-F5344CB8AC3E}">
        <p14:creationId xmlns:p14="http://schemas.microsoft.com/office/powerpoint/2010/main" val="602403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0F59-E4FD-D221-2371-F34B95FB04BD}"/>
              </a:ext>
            </a:extLst>
          </p:cNvPr>
          <p:cNvSpPr>
            <a:spLocks noGrp="1"/>
          </p:cNvSpPr>
          <p:nvPr>
            <p:ph type="title"/>
          </p:nvPr>
        </p:nvSpPr>
        <p:spPr>
          <a:xfrm>
            <a:off x="6351639" y="244643"/>
            <a:ext cx="5740651" cy="1325563"/>
          </a:xfrm>
        </p:spPr>
        <p:txBody>
          <a:bodyPr>
            <a:normAutofit/>
          </a:bodyPr>
          <a:lstStyle/>
          <a:p>
            <a:r>
              <a:rPr lang="en-SG" sz="4000" dirty="0"/>
              <a:t>Identifying purchase trend and pattern</a:t>
            </a:r>
          </a:p>
        </p:txBody>
      </p:sp>
      <p:sp>
        <p:nvSpPr>
          <p:cNvPr id="11" name="Content Placeholder 10">
            <a:extLst>
              <a:ext uri="{FF2B5EF4-FFF2-40B4-BE49-F238E27FC236}">
                <a16:creationId xmlns:a16="http://schemas.microsoft.com/office/drawing/2014/main" id="{81936EBA-E604-48AE-7E90-95778BC725E9}"/>
              </a:ext>
            </a:extLst>
          </p:cNvPr>
          <p:cNvSpPr>
            <a:spLocks noGrp="1"/>
          </p:cNvSpPr>
          <p:nvPr>
            <p:ph idx="1"/>
          </p:nvPr>
        </p:nvSpPr>
        <p:spPr>
          <a:xfrm>
            <a:off x="6351639" y="1845733"/>
            <a:ext cx="5740651" cy="4351033"/>
          </a:xfrm>
        </p:spPr>
        <p:txBody>
          <a:bodyPr>
            <a:normAutofit/>
          </a:bodyPr>
          <a:lstStyle/>
          <a:p>
            <a:r>
              <a:rPr lang="en-US" sz="1800" b="1" dirty="0"/>
              <a:t>Highest earning products:</a:t>
            </a:r>
            <a:endParaRPr lang="en-US" sz="1800" dirty="0"/>
          </a:p>
          <a:p>
            <a:pPr lvl="1"/>
            <a:r>
              <a:rPr lang="en-US" sz="1400" dirty="0"/>
              <a:t>From the market trend and product earning it is apparent that products which function as home décor and appliances have the highest earning throughout the years. </a:t>
            </a:r>
            <a:r>
              <a:rPr lang="en-US" sz="1800" dirty="0"/>
              <a:t> </a:t>
            </a:r>
          </a:p>
          <a:p>
            <a:r>
              <a:rPr lang="en-US" sz="1800" b="1" dirty="0"/>
              <a:t>Quantity Sold:</a:t>
            </a:r>
          </a:p>
          <a:p>
            <a:pPr lvl="1"/>
            <a:r>
              <a:rPr lang="en-US" sz="1400" dirty="0"/>
              <a:t>The total quantity of each product sold is relatively similar with it ranging from 8.6k units to 9.6ks units. </a:t>
            </a:r>
            <a:endParaRPr lang="en-US" sz="1800" dirty="0"/>
          </a:p>
          <a:p>
            <a:r>
              <a:rPr lang="en-US" sz="1800" b="1" dirty="0"/>
              <a:t>Lowest earning product:</a:t>
            </a:r>
          </a:p>
          <a:p>
            <a:pPr lvl="1"/>
            <a:r>
              <a:rPr lang="en-US" sz="1400" b="1" dirty="0"/>
              <a:t> </a:t>
            </a:r>
            <a:r>
              <a:rPr lang="en-US" sz="1400" dirty="0"/>
              <a:t>Products that function as clothing and footwear have the lowest earning. </a:t>
            </a:r>
          </a:p>
          <a:p>
            <a:pPr marL="0" indent="0">
              <a:buNone/>
            </a:pPr>
            <a:endParaRPr lang="en-US" sz="1800" dirty="0"/>
          </a:p>
          <a:p>
            <a:pPr marL="0" indent="0">
              <a:buNone/>
            </a:pPr>
            <a:r>
              <a:rPr lang="en-US" sz="1800" dirty="0"/>
              <a:t>Despite the similar amount of quantity in sales, there is a huge disparity in the earnings between the highest and lowest earning. This is likely due to the price of the products</a:t>
            </a:r>
          </a:p>
        </p:txBody>
      </p:sp>
      <p:pic>
        <p:nvPicPr>
          <p:cNvPr id="7" name="Picture 6">
            <a:extLst>
              <a:ext uri="{FF2B5EF4-FFF2-40B4-BE49-F238E27FC236}">
                <a16:creationId xmlns:a16="http://schemas.microsoft.com/office/drawing/2014/main" id="{C46778FA-19D8-05FD-86AD-34566AEFE402}"/>
              </a:ext>
            </a:extLst>
          </p:cNvPr>
          <p:cNvPicPr>
            <a:picLocks noChangeAspect="1"/>
          </p:cNvPicPr>
          <p:nvPr/>
        </p:nvPicPr>
        <p:blipFill>
          <a:blip r:embed="rId2"/>
          <a:srcRect l="-1910" t="868" r="3549" b="-5217"/>
          <a:stretch/>
        </p:blipFill>
        <p:spPr>
          <a:xfrm>
            <a:off x="0" y="3173618"/>
            <a:ext cx="2600325" cy="3090045"/>
          </a:xfrm>
          <a:prstGeom prst="rect">
            <a:avLst/>
          </a:prstGeom>
        </p:spPr>
      </p:pic>
      <p:pic>
        <p:nvPicPr>
          <p:cNvPr id="5" name="Content Placeholder 4">
            <a:extLst>
              <a:ext uri="{FF2B5EF4-FFF2-40B4-BE49-F238E27FC236}">
                <a16:creationId xmlns:a16="http://schemas.microsoft.com/office/drawing/2014/main" id="{CAEB1F5C-E7C6-D719-58C6-038331685B47}"/>
              </a:ext>
            </a:extLst>
          </p:cNvPr>
          <p:cNvPicPr>
            <a:picLocks noChangeAspect="1"/>
          </p:cNvPicPr>
          <p:nvPr/>
        </p:nvPicPr>
        <p:blipFill>
          <a:blip r:embed="rId3"/>
          <a:srcRect l="-1598" r="-1740" b="6"/>
          <a:stretch/>
        </p:blipFill>
        <p:spPr>
          <a:xfrm>
            <a:off x="0" y="77515"/>
            <a:ext cx="5576935" cy="2792662"/>
          </a:xfrm>
          <a:prstGeom prst="rect">
            <a:avLst/>
          </a:prstGeom>
        </p:spPr>
      </p:pic>
      <p:pic>
        <p:nvPicPr>
          <p:cNvPr id="9" name="Picture 8">
            <a:extLst>
              <a:ext uri="{FF2B5EF4-FFF2-40B4-BE49-F238E27FC236}">
                <a16:creationId xmlns:a16="http://schemas.microsoft.com/office/drawing/2014/main" id="{E64CEA11-4E31-22F8-3DC0-5DA53B129DC7}"/>
              </a:ext>
            </a:extLst>
          </p:cNvPr>
          <p:cNvPicPr>
            <a:picLocks noChangeAspect="1"/>
          </p:cNvPicPr>
          <p:nvPr/>
        </p:nvPicPr>
        <p:blipFill>
          <a:blip r:embed="rId4"/>
          <a:srcRect r="21040" b="-1"/>
          <a:stretch/>
        </p:blipFill>
        <p:spPr>
          <a:xfrm>
            <a:off x="2655939" y="3815959"/>
            <a:ext cx="3417939" cy="2380808"/>
          </a:xfrm>
          <a:prstGeom prst="rect">
            <a:avLst/>
          </a:prstGeom>
        </p:spPr>
      </p:pic>
    </p:spTree>
    <p:extLst>
      <p:ext uri="{BB962C8B-B14F-4D97-AF65-F5344CB8AC3E}">
        <p14:creationId xmlns:p14="http://schemas.microsoft.com/office/powerpoint/2010/main" val="1928680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AE27-CE2B-EB07-FDEC-4943F10D1B15}"/>
              </a:ext>
            </a:extLst>
          </p:cNvPr>
          <p:cNvSpPr>
            <a:spLocks noGrp="1"/>
          </p:cNvSpPr>
          <p:nvPr>
            <p:ph type="title"/>
          </p:nvPr>
        </p:nvSpPr>
        <p:spPr>
          <a:xfrm>
            <a:off x="838200" y="365125"/>
            <a:ext cx="10515600" cy="893307"/>
          </a:xfrm>
        </p:spPr>
        <p:txBody>
          <a:bodyPr/>
          <a:lstStyle/>
          <a:p>
            <a:r>
              <a:rPr lang="en-SG"/>
              <a:t>Recommendations base on analysis</a:t>
            </a:r>
            <a:endParaRPr lang="en-SG" dirty="0"/>
          </a:p>
        </p:txBody>
      </p:sp>
      <p:graphicFrame>
        <p:nvGraphicFramePr>
          <p:cNvPr id="16" name="Content Placeholder 2">
            <a:extLst>
              <a:ext uri="{FF2B5EF4-FFF2-40B4-BE49-F238E27FC236}">
                <a16:creationId xmlns:a16="http://schemas.microsoft.com/office/drawing/2014/main" id="{6C5BCB72-9077-6A07-D631-A9003C6DD1E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9706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E1F79-03B0-5D22-D3A5-612A2346AE6B}"/>
              </a:ext>
            </a:extLst>
          </p:cNvPr>
          <p:cNvSpPr>
            <a:spLocks noGrp="1"/>
          </p:cNvSpPr>
          <p:nvPr>
            <p:ph type="title"/>
          </p:nvPr>
        </p:nvSpPr>
        <p:spPr/>
        <p:txBody>
          <a:bodyPr/>
          <a:lstStyle/>
          <a:p>
            <a:r>
              <a:rPr lang="en-SG"/>
              <a:t>Challenges faced</a:t>
            </a:r>
            <a:endParaRPr lang="en-SG" dirty="0"/>
          </a:p>
        </p:txBody>
      </p:sp>
      <p:graphicFrame>
        <p:nvGraphicFramePr>
          <p:cNvPr id="13" name="Content Placeholder 2">
            <a:extLst>
              <a:ext uri="{FF2B5EF4-FFF2-40B4-BE49-F238E27FC236}">
                <a16:creationId xmlns:a16="http://schemas.microsoft.com/office/drawing/2014/main" id="{AE93A00E-69A6-AEA3-07DC-675DF0E1EF6D}"/>
              </a:ext>
            </a:extLst>
          </p:cNvPr>
          <p:cNvGraphicFramePr>
            <a:graphicFrameLocks noGrp="1"/>
          </p:cNvGraphicFramePr>
          <p:nvPr>
            <p:ph idx="1"/>
            <p:extLst>
              <p:ext uri="{D42A27DB-BD31-4B8C-83A1-F6EECF244321}">
                <p14:modId xmlns:p14="http://schemas.microsoft.com/office/powerpoint/2010/main" val="3656570244"/>
              </p:ext>
            </p:extLst>
          </p:nvPr>
        </p:nvGraphicFramePr>
        <p:xfrm>
          <a:off x="838200" y="1620570"/>
          <a:ext cx="10515600" cy="4556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6974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C4375F-0FB2-3EBC-0A58-4BF2FD4893D2}"/>
              </a:ext>
            </a:extLst>
          </p:cNvPr>
          <p:cNvSpPr>
            <a:spLocks noGrp="1"/>
          </p:cNvSpPr>
          <p:nvPr>
            <p:ph type="title"/>
          </p:nvPr>
        </p:nvSpPr>
        <p:spPr>
          <a:xfrm>
            <a:off x="761800" y="762001"/>
            <a:ext cx="5334197" cy="1708242"/>
          </a:xfrm>
        </p:spPr>
        <p:txBody>
          <a:bodyPr anchor="ctr">
            <a:normAutofit/>
          </a:bodyPr>
          <a:lstStyle/>
          <a:p>
            <a:r>
              <a:rPr lang="en-SG" sz="4000"/>
              <a:t>Opportunities</a:t>
            </a:r>
          </a:p>
        </p:txBody>
      </p:sp>
      <p:sp>
        <p:nvSpPr>
          <p:cNvPr id="3" name="Content Placeholder 2">
            <a:extLst>
              <a:ext uri="{FF2B5EF4-FFF2-40B4-BE49-F238E27FC236}">
                <a16:creationId xmlns:a16="http://schemas.microsoft.com/office/drawing/2014/main" id="{A60A8DFC-6DD4-705B-9A0F-8EA41D0920F4}"/>
              </a:ext>
            </a:extLst>
          </p:cNvPr>
          <p:cNvSpPr>
            <a:spLocks noGrp="1"/>
          </p:cNvSpPr>
          <p:nvPr>
            <p:ph idx="1"/>
          </p:nvPr>
        </p:nvSpPr>
        <p:spPr>
          <a:xfrm>
            <a:off x="761800" y="2470244"/>
            <a:ext cx="5334197" cy="3769835"/>
          </a:xfrm>
        </p:spPr>
        <p:txBody>
          <a:bodyPr anchor="ctr">
            <a:normAutofit/>
          </a:bodyPr>
          <a:lstStyle/>
          <a:p>
            <a:pPr marL="0" indent="0">
              <a:buNone/>
            </a:pPr>
            <a:r>
              <a:rPr lang="en-SG" sz="2000">
                <a:latin typeface="Calibri" panose="020F0502020204030204" pitchFamily="34" charset="0"/>
                <a:cs typeface="Calibri" panose="020F0502020204030204" pitchFamily="34" charset="0"/>
              </a:rPr>
              <a:t>If given additional time, I would have like to explore more using python on things such as regression, correlation and machine learning to gain more experiences.</a:t>
            </a:r>
          </a:p>
          <a:p>
            <a:pPr marL="0" indent="0">
              <a:buNone/>
            </a:pPr>
            <a:endParaRPr lang="en-SG" sz="2000">
              <a:latin typeface="Calibri" panose="020F0502020204030204" pitchFamily="34" charset="0"/>
              <a:cs typeface="Calibri" panose="020F0502020204030204" pitchFamily="34" charset="0"/>
            </a:endParaRPr>
          </a:p>
          <a:p>
            <a:pPr marL="0" indent="0">
              <a:buNone/>
            </a:pPr>
            <a:r>
              <a:rPr lang="en-SG" sz="2000">
                <a:latin typeface="Calibri" panose="020F0502020204030204" pitchFamily="34" charset="0"/>
                <a:cs typeface="Calibri" panose="020F0502020204030204" pitchFamily="34" charset="0"/>
              </a:rPr>
              <a:t>If I was given additional resources, I would have like information such as the cost price of the products so I can better re-evaluate the earnings of each product and craft more suitable and accurate recommendations to the client.   </a:t>
            </a:r>
          </a:p>
        </p:txBody>
      </p:sp>
      <p:pic>
        <p:nvPicPr>
          <p:cNvPr id="5" name="Picture 4" descr="Cardboard boxes on conveyor belt">
            <a:extLst>
              <a:ext uri="{FF2B5EF4-FFF2-40B4-BE49-F238E27FC236}">
                <a16:creationId xmlns:a16="http://schemas.microsoft.com/office/drawing/2014/main" id="{C68F5527-7EAF-257D-769E-A0B90183E738}"/>
              </a:ext>
            </a:extLst>
          </p:cNvPr>
          <p:cNvPicPr>
            <a:picLocks noChangeAspect="1"/>
          </p:cNvPicPr>
          <p:nvPr/>
        </p:nvPicPr>
        <p:blipFill>
          <a:blip r:embed="rId2"/>
          <a:srcRect l="29155" r="1900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13365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60339-75F0-65A9-2923-B75E5FC8D30B}"/>
              </a:ext>
            </a:extLst>
          </p:cNvPr>
          <p:cNvSpPr>
            <a:spLocks noGrp="1"/>
          </p:cNvSpPr>
          <p:nvPr>
            <p:ph type="title"/>
          </p:nvPr>
        </p:nvSpPr>
        <p:spPr>
          <a:xfrm>
            <a:off x="6094105" y="802955"/>
            <a:ext cx="4977976" cy="1454051"/>
          </a:xfrm>
        </p:spPr>
        <p:txBody>
          <a:bodyPr>
            <a:normAutofit/>
          </a:bodyPr>
          <a:lstStyle/>
          <a:p>
            <a:r>
              <a:rPr lang="en-SG" sz="3600">
                <a:solidFill>
                  <a:schemeClr val="tx2"/>
                </a:solidFill>
              </a:rPr>
              <a:t>Role</a:t>
            </a:r>
          </a:p>
        </p:txBody>
      </p:sp>
      <p:pic>
        <p:nvPicPr>
          <p:cNvPr id="7" name="Graphic 6" descr="Onboarding">
            <a:extLst>
              <a:ext uri="{FF2B5EF4-FFF2-40B4-BE49-F238E27FC236}">
                <a16:creationId xmlns:a16="http://schemas.microsoft.com/office/drawing/2014/main" id="{BF4098F6-3589-61DB-801C-7623BC06E5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6AEFB549-DBE2-C510-865F-F99B7A6FF70A}"/>
              </a:ext>
            </a:extLst>
          </p:cNvPr>
          <p:cNvSpPr>
            <a:spLocks noGrp="1"/>
          </p:cNvSpPr>
          <p:nvPr>
            <p:ph idx="1"/>
          </p:nvPr>
        </p:nvSpPr>
        <p:spPr>
          <a:xfrm>
            <a:off x="6090574" y="2421682"/>
            <a:ext cx="4977578" cy="3639289"/>
          </a:xfrm>
        </p:spPr>
        <p:txBody>
          <a:bodyPr anchor="ctr">
            <a:normAutofit/>
          </a:bodyPr>
          <a:lstStyle/>
          <a:p>
            <a:pPr marL="0" indent="0">
              <a:buNone/>
            </a:pPr>
            <a:r>
              <a:rPr lang="en-SG" sz="1800">
                <a:solidFill>
                  <a:schemeClr val="tx2"/>
                </a:solidFill>
              </a:rPr>
              <a:t>My role is of a Market Analysts hired by Company X. The task assigned was to review their Online store sales and give recommendations on how to improve their revenue.</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1" name="Freeform: Shape 20">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31642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709D44-96F6-82AC-DA02-D15AB7670A99}"/>
              </a:ext>
            </a:extLst>
          </p:cNvPr>
          <p:cNvSpPr>
            <a:spLocks noGrp="1"/>
          </p:cNvSpPr>
          <p:nvPr>
            <p:ph type="title"/>
          </p:nvPr>
        </p:nvSpPr>
        <p:spPr>
          <a:xfrm>
            <a:off x="761803" y="350196"/>
            <a:ext cx="4646904" cy="1624520"/>
          </a:xfrm>
        </p:spPr>
        <p:txBody>
          <a:bodyPr anchor="ctr">
            <a:normAutofit/>
          </a:bodyPr>
          <a:lstStyle/>
          <a:p>
            <a:r>
              <a:rPr lang="en-SG" sz="4000"/>
              <a:t>Market Analysis Objective</a:t>
            </a:r>
          </a:p>
        </p:txBody>
      </p:sp>
      <p:sp>
        <p:nvSpPr>
          <p:cNvPr id="3" name="Content Placeholder 2">
            <a:extLst>
              <a:ext uri="{FF2B5EF4-FFF2-40B4-BE49-F238E27FC236}">
                <a16:creationId xmlns:a16="http://schemas.microsoft.com/office/drawing/2014/main" id="{A383580B-03FF-801D-280A-6B0AA79D2334}"/>
              </a:ext>
            </a:extLst>
          </p:cNvPr>
          <p:cNvSpPr>
            <a:spLocks noGrp="1"/>
          </p:cNvSpPr>
          <p:nvPr>
            <p:ph idx="1"/>
          </p:nvPr>
        </p:nvSpPr>
        <p:spPr>
          <a:xfrm>
            <a:off x="761802" y="2743200"/>
            <a:ext cx="4646905" cy="3613149"/>
          </a:xfrm>
        </p:spPr>
        <p:txBody>
          <a:bodyPr anchor="ctr">
            <a:normAutofit/>
          </a:bodyPr>
          <a:lstStyle/>
          <a:p>
            <a:pPr marL="457200" indent="-457200">
              <a:buFont typeface="+mj-lt"/>
              <a:buAutoNum type="arabicPeriod"/>
            </a:pPr>
            <a:r>
              <a:rPr lang="en-SG" sz="2000"/>
              <a:t>Understanding the groups that our customer fall under.</a:t>
            </a:r>
          </a:p>
          <a:p>
            <a:pPr marL="457200" indent="-457200">
              <a:buFont typeface="+mj-lt"/>
              <a:buAutoNum type="arabicPeriod"/>
            </a:pPr>
            <a:r>
              <a:rPr lang="en-SG" sz="2000"/>
              <a:t>Understanding the revenue earned over the years. </a:t>
            </a:r>
          </a:p>
          <a:p>
            <a:pPr marL="457200" indent="-457200">
              <a:buFont typeface="+mj-lt"/>
              <a:buAutoNum type="arabicPeriod"/>
            </a:pPr>
            <a:r>
              <a:rPr lang="en-SG" sz="2000"/>
              <a:t>Identify purchase trends and patterns.</a:t>
            </a:r>
          </a:p>
          <a:p>
            <a:pPr marL="457200" indent="-457200">
              <a:buFont typeface="+mj-lt"/>
              <a:buAutoNum type="arabicPeriod"/>
            </a:pPr>
            <a:endParaRPr lang="en-SG" sz="2000"/>
          </a:p>
          <a:p>
            <a:pPr marL="457200" indent="-457200">
              <a:buFont typeface="+mj-lt"/>
              <a:buAutoNum type="arabicPeriod"/>
            </a:pPr>
            <a:endParaRPr lang="en-SG" sz="2000"/>
          </a:p>
          <a:p>
            <a:pPr marL="457200" indent="-457200">
              <a:buFont typeface="+mj-lt"/>
              <a:buAutoNum type="arabicPeriod"/>
            </a:pPr>
            <a:endParaRPr lang="en-SG" sz="2000"/>
          </a:p>
        </p:txBody>
      </p:sp>
      <p:pic>
        <p:nvPicPr>
          <p:cNvPr id="5" name="Picture 4" descr="Calculator, pen, compass, money and a paper with graphs printed on it">
            <a:extLst>
              <a:ext uri="{FF2B5EF4-FFF2-40B4-BE49-F238E27FC236}">
                <a16:creationId xmlns:a16="http://schemas.microsoft.com/office/drawing/2014/main" id="{059DB6F2-D678-9ACC-CD6E-641D94FCCB10}"/>
              </a:ext>
            </a:extLst>
          </p:cNvPr>
          <p:cNvPicPr>
            <a:picLocks noChangeAspect="1"/>
          </p:cNvPicPr>
          <p:nvPr/>
        </p:nvPicPr>
        <p:blipFill>
          <a:blip r:embed="rId2"/>
          <a:srcRect l="25303" r="21080" b="-2"/>
          <a:stretch/>
        </p:blipFill>
        <p:spPr>
          <a:xfrm>
            <a:off x="6096000" y="1"/>
            <a:ext cx="6102825" cy="6858000"/>
          </a:xfrm>
          <a:prstGeom prst="rect">
            <a:avLst/>
          </a:prstGeom>
        </p:spPr>
      </p:pic>
    </p:spTree>
    <p:extLst>
      <p:ext uri="{BB962C8B-B14F-4D97-AF65-F5344CB8AC3E}">
        <p14:creationId xmlns:p14="http://schemas.microsoft.com/office/powerpoint/2010/main" val="1263938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A9A8-77A0-1077-17E9-987235563AD4}"/>
              </a:ext>
            </a:extLst>
          </p:cNvPr>
          <p:cNvSpPr>
            <a:spLocks noGrp="1"/>
          </p:cNvSpPr>
          <p:nvPr>
            <p:ph type="title"/>
          </p:nvPr>
        </p:nvSpPr>
        <p:spPr/>
        <p:txBody>
          <a:bodyPr>
            <a:normAutofit/>
          </a:bodyPr>
          <a:lstStyle/>
          <a:p>
            <a:r>
              <a:rPr lang="en-SG" dirty="0"/>
              <a:t>Data sets</a:t>
            </a:r>
          </a:p>
        </p:txBody>
      </p:sp>
      <p:graphicFrame>
        <p:nvGraphicFramePr>
          <p:cNvPr id="5" name="Content Placeholder 2">
            <a:extLst>
              <a:ext uri="{FF2B5EF4-FFF2-40B4-BE49-F238E27FC236}">
                <a16:creationId xmlns:a16="http://schemas.microsoft.com/office/drawing/2014/main" id="{05618884-A911-DE7A-0012-CA0C35CFB1A2}"/>
              </a:ext>
            </a:extLst>
          </p:cNvPr>
          <p:cNvGraphicFramePr>
            <a:graphicFrameLocks noGrp="1"/>
          </p:cNvGraphicFramePr>
          <p:nvPr>
            <p:ph idx="1"/>
            <p:extLst>
              <p:ext uri="{D42A27DB-BD31-4B8C-83A1-F6EECF244321}">
                <p14:modId xmlns:p14="http://schemas.microsoft.com/office/powerpoint/2010/main" val="280467619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3395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0EDE6-B155-EBA6-E5C6-9497BD81DB75}"/>
              </a:ext>
            </a:extLst>
          </p:cNvPr>
          <p:cNvSpPr>
            <a:spLocks noGrp="1"/>
          </p:cNvSpPr>
          <p:nvPr>
            <p:ph type="title"/>
          </p:nvPr>
        </p:nvSpPr>
        <p:spPr/>
        <p:txBody>
          <a:bodyPr>
            <a:normAutofit/>
          </a:bodyPr>
          <a:lstStyle/>
          <a:p>
            <a:r>
              <a:rPr lang="en-SG" dirty="0"/>
              <a:t>Data Columns – Customer.csv</a:t>
            </a:r>
          </a:p>
        </p:txBody>
      </p:sp>
      <p:graphicFrame>
        <p:nvGraphicFramePr>
          <p:cNvPr id="5" name="Content Placeholder 2">
            <a:extLst>
              <a:ext uri="{FF2B5EF4-FFF2-40B4-BE49-F238E27FC236}">
                <a16:creationId xmlns:a16="http://schemas.microsoft.com/office/drawing/2014/main" id="{2272B57A-7E58-0252-E60C-751EA0A582B3}"/>
              </a:ext>
            </a:extLst>
          </p:cNvPr>
          <p:cNvGraphicFramePr>
            <a:graphicFrameLocks noGrp="1"/>
          </p:cNvGraphicFramePr>
          <p:nvPr>
            <p:ph idx="1"/>
            <p:extLst>
              <p:ext uri="{D42A27DB-BD31-4B8C-83A1-F6EECF244321}">
                <p14:modId xmlns:p14="http://schemas.microsoft.com/office/powerpoint/2010/main" val="269944394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587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C5F6-A6F6-3C79-735E-8844127C32C2}"/>
              </a:ext>
            </a:extLst>
          </p:cNvPr>
          <p:cNvSpPr>
            <a:spLocks noGrp="1"/>
          </p:cNvSpPr>
          <p:nvPr>
            <p:ph type="title"/>
          </p:nvPr>
        </p:nvSpPr>
        <p:spPr/>
        <p:txBody>
          <a:bodyPr>
            <a:normAutofit/>
          </a:bodyPr>
          <a:lstStyle/>
          <a:p>
            <a:r>
              <a:rPr lang="en-SG" sz="4400" dirty="0"/>
              <a:t>Numerical and Categorical Data- Customer</a:t>
            </a:r>
          </a:p>
        </p:txBody>
      </p:sp>
      <p:graphicFrame>
        <p:nvGraphicFramePr>
          <p:cNvPr id="5" name="Content Placeholder 2">
            <a:extLst>
              <a:ext uri="{FF2B5EF4-FFF2-40B4-BE49-F238E27FC236}">
                <a16:creationId xmlns:a16="http://schemas.microsoft.com/office/drawing/2014/main" id="{0618698A-E7BD-503A-DF56-A23661C947B3}"/>
              </a:ext>
            </a:extLst>
          </p:cNvPr>
          <p:cNvGraphicFramePr>
            <a:graphicFrameLocks noGrp="1"/>
          </p:cNvGraphicFramePr>
          <p:nvPr>
            <p:ph idx="1"/>
            <p:extLst>
              <p:ext uri="{D42A27DB-BD31-4B8C-83A1-F6EECF244321}">
                <p14:modId xmlns:p14="http://schemas.microsoft.com/office/powerpoint/2010/main" val="314516373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4430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21F55-7E9C-464C-0CF7-9D458C937C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E65366-602C-C8B7-4F3D-CB81C1F25699}"/>
              </a:ext>
            </a:extLst>
          </p:cNvPr>
          <p:cNvSpPr>
            <a:spLocks noGrp="1"/>
          </p:cNvSpPr>
          <p:nvPr>
            <p:ph type="title"/>
          </p:nvPr>
        </p:nvSpPr>
        <p:spPr/>
        <p:txBody>
          <a:bodyPr>
            <a:normAutofit/>
          </a:bodyPr>
          <a:lstStyle/>
          <a:p>
            <a:r>
              <a:rPr lang="en-SG" dirty="0"/>
              <a:t>Data Columns –Purchase.csv</a:t>
            </a:r>
          </a:p>
        </p:txBody>
      </p:sp>
      <p:graphicFrame>
        <p:nvGraphicFramePr>
          <p:cNvPr id="5" name="Content Placeholder 2">
            <a:extLst>
              <a:ext uri="{FF2B5EF4-FFF2-40B4-BE49-F238E27FC236}">
                <a16:creationId xmlns:a16="http://schemas.microsoft.com/office/drawing/2014/main" id="{85B09643-4406-D357-807B-4DC506920629}"/>
              </a:ext>
            </a:extLst>
          </p:cNvPr>
          <p:cNvGraphicFramePr>
            <a:graphicFrameLocks noGrp="1"/>
          </p:cNvGraphicFramePr>
          <p:nvPr>
            <p:ph idx="1"/>
            <p:extLst>
              <p:ext uri="{D42A27DB-BD31-4B8C-83A1-F6EECF244321}">
                <p14:modId xmlns:p14="http://schemas.microsoft.com/office/powerpoint/2010/main" val="280621360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2">
            <a:extLst>
              <a:ext uri="{FF2B5EF4-FFF2-40B4-BE49-F238E27FC236}">
                <a16:creationId xmlns:a16="http://schemas.microsoft.com/office/drawing/2014/main" id="{BAC4A0BA-EED4-F048-AB08-72ABE1726743}"/>
              </a:ext>
            </a:extLst>
          </p:cNvPr>
          <p:cNvGrpSpPr/>
          <p:nvPr/>
        </p:nvGrpSpPr>
        <p:grpSpPr>
          <a:xfrm>
            <a:off x="4717987" y="4545150"/>
            <a:ext cx="6437376" cy="263250"/>
            <a:chOff x="3621023" y="2106932"/>
            <a:chExt cx="6437376" cy="263250"/>
          </a:xfrm>
        </p:grpSpPr>
        <p:sp>
          <p:nvSpPr>
            <p:cNvPr id="4" name="Rectangle: Top Corners Rounded 3">
              <a:extLst>
                <a:ext uri="{FF2B5EF4-FFF2-40B4-BE49-F238E27FC236}">
                  <a16:creationId xmlns:a16="http://schemas.microsoft.com/office/drawing/2014/main" id="{DD736AD5-38B7-ED9E-4C3B-8EB2E3540BD6}"/>
                </a:ext>
              </a:extLst>
            </p:cNvPr>
            <p:cNvSpPr/>
            <p:nvPr/>
          </p:nvSpPr>
          <p:spPr>
            <a:xfrm rot="5400000">
              <a:off x="6708086" y="-980131"/>
              <a:ext cx="263250" cy="6437376"/>
            </a:xfrm>
            <a:prstGeom prst="round2SameRect">
              <a:avLst/>
            </a:pr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6" name="Rectangle: Top Corners Rounded 4">
              <a:extLst>
                <a:ext uri="{FF2B5EF4-FFF2-40B4-BE49-F238E27FC236}">
                  <a16:creationId xmlns:a16="http://schemas.microsoft.com/office/drawing/2014/main" id="{406D3DBD-3DAF-B0E2-F288-7D550E7B5BD5}"/>
                </a:ext>
              </a:extLst>
            </p:cNvPr>
            <p:cNvSpPr txBox="1"/>
            <p:nvPr/>
          </p:nvSpPr>
          <p:spPr>
            <a:xfrm>
              <a:off x="3621024" y="2119782"/>
              <a:ext cx="6424525" cy="23754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SG" sz="1300" kern="1200" dirty="0"/>
                <a:t>The date which the purchase was made</a:t>
              </a:r>
              <a:endParaRPr lang="en-US" sz="1300" kern="1200" dirty="0"/>
            </a:p>
          </p:txBody>
        </p:sp>
      </p:grpSp>
      <p:grpSp>
        <p:nvGrpSpPr>
          <p:cNvPr id="7" name="Group 6">
            <a:extLst>
              <a:ext uri="{FF2B5EF4-FFF2-40B4-BE49-F238E27FC236}">
                <a16:creationId xmlns:a16="http://schemas.microsoft.com/office/drawing/2014/main" id="{3991FEA4-F9C0-7616-175F-E247C1C7AA57}"/>
              </a:ext>
            </a:extLst>
          </p:cNvPr>
          <p:cNvGrpSpPr/>
          <p:nvPr/>
        </p:nvGrpSpPr>
        <p:grpSpPr>
          <a:xfrm>
            <a:off x="4717987" y="4893453"/>
            <a:ext cx="6437376" cy="263250"/>
            <a:chOff x="3621023" y="2106932"/>
            <a:chExt cx="6437376" cy="263250"/>
          </a:xfrm>
        </p:grpSpPr>
        <p:sp>
          <p:nvSpPr>
            <p:cNvPr id="8" name="Rectangle: Top Corners Rounded 7">
              <a:extLst>
                <a:ext uri="{FF2B5EF4-FFF2-40B4-BE49-F238E27FC236}">
                  <a16:creationId xmlns:a16="http://schemas.microsoft.com/office/drawing/2014/main" id="{D939FC69-3EC9-01ED-F5D8-2C588B883B5F}"/>
                </a:ext>
              </a:extLst>
            </p:cNvPr>
            <p:cNvSpPr/>
            <p:nvPr/>
          </p:nvSpPr>
          <p:spPr>
            <a:xfrm rot="5400000">
              <a:off x="6708086" y="-980131"/>
              <a:ext cx="263250" cy="6437376"/>
            </a:xfrm>
            <a:prstGeom prst="round2SameRect">
              <a:avLst/>
            </a:pr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9" name="Rectangle: Top Corners Rounded 4">
              <a:extLst>
                <a:ext uri="{FF2B5EF4-FFF2-40B4-BE49-F238E27FC236}">
                  <a16:creationId xmlns:a16="http://schemas.microsoft.com/office/drawing/2014/main" id="{EA9AECF7-515B-9843-8F5D-A1B0FFCE8885}"/>
                </a:ext>
              </a:extLst>
            </p:cNvPr>
            <p:cNvSpPr txBox="1"/>
            <p:nvPr/>
          </p:nvSpPr>
          <p:spPr>
            <a:xfrm>
              <a:off x="3621024" y="2119782"/>
              <a:ext cx="6424525" cy="23754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SG" sz="1300" kern="1200" dirty="0"/>
                <a:t>The </a:t>
              </a:r>
              <a:r>
                <a:rPr lang="en-SG" sz="1300" dirty="0"/>
                <a:t>amount of the product that was purchased</a:t>
              </a:r>
              <a:endParaRPr lang="en-US" sz="1300" kern="1200" dirty="0"/>
            </a:p>
          </p:txBody>
        </p:sp>
      </p:grpSp>
      <p:grpSp>
        <p:nvGrpSpPr>
          <p:cNvPr id="10" name="Group 9">
            <a:extLst>
              <a:ext uri="{FF2B5EF4-FFF2-40B4-BE49-F238E27FC236}">
                <a16:creationId xmlns:a16="http://schemas.microsoft.com/office/drawing/2014/main" id="{F7D62E66-2340-615C-1506-7D059B52B0A7}"/>
              </a:ext>
            </a:extLst>
          </p:cNvPr>
          <p:cNvGrpSpPr/>
          <p:nvPr/>
        </p:nvGrpSpPr>
        <p:grpSpPr>
          <a:xfrm>
            <a:off x="4705137" y="5254609"/>
            <a:ext cx="6437376" cy="263250"/>
            <a:chOff x="3621023" y="2106932"/>
            <a:chExt cx="6437376" cy="263250"/>
          </a:xfrm>
        </p:grpSpPr>
        <p:sp>
          <p:nvSpPr>
            <p:cNvPr id="11" name="Rectangle: Top Corners Rounded 10">
              <a:extLst>
                <a:ext uri="{FF2B5EF4-FFF2-40B4-BE49-F238E27FC236}">
                  <a16:creationId xmlns:a16="http://schemas.microsoft.com/office/drawing/2014/main" id="{D3706BE7-30CE-EE42-5B7E-865A186239AD}"/>
                </a:ext>
              </a:extLst>
            </p:cNvPr>
            <p:cNvSpPr/>
            <p:nvPr/>
          </p:nvSpPr>
          <p:spPr>
            <a:xfrm rot="5400000">
              <a:off x="6708086" y="-980131"/>
              <a:ext cx="263250" cy="6437376"/>
            </a:xfrm>
            <a:prstGeom prst="round2SameRect">
              <a:avLst/>
            </a:pr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12" name="Rectangle: Top Corners Rounded 4">
              <a:extLst>
                <a:ext uri="{FF2B5EF4-FFF2-40B4-BE49-F238E27FC236}">
                  <a16:creationId xmlns:a16="http://schemas.microsoft.com/office/drawing/2014/main" id="{D8EBD53C-422E-9B9B-39F5-950F49EB5E50}"/>
                </a:ext>
              </a:extLst>
            </p:cNvPr>
            <p:cNvSpPr txBox="1"/>
            <p:nvPr/>
          </p:nvSpPr>
          <p:spPr>
            <a:xfrm>
              <a:off x="3621024" y="2119782"/>
              <a:ext cx="6424525" cy="23754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SG" sz="1300" kern="1200" dirty="0"/>
                <a:t>The cost to ship the product</a:t>
              </a:r>
              <a:endParaRPr lang="en-US" sz="1300" kern="1200" dirty="0"/>
            </a:p>
          </p:txBody>
        </p:sp>
      </p:grpSp>
      <p:grpSp>
        <p:nvGrpSpPr>
          <p:cNvPr id="14" name="Group 13">
            <a:extLst>
              <a:ext uri="{FF2B5EF4-FFF2-40B4-BE49-F238E27FC236}">
                <a16:creationId xmlns:a16="http://schemas.microsoft.com/office/drawing/2014/main" id="{BE11D0BF-3C54-80EC-26BE-EFDD16894A26}"/>
              </a:ext>
            </a:extLst>
          </p:cNvPr>
          <p:cNvGrpSpPr/>
          <p:nvPr/>
        </p:nvGrpSpPr>
        <p:grpSpPr>
          <a:xfrm>
            <a:off x="4717987" y="5592901"/>
            <a:ext cx="6437376" cy="263250"/>
            <a:chOff x="3621023" y="2106932"/>
            <a:chExt cx="6437376" cy="263250"/>
          </a:xfrm>
        </p:grpSpPr>
        <p:sp>
          <p:nvSpPr>
            <p:cNvPr id="15" name="Rectangle: Top Corners Rounded 14">
              <a:extLst>
                <a:ext uri="{FF2B5EF4-FFF2-40B4-BE49-F238E27FC236}">
                  <a16:creationId xmlns:a16="http://schemas.microsoft.com/office/drawing/2014/main" id="{444547F1-ACB8-A123-FEF6-8B7ED75FF8AA}"/>
                </a:ext>
              </a:extLst>
            </p:cNvPr>
            <p:cNvSpPr/>
            <p:nvPr/>
          </p:nvSpPr>
          <p:spPr>
            <a:xfrm rot="5400000">
              <a:off x="6708086" y="-980131"/>
              <a:ext cx="263250" cy="6437376"/>
            </a:xfrm>
            <a:prstGeom prst="round2SameRect">
              <a:avLst/>
            </a:pr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a:lstStyle/>
            <a:p>
              <a:endParaRPr lang="en-SG"/>
            </a:p>
          </p:txBody>
        </p:sp>
        <p:sp>
          <p:nvSpPr>
            <p:cNvPr id="16" name="Rectangle: Top Corners Rounded 4">
              <a:extLst>
                <a:ext uri="{FF2B5EF4-FFF2-40B4-BE49-F238E27FC236}">
                  <a16:creationId xmlns:a16="http://schemas.microsoft.com/office/drawing/2014/main" id="{EAC09949-EF98-EF74-685C-51F5BE7FDFB7}"/>
                </a:ext>
              </a:extLst>
            </p:cNvPr>
            <p:cNvSpPr txBox="1"/>
            <p:nvPr/>
          </p:nvSpPr>
          <p:spPr>
            <a:xfrm>
              <a:off x="3621024" y="2119782"/>
              <a:ext cx="6424525" cy="23754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SG" sz="1300" kern="1200" dirty="0"/>
                <a:t>The date which the product will be shipped </a:t>
              </a:r>
              <a:endParaRPr lang="en-US" sz="1300" kern="1200" dirty="0"/>
            </a:p>
          </p:txBody>
        </p:sp>
      </p:grpSp>
    </p:spTree>
    <p:extLst>
      <p:ext uri="{BB962C8B-B14F-4D97-AF65-F5344CB8AC3E}">
        <p14:creationId xmlns:p14="http://schemas.microsoft.com/office/powerpoint/2010/main" val="2207233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1A9FB-68CD-46C8-4507-EEA5762848F5}"/>
              </a:ext>
            </a:extLst>
          </p:cNvPr>
          <p:cNvSpPr>
            <a:spLocks noGrp="1"/>
          </p:cNvSpPr>
          <p:nvPr>
            <p:ph type="title"/>
          </p:nvPr>
        </p:nvSpPr>
        <p:spPr/>
        <p:txBody>
          <a:bodyPr>
            <a:normAutofit/>
          </a:bodyPr>
          <a:lstStyle/>
          <a:p>
            <a:r>
              <a:rPr lang="en-SG" sz="4400" dirty="0"/>
              <a:t>Numerical and Categorical Data- Purchase</a:t>
            </a:r>
          </a:p>
        </p:txBody>
      </p:sp>
      <p:graphicFrame>
        <p:nvGraphicFramePr>
          <p:cNvPr id="5" name="Content Placeholder 2">
            <a:extLst>
              <a:ext uri="{FF2B5EF4-FFF2-40B4-BE49-F238E27FC236}">
                <a16:creationId xmlns:a16="http://schemas.microsoft.com/office/drawing/2014/main" id="{2874279F-4D0C-8601-98BB-24F92021070D}"/>
              </a:ext>
            </a:extLst>
          </p:cNvPr>
          <p:cNvGraphicFramePr>
            <a:graphicFrameLocks noGrp="1"/>
          </p:cNvGraphicFramePr>
          <p:nvPr>
            <p:ph idx="1"/>
            <p:extLst>
              <p:ext uri="{D42A27DB-BD31-4B8C-83A1-F6EECF244321}">
                <p14:modId xmlns:p14="http://schemas.microsoft.com/office/powerpoint/2010/main" val="269817195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4932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BE5D-4F94-1F9C-C3D7-B89DC5D54820}"/>
              </a:ext>
            </a:extLst>
          </p:cNvPr>
          <p:cNvSpPr>
            <a:spLocks noGrp="1"/>
          </p:cNvSpPr>
          <p:nvPr>
            <p:ph type="title"/>
          </p:nvPr>
        </p:nvSpPr>
        <p:spPr/>
        <p:txBody>
          <a:bodyPr/>
          <a:lstStyle/>
          <a:p>
            <a:r>
              <a:rPr lang="en-SG" dirty="0"/>
              <a:t>Data transformation - Customer</a:t>
            </a:r>
          </a:p>
        </p:txBody>
      </p:sp>
      <p:sp>
        <p:nvSpPr>
          <p:cNvPr id="3" name="Content Placeholder 2">
            <a:extLst>
              <a:ext uri="{FF2B5EF4-FFF2-40B4-BE49-F238E27FC236}">
                <a16:creationId xmlns:a16="http://schemas.microsoft.com/office/drawing/2014/main" id="{59971A4F-D486-7BEE-FBE1-E1896DFB2FC2}"/>
              </a:ext>
            </a:extLst>
          </p:cNvPr>
          <p:cNvSpPr>
            <a:spLocks noGrp="1"/>
          </p:cNvSpPr>
          <p:nvPr>
            <p:ph idx="1"/>
          </p:nvPr>
        </p:nvSpPr>
        <p:spPr>
          <a:xfrm>
            <a:off x="1097280" y="1845734"/>
            <a:ext cx="10058400" cy="678391"/>
          </a:xfrm>
        </p:spPr>
        <p:txBody>
          <a:bodyPr>
            <a:normAutofit fontScale="92500" lnSpcReduction="20000"/>
          </a:bodyPr>
          <a:lstStyle/>
          <a:p>
            <a:pPr marL="0" indent="0">
              <a:buNone/>
            </a:pPr>
            <a:r>
              <a:rPr lang="en-SG" dirty="0"/>
              <a:t>Merging of </a:t>
            </a:r>
            <a:r>
              <a:rPr lang="en-SG" dirty="0" err="1"/>
              <a:t>first_name</a:t>
            </a:r>
            <a:r>
              <a:rPr lang="en-SG" dirty="0"/>
              <a:t> and </a:t>
            </a:r>
            <a:r>
              <a:rPr lang="en-SG" dirty="0" err="1"/>
              <a:t>last_name</a:t>
            </a:r>
            <a:r>
              <a:rPr lang="en-SG" dirty="0"/>
              <a:t> column to form the </a:t>
            </a:r>
            <a:r>
              <a:rPr lang="en-SG" dirty="0" err="1"/>
              <a:t>full_name</a:t>
            </a:r>
            <a:r>
              <a:rPr lang="en-SG" dirty="0"/>
              <a:t> column</a:t>
            </a:r>
          </a:p>
        </p:txBody>
      </p:sp>
      <p:pic>
        <p:nvPicPr>
          <p:cNvPr id="5" name="Picture 4">
            <a:extLst>
              <a:ext uri="{FF2B5EF4-FFF2-40B4-BE49-F238E27FC236}">
                <a16:creationId xmlns:a16="http://schemas.microsoft.com/office/drawing/2014/main" id="{F53DA1FA-5F76-F7A1-A943-85E2741D8B0A}"/>
              </a:ext>
            </a:extLst>
          </p:cNvPr>
          <p:cNvPicPr>
            <a:picLocks noChangeAspect="1"/>
          </p:cNvPicPr>
          <p:nvPr/>
        </p:nvPicPr>
        <p:blipFill>
          <a:blip r:embed="rId2"/>
          <a:srcRect t="4287" r="59499"/>
          <a:stretch/>
        </p:blipFill>
        <p:spPr>
          <a:xfrm>
            <a:off x="1194699" y="2814307"/>
            <a:ext cx="4237748" cy="2247900"/>
          </a:xfrm>
          <a:prstGeom prst="rect">
            <a:avLst/>
          </a:prstGeom>
        </p:spPr>
      </p:pic>
      <p:pic>
        <p:nvPicPr>
          <p:cNvPr id="7" name="Picture 6">
            <a:extLst>
              <a:ext uri="{FF2B5EF4-FFF2-40B4-BE49-F238E27FC236}">
                <a16:creationId xmlns:a16="http://schemas.microsoft.com/office/drawing/2014/main" id="{24C5050D-7DAA-46B5-162A-66245AEBA8A1}"/>
              </a:ext>
            </a:extLst>
          </p:cNvPr>
          <p:cNvPicPr>
            <a:picLocks noChangeAspect="1"/>
          </p:cNvPicPr>
          <p:nvPr/>
        </p:nvPicPr>
        <p:blipFill>
          <a:blip r:embed="rId3"/>
          <a:stretch>
            <a:fillRect/>
          </a:stretch>
        </p:blipFill>
        <p:spPr>
          <a:xfrm>
            <a:off x="7773543" y="2823832"/>
            <a:ext cx="2535171" cy="2247900"/>
          </a:xfrm>
          <a:prstGeom prst="rect">
            <a:avLst/>
          </a:prstGeom>
        </p:spPr>
      </p:pic>
      <p:sp>
        <p:nvSpPr>
          <p:cNvPr id="8" name="Arrow: Right 7">
            <a:extLst>
              <a:ext uri="{FF2B5EF4-FFF2-40B4-BE49-F238E27FC236}">
                <a16:creationId xmlns:a16="http://schemas.microsoft.com/office/drawing/2014/main" id="{D3FFB662-1B2E-48C6-8C77-91C468750D54}"/>
              </a:ext>
            </a:extLst>
          </p:cNvPr>
          <p:cNvSpPr/>
          <p:nvPr/>
        </p:nvSpPr>
        <p:spPr>
          <a:xfrm>
            <a:off x="5993394" y="3804907"/>
            <a:ext cx="1143000" cy="4095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27682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827</TotalTime>
  <Words>1081</Words>
  <Application>Microsoft Office PowerPoint</Application>
  <PresentationFormat>Widescreen</PresentationFormat>
  <Paragraphs>133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Arial</vt:lpstr>
      <vt:lpstr>Calibri</vt:lpstr>
      <vt:lpstr>Consolas</vt:lpstr>
      <vt:lpstr>Office Theme</vt:lpstr>
      <vt:lpstr>Market Analysis using Power Bi</vt:lpstr>
      <vt:lpstr>Role</vt:lpstr>
      <vt:lpstr>Market Analysis Objective</vt:lpstr>
      <vt:lpstr>Data sets</vt:lpstr>
      <vt:lpstr>Data Columns – Customer.csv</vt:lpstr>
      <vt:lpstr>Numerical and Categorical Data- Customer</vt:lpstr>
      <vt:lpstr>Data Columns –Purchase.csv</vt:lpstr>
      <vt:lpstr>Numerical and Categorical Data- Purchase</vt:lpstr>
      <vt:lpstr>Data transformation - Customer</vt:lpstr>
      <vt:lpstr>Data transformation - Customer</vt:lpstr>
      <vt:lpstr>Data transformation - purchase</vt:lpstr>
      <vt:lpstr>Understanding our customers</vt:lpstr>
      <vt:lpstr>Understanding Revenue earned</vt:lpstr>
      <vt:lpstr>Identifying purchase trend and pattern</vt:lpstr>
      <vt:lpstr>Recommendations base on analysis</vt:lpstr>
      <vt:lpstr>Challenges faced</vt:lpstr>
      <vt:lpstr>Opportunities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nico tham</dc:creator>
  <cp:lastModifiedBy>nico tham</cp:lastModifiedBy>
  <cp:revision>3</cp:revision>
  <dcterms:created xsi:type="dcterms:W3CDTF">2025-01-16T01:02:09Z</dcterms:created>
  <dcterms:modified xsi:type="dcterms:W3CDTF">2025-01-17T02:59:16Z</dcterms:modified>
</cp:coreProperties>
</file>