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2" r:id="rId5"/>
    <p:sldId id="263" r:id="rId6"/>
    <p:sldId id="261" r:id="rId7"/>
    <p:sldId id="271" r:id="rId8"/>
    <p:sldId id="258" r:id="rId9"/>
    <p:sldId id="260" r:id="rId10"/>
    <p:sldId id="264" r:id="rId11"/>
    <p:sldId id="267" r:id="rId12"/>
    <p:sldId id="268" r:id="rId13"/>
    <p:sldId id="269" r:id="rId14"/>
    <p:sldId id="265" r:id="rId15"/>
    <p:sldId id="270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2" d="100"/>
          <a:sy n="42" d="100"/>
        </p:scale>
        <p:origin x="54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0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8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0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33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0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55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22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235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6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4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7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9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3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1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6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9F159D5-3308-42C1-A203-421F146AD52D}" type="datetimeFigureOut">
              <a:rPr lang="en-US" smtClean="0"/>
              <a:t>1/13/2020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12E4B-54B7-470D-A80A-CE093C10A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87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D742-260E-418E-AE26-73CC403D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/>
              <a:t>ui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C568B-AF8B-4458-A98B-77D12686E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1939465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8B75BF-2886-4972-8C47-6FC075F057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153" y="447259"/>
            <a:ext cx="6401693" cy="5963482"/>
          </a:xfrm>
        </p:spPr>
      </p:pic>
    </p:spTree>
    <p:extLst>
      <p:ext uri="{BB962C8B-B14F-4D97-AF65-F5344CB8AC3E}">
        <p14:creationId xmlns:p14="http://schemas.microsoft.com/office/powerpoint/2010/main" val="196003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B253C56-9A1D-4C8E-BF59-4F46DD3B277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360" y="477868"/>
            <a:ext cx="5669280" cy="5902264"/>
          </a:xfrm>
        </p:spPr>
      </p:pic>
    </p:spTree>
    <p:extLst>
      <p:ext uri="{BB962C8B-B14F-4D97-AF65-F5344CB8AC3E}">
        <p14:creationId xmlns:p14="http://schemas.microsoft.com/office/powerpoint/2010/main" val="312266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064AC72-C5F2-4B38-BB04-B2F37D57DC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40" y="113837"/>
            <a:ext cx="10536120" cy="6630325"/>
          </a:xfrm>
        </p:spPr>
      </p:pic>
    </p:spTree>
    <p:extLst>
      <p:ext uri="{BB962C8B-B14F-4D97-AF65-F5344CB8AC3E}">
        <p14:creationId xmlns:p14="http://schemas.microsoft.com/office/powerpoint/2010/main" val="3544726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6F23CA4-D1A6-405B-95EF-A73440E35C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51" y="337706"/>
            <a:ext cx="9840698" cy="6182588"/>
          </a:xfrm>
        </p:spPr>
      </p:pic>
    </p:spTree>
    <p:extLst>
      <p:ext uri="{BB962C8B-B14F-4D97-AF65-F5344CB8AC3E}">
        <p14:creationId xmlns:p14="http://schemas.microsoft.com/office/powerpoint/2010/main" val="310590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0BFAA03-793F-45AC-B005-63C07F7A86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221" y="510486"/>
            <a:ext cx="9211557" cy="5837027"/>
          </a:xfrm>
        </p:spPr>
      </p:pic>
    </p:spTree>
    <p:extLst>
      <p:ext uri="{BB962C8B-B14F-4D97-AF65-F5344CB8AC3E}">
        <p14:creationId xmlns:p14="http://schemas.microsoft.com/office/powerpoint/2010/main" val="323771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43E701-A4DF-480D-BB3C-392C97D071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39" y="123363"/>
            <a:ext cx="11260121" cy="6611273"/>
          </a:xfrm>
        </p:spPr>
      </p:pic>
    </p:spTree>
    <p:extLst>
      <p:ext uri="{BB962C8B-B14F-4D97-AF65-F5344CB8AC3E}">
        <p14:creationId xmlns:p14="http://schemas.microsoft.com/office/powerpoint/2010/main" val="307262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2D3267-66DE-4033-BCE4-A15CF033A5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" y="380940"/>
            <a:ext cx="8252460" cy="6096120"/>
          </a:xfrm>
        </p:spPr>
      </p:pic>
    </p:spTree>
    <p:extLst>
      <p:ext uri="{BB962C8B-B14F-4D97-AF65-F5344CB8AC3E}">
        <p14:creationId xmlns:p14="http://schemas.microsoft.com/office/powerpoint/2010/main" val="351626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551E25D5-3103-4044-9EDE-B456EB78AE36}"/>
              </a:ext>
            </a:extLst>
          </p:cNvPr>
          <p:cNvPicPr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64" y="552235"/>
            <a:ext cx="4877071" cy="5753529"/>
          </a:xfrm>
        </p:spPr>
      </p:pic>
    </p:spTree>
    <p:extLst>
      <p:ext uri="{BB962C8B-B14F-4D97-AF65-F5344CB8AC3E}">
        <p14:creationId xmlns:p14="http://schemas.microsoft.com/office/powerpoint/2010/main" val="287103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955B103-4EDB-4C02-B307-C96CF6F99F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6" y="99548"/>
            <a:ext cx="11269648" cy="6658904"/>
          </a:xfrm>
        </p:spPr>
      </p:pic>
    </p:spTree>
    <p:extLst>
      <p:ext uri="{BB962C8B-B14F-4D97-AF65-F5344CB8AC3E}">
        <p14:creationId xmlns:p14="http://schemas.microsoft.com/office/powerpoint/2010/main" val="34916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9500511-2FF9-449A-A552-5CEE0E5ADCC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77" y="189569"/>
            <a:ext cx="5427846" cy="6478861"/>
          </a:xfrm>
        </p:spPr>
      </p:pic>
    </p:spTree>
    <p:extLst>
      <p:ext uri="{BB962C8B-B14F-4D97-AF65-F5344CB8AC3E}">
        <p14:creationId xmlns:p14="http://schemas.microsoft.com/office/powerpoint/2010/main" val="3929182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5A42C3C-5A2B-48BB-AB79-52149B2D61D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333891"/>
            <a:ext cx="7886700" cy="6190217"/>
          </a:xfrm>
        </p:spPr>
      </p:pic>
    </p:spTree>
    <p:extLst>
      <p:ext uri="{BB962C8B-B14F-4D97-AF65-F5344CB8AC3E}">
        <p14:creationId xmlns:p14="http://schemas.microsoft.com/office/powerpoint/2010/main" val="1539263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B928A52-44E9-48F9-A761-4C6E145F110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193" y="696917"/>
            <a:ext cx="6061614" cy="5464166"/>
          </a:xfrm>
        </p:spPr>
      </p:pic>
    </p:spTree>
    <p:extLst>
      <p:ext uri="{BB962C8B-B14F-4D97-AF65-F5344CB8AC3E}">
        <p14:creationId xmlns:p14="http://schemas.microsoft.com/office/powerpoint/2010/main" val="427875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64AA21-E848-43CA-97E1-0375F5D092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60" y="308366"/>
            <a:ext cx="6583680" cy="6241267"/>
          </a:xfrm>
        </p:spPr>
      </p:pic>
    </p:spTree>
    <p:extLst>
      <p:ext uri="{BB962C8B-B14F-4D97-AF65-F5344CB8AC3E}">
        <p14:creationId xmlns:p14="http://schemas.microsoft.com/office/powerpoint/2010/main" val="267289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A6A01A6-AC79-46B7-B8CB-4FE454BDDD9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13" y="104311"/>
            <a:ext cx="11279174" cy="6649378"/>
          </a:xfrm>
        </p:spPr>
      </p:pic>
    </p:spTree>
    <p:extLst>
      <p:ext uri="{BB962C8B-B14F-4D97-AF65-F5344CB8AC3E}">
        <p14:creationId xmlns:p14="http://schemas.microsoft.com/office/powerpoint/2010/main" val="15294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94F2057-4CC3-4C82-846A-12A527038D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65" y="94784"/>
            <a:ext cx="11241069" cy="6668431"/>
          </a:xfrm>
        </p:spPr>
      </p:pic>
    </p:spTree>
    <p:extLst>
      <p:ext uri="{BB962C8B-B14F-4D97-AF65-F5344CB8AC3E}">
        <p14:creationId xmlns:p14="http://schemas.microsoft.com/office/powerpoint/2010/main" val="101047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</TotalTime>
  <Words>2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Celestial</vt:lpstr>
      <vt:lpstr>ui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</dc:title>
  <dc:creator>Zoi Dermentzoglou</dc:creator>
  <cp:lastModifiedBy>Zoi Dermentzoglou</cp:lastModifiedBy>
  <cp:revision>3</cp:revision>
  <dcterms:created xsi:type="dcterms:W3CDTF">2020-01-13T00:20:39Z</dcterms:created>
  <dcterms:modified xsi:type="dcterms:W3CDTF">2020-01-13T01:24:20Z</dcterms:modified>
</cp:coreProperties>
</file>