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68" r:id="rId4"/>
    <p:sldId id="260" r:id="rId5"/>
    <p:sldId id="262" r:id="rId6"/>
    <p:sldId id="267" r:id="rId7"/>
    <p:sldId id="271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40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10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33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0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5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35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6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87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D742-260E-418E-AE26-73CC403D1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l-GR" sz="6600" dirty="0" err="1"/>
              <a:t>Ομαδα</a:t>
            </a:r>
            <a:r>
              <a:rPr lang="el-GR" sz="6600" dirty="0"/>
              <a:t> 7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C568B-AF8B-4458-A98B-77D12686E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93946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C773E-5E7D-40DC-881B-B8104D89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 err="1"/>
              <a:t>Μελη</a:t>
            </a:r>
            <a:r>
              <a:rPr lang="el-GR" dirty="0"/>
              <a:t> </a:t>
            </a:r>
            <a:r>
              <a:rPr lang="el-GR" dirty="0" err="1"/>
              <a:t>ομαδας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CFC31-490E-46FA-A6C3-E2BC17F4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sz="3200" dirty="0"/>
              <a:t>ΜΠΑΤΖΙΑΚΑΣ ΚΩΝΣΤΑΝΤΙΝΟΣ</a:t>
            </a:r>
          </a:p>
          <a:p>
            <a:r>
              <a:rPr lang="el-GR" sz="3200" dirty="0"/>
              <a:t>ΚΕΙΚΟΓΛΟΥ ΙΩΑΝΝΗΣ</a:t>
            </a:r>
          </a:p>
          <a:p>
            <a:r>
              <a:rPr lang="el-GR" sz="3200"/>
              <a:t>ΠΕΤΡΟΥΣΗΣ ΑΝΔΡΕΑΣ</a:t>
            </a:r>
            <a:endParaRPr lang="el-GR" sz="3200" dirty="0"/>
          </a:p>
          <a:p>
            <a:r>
              <a:rPr lang="el-GR" sz="3200" dirty="0"/>
              <a:t>ΧΑΛΙΑΠΑ ΜΑΡΙΝΑ</a:t>
            </a:r>
          </a:p>
          <a:p>
            <a:r>
              <a:rPr lang="el-GR" sz="3200" dirty="0"/>
              <a:t>ΔΕΡΜΕΝΤΖΟΓΛΟΥ ΖΩΗ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834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4E5811-D69A-478A-83F1-1CB9FE3C1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52" y="2469356"/>
            <a:ext cx="9245695" cy="298608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53D9C6-76BA-4922-90CF-FB378C1A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pPr algn="ctr"/>
            <a:r>
              <a:rPr lang="el-GR" dirty="0"/>
              <a:t>ΑΡΜΟΔΙΟΤΗΤΕΣ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94F2057-4CC3-4C82-846A-12A527038D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402"/>
          <a:stretch/>
        </p:blipFill>
        <p:spPr>
          <a:xfrm>
            <a:off x="475465" y="94784"/>
            <a:ext cx="11241069" cy="6668431"/>
          </a:xfrm>
        </p:spPr>
      </p:pic>
    </p:spTree>
    <p:extLst>
      <p:ext uri="{BB962C8B-B14F-4D97-AF65-F5344CB8AC3E}">
        <p14:creationId xmlns:p14="http://schemas.microsoft.com/office/powerpoint/2010/main" val="101047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9500511-2FF9-449A-A552-5CEE0E5ADC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77" y="189569"/>
            <a:ext cx="5427846" cy="6478861"/>
          </a:xfrm>
        </p:spPr>
      </p:pic>
    </p:spTree>
    <p:extLst>
      <p:ext uri="{BB962C8B-B14F-4D97-AF65-F5344CB8AC3E}">
        <p14:creationId xmlns:p14="http://schemas.microsoft.com/office/powerpoint/2010/main" val="392918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B253C56-9A1D-4C8E-BF59-4F46DD3B27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60" y="477868"/>
            <a:ext cx="5669280" cy="5902264"/>
          </a:xfrm>
        </p:spPr>
      </p:pic>
    </p:spTree>
    <p:extLst>
      <p:ext uri="{BB962C8B-B14F-4D97-AF65-F5344CB8AC3E}">
        <p14:creationId xmlns:p14="http://schemas.microsoft.com/office/powerpoint/2010/main" val="312266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064AC72-C5F2-4B38-BB04-B2F37D57DC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0" y="113837"/>
            <a:ext cx="10536120" cy="6630325"/>
          </a:xfrm>
        </p:spPr>
      </p:pic>
    </p:spTree>
    <p:extLst>
      <p:ext uri="{BB962C8B-B14F-4D97-AF65-F5344CB8AC3E}">
        <p14:creationId xmlns:p14="http://schemas.microsoft.com/office/powerpoint/2010/main" val="354472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5E72EF-1B8F-4CDC-AB13-82349A7E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l-GR" sz="8800" dirty="0"/>
              <a:t>ΤΕΛΟΣ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0949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81</TotalTime>
  <Words>17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Ομαδα 7</vt:lpstr>
      <vt:lpstr>Μελη ομαδας</vt:lpstr>
      <vt:lpstr>ΑΡΜΟΔΙΟΤΗΤΕΣ</vt:lpstr>
      <vt:lpstr>PowerPoint Presentation</vt:lpstr>
      <vt:lpstr>PowerPoint Presentation</vt:lpstr>
      <vt:lpstr>PowerPoint Presentation</vt:lpstr>
      <vt:lpstr>PowerPoint Presentation</vt:lpstr>
      <vt:lpstr>ΤΕΛΟΣ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</dc:title>
  <dc:creator>Zoi Dermentzoglou</dc:creator>
  <cp:lastModifiedBy>Zoi Dermentzoglou</cp:lastModifiedBy>
  <cp:revision>7</cp:revision>
  <dcterms:created xsi:type="dcterms:W3CDTF">2020-01-13T00:20:39Z</dcterms:created>
  <dcterms:modified xsi:type="dcterms:W3CDTF">2020-01-13T21:51:03Z</dcterms:modified>
</cp:coreProperties>
</file>