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94662" autoAdjust="0"/>
  </p:normalViewPr>
  <p:slideViewPr>
    <p:cSldViewPr snapToGrid="0">
      <p:cViewPr varScale="1">
        <p:scale>
          <a:sx n="76" d="100"/>
          <a:sy n="76" d="100"/>
        </p:scale>
        <p:origin x="1709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AC99A-4B0E-42A3-A982-BE0F1F607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C846E-0D5A-4A54-986C-43BAD140D3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27BFE-DB88-4333-BBD9-D7D4B5EA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22E-CC3C-4C75-9603-BC772641FBA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AD155-544E-4923-9B43-889C999BD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CA2C6-91D4-4931-877D-B6460C84A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9E18-95B6-4BB8-8DB4-E46C1168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47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70B6-1ABC-4075-AD88-C5DDB092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496C5-6C7F-4A06-80EF-70A38FE43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25D55-FEF1-4BBE-B082-C07BAF17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22E-CC3C-4C75-9603-BC772641FBA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0A41-9094-405D-8D05-DF0E80B4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7C7AC-82F9-4102-8E9F-D806CCA48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9E18-95B6-4BB8-8DB4-E46C1168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02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AE5AF7-E87B-4EB6-A3C8-5AED085EF7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47186-B205-4B59-BD4A-1BC29B422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640FC-5033-42F3-962D-AAEF3944E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22E-CC3C-4C75-9603-BC772641FBA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6F3C2-D065-4157-B133-6E5EDAA69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81FFA-8F82-4A0A-A2EB-751827F5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9E18-95B6-4BB8-8DB4-E46C1168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5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D5E19-E034-4488-9675-471C6792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08D83-1175-431F-B936-E37CB6AAA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0F1A-CD7C-41C4-8A17-E8A206200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22E-CC3C-4C75-9603-BC772641FBA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1898C-3B2A-49A0-8E8E-24A96B5C5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3EBC8-65A5-4894-89DB-F8E99060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9E18-95B6-4BB8-8DB4-E46C1168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7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D969-F590-45D5-83FE-8F55A7EA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7824B-CC79-4CCA-96C9-E81455F03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E109F-4751-43C6-9CB4-AE52EA2D8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22E-CC3C-4C75-9603-BC772641FBA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DA49F-09F7-488A-8560-DC2BB15E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67527-79C4-4E8A-AE06-B7C9B8F36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9E18-95B6-4BB8-8DB4-E46C1168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41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276F-02D0-4391-9002-79A4E5C6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1E6FB-5F22-4624-9DFE-4D5CD925C3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1FA88A-336F-4DA1-9F8B-016A62F97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DD6B1-FF76-447D-A801-CBC4D3CB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22E-CC3C-4C75-9603-BC772641FBA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6687A-5609-49CA-B3E4-1A47A325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C4C60C-8167-4CD5-9D68-8C99BD298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9E18-95B6-4BB8-8DB4-E46C1168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6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2BE7-1BA7-4B74-AAEC-F640BF401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316BD-80CF-405F-8E21-FEB574F36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013FB-38BC-4161-ABA0-4E6FE8BD6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967D4-0E77-4A89-A2D3-688BDE738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C9E39-0912-46C7-A08D-7C43B3CDB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4810E5-F362-4859-868F-69AB13F31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22E-CC3C-4C75-9603-BC772641FBA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A8F413-2899-4260-A5B3-5FBCFC44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94E08F-B99D-45E9-9039-C8F139C5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9E18-95B6-4BB8-8DB4-E46C1168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906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117-F1FA-43A4-BE5F-61E269FCF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091515-95C8-49E4-8A0D-757F5C2ED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22E-CC3C-4C75-9603-BC772641FBA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F66CF-B8F4-4387-90BB-48FF668FF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79081-0F36-4050-9FF6-14BB9947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9E18-95B6-4BB8-8DB4-E46C1168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7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D1D6BB-D480-4DED-A18B-48EB13CA0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22E-CC3C-4C75-9603-BC772641FBA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D5E83E-08C5-4FE0-B627-AAA7790D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354CB-B70D-421D-9EB2-E30748BD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9E18-95B6-4BB8-8DB4-E46C1168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6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6786-8B75-445B-9ACD-53EFD81CE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9AF3E-3A86-4CFD-8F1E-14A6FA62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81B0E4-8EBF-4DAF-B26A-F4ABE3C17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470320-0CFB-4F2F-87DF-358ED6CDE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22E-CC3C-4C75-9603-BC772641FBA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F453C-0CEA-46D4-8C4A-BFB492679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87322F-3792-43E7-9B37-38348CA7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9E18-95B6-4BB8-8DB4-E46C1168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273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AC223-C6F9-43D8-9C2D-BA9AD2877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1D323E-1276-40C0-8318-5FDC92E7B7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55C15-3EA4-461D-9C9A-2AD60E8D2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0D41D-3D28-4DB8-925F-39B2B740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22E-CC3C-4C75-9603-BC772641FBA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B4C1E6-4FD4-4E6F-B640-E8BBE397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CFD0C-EF95-45F1-B1BC-895F59DA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9E18-95B6-4BB8-8DB4-E46C1168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7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114612-2687-49F1-8AD8-13143A632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573B1E-F8C9-48B5-94AC-BFE463C1C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FCA23-A9F5-4BB5-B8FF-BA435BB82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6C22E-CC3C-4C75-9603-BC772641FBA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5333C-7CF2-4A60-87C4-68F0104C87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D197E-23FE-4501-B7EB-C8DF4FC70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79E18-95B6-4BB8-8DB4-E46C11687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97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7761B1-8AE0-4045-8F9C-F85B2405C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18" y="174593"/>
            <a:ext cx="4741437" cy="9750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AE8826-2DCF-4D46-B0A7-59ACA5747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84012" y="662140"/>
            <a:ext cx="10515600" cy="558240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>
                <a:solidFill>
                  <a:srgbClr val="0070C0"/>
                </a:solidFill>
              </a:rPr>
              <a:t>Results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5950A1D-1821-4E43-B838-CD86F93B347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54020190"/>
                  </p:ext>
                </p:extLst>
              </p:nvPr>
            </p:nvGraphicFramePr>
            <p:xfrm>
              <a:off x="160867" y="1297763"/>
              <a:ext cx="11751731" cy="532529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392422">
                      <a:extLst>
                        <a:ext uri="{9D8B030D-6E8A-4147-A177-3AD203B41FA5}">
                          <a16:colId xmlns:a16="http://schemas.microsoft.com/office/drawing/2014/main" val="2878218019"/>
                        </a:ext>
                      </a:extLst>
                    </a:gridCol>
                    <a:gridCol w="732711">
                      <a:extLst>
                        <a:ext uri="{9D8B030D-6E8A-4147-A177-3AD203B41FA5}">
                          <a16:colId xmlns:a16="http://schemas.microsoft.com/office/drawing/2014/main" val="450760945"/>
                        </a:ext>
                      </a:extLst>
                    </a:gridCol>
                    <a:gridCol w="931334">
                      <a:extLst>
                        <a:ext uri="{9D8B030D-6E8A-4147-A177-3AD203B41FA5}">
                          <a16:colId xmlns:a16="http://schemas.microsoft.com/office/drawing/2014/main" val="1935094702"/>
                        </a:ext>
                      </a:extLst>
                    </a:gridCol>
                    <a:gridCol w="939800">
                      <a:extLst>
                        <a:ext uri="{9D8B030D-6E8A-4147-A177-3AD203B41FA5}">
                          <a16:colId xmlns:a16="http://schemas.microsoft.com/office/drawing/2014/main" val="2279617886"/>
                        </a:ext>
                      </a:extLst>
                    </a:gridCol>
                    <a:gridCol w="973666">
                      <a:extLst>
                        <a:ext uri="{9D8B030D-6E8A-4147-A177-3AD203B41FA5}">
                          <a16:colId xmlns:a16="http://schemas.microsoft.com/office/drawing/2014/main" val="1468322381"/>
                        </a:ext>
                      </a:extLst>
                    </a:gridCol>
                    <a:gridCol w="2311400">
                      <a:extLst>
                        <a:ext uri="{9D8B030D-6E8A-4147-A177-3AD203B41FA5}">
                          <a16:colId xmlns:a16="http://schemas.microsoft.com/office/drawing/2014/main" val="3249579144"/>
                        </a:ext>
                      </a:extLst>
                    </a:gridCol>
                    <a:gridCol w="1557867">
                      <a:extLst>
                        <a:ext uri="{9D8B030D-6E8A-4147-A177-3AD203B41FA5}">
                          <a16:colId xmlns:a16="http://schemas.microsoft.com/office/drawing/2014/main" val="2126314619"/>
                        </a:ext>
                      </a:extLst>
                    </a:gridCol>
                    <a:gridCol w="1439333">
                      <a:extLst>
                        <a:ext uri="{9D8B030D-6E8A-4147-A177-3AD203B41FA5}">
                          <a16:colId xmlns:a16="http://schemas.microsoft.com/office/drawing/2014/main" val="2496082157"/>
                        </a:ext>
                      </a:extLst>
                    </a:gridCol>
                    <a:gridCol w="1473198">
                      <a:extLst>
                        <a:ext uri="{9D8B030D-6E8A-4147-A177-3AD203B41FA5}">
                          <a16:colId xmlns:a16="http://schemas.microsoft.com/office/drawing/2014/main" val="4206242546"/>
                        </a:ext>
                      </a:extLst>
                    </a:gridCol>
                  </a:tblGrid>
                  <a:tr h="4661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Instance ID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14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en-US" sz="14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sz="14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oMath>
                            </m:oMathPara>
                          </a14:m>
                          <a:endParaRPr lang="en-US" sz="1400" b="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 opened healthcare units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Workload Gap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Distance Gap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Objective Value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778176824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100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10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112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530.78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10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109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515.66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dirty="0"/>
                            <a:t>75103.69066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57918899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100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17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63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872.85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17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28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862.61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dirty="0"/>
                            <a:t>37252.85280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78637088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200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35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62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936.72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35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54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934.56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dirty="0"/>
                            <a:t>30919.87561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88805388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300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30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75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675.01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19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75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674.79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dirty="0"/>
                            <a:t>26069.29237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4592876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300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50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63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915.75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50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48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908.05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dirty="0"/>
                            <a:t>21745.81405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83096360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300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55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55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917.08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/>
                            <a:t>55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55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914.51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dirty="0"/>
                            <a:t>27492.55062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00615955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400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65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64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943.62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65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60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940.11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dirty="0"/>
                            <a:t>31253.90957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93948231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400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70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57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926.52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70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55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921.72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dirty="0"/>
                            <a:t>20570.28244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55148898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500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90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59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944.85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90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59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943.53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dirty="0"/>
                            <a:t>19122.56018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0025570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600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105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58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953.43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105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58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948.98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dirty="0"/>
                            <a:t>13096.94620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6956979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/>
                            <a:t>19</a:t>
                          </a:r>
                          <a:endParaRPr lang="en-US" sz="1400" b="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600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103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60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955.85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103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60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955.33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dirty="0"/>
                            <a:t>14353.80681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6119238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45950A1D-1821-4E43-B838-CD86F93B347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54020190"/>
                  </p:ext>
                </p:extLst>
              </p:nvPr>
            </p:nvGraphicFramePr>
            <p:xfrm>
              <a:off x="160867" y="1297763"/>
              <a:ext cx="11751731" cy="5325292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392422">
                      <a:extLst>
                        <a:ext uri="{9D8B030D-6E8A-4147-A177-3AD203B41FA5}">
                          <a16:colId xmlns:a16="http://schemas.microsoft.com/office/drawing/2014/main" val="2878218019"/>
                        </a:ext>
                      </a:extLst>
                    </a:gridCol>
                    <a:gridCol w="732711">
                      <a:extLst>
                        <a:ext uri="{9D8B030D-6E8A-4147-A177-3AD203B41FA5}">
                          <a16:colId xmlns:a16="http://schemas.microsoft.com/office/drawing/2014/main" val="450760945"/>
                        </a:ext>
                      </a:extLst>
                    </a:gridCol>
                    <a:gridCol w="931334">
                      <a:extLst>
                        <a:ext uri="{9D8B030D-6E8A-4147-A177-3AD203B41FA5}">
                          <a16:colId xmlns:a16="http://schemas.microsoft.com/office/drawing/2014/main" val="1935094702"/>
                        </a:ext>
                      </a:extLst>
                    </a:gridCol>
                    <a:gridCol w="939800">
                      <a:extLst>
                        <a:ext uri="{9D8B030D-6E8A-4147-A177-3AD203B41FA5}">
                          <a16:colId xmlns:a16="http://schemas.microsoft.com/office/drawing/2014/main" val="2279617886"/>
                        </a:ext>
                      </a:extLst>
                    </a:gridCol>
                    <a:gridCol w="973666">
                      <a:extLst>
                        <a:ext uri="{9D8B030D-6E8A-4147-A177-3AD203B41FA5}">
                          <a16:colId xmlns:a16="http://schemas.microsoft.com/office/drawing/2014/main" val="1468322381"/>
                        </a:ext>
                      </a:extLst>
                    </a:gridCol>
                    <a:gridCol w="2311400">
                      <a:extLst>
                        <a:ext uri="{9D8B030D-6E8A-4147-A177-3AD203B41FA5}">
                          <a16:colId xmlns:a16="http://schemas.microsoft.com/office/drawing/2014/main" val="3249579144"/>
                        </a:ext>
                      </a:extLst>
                    </a:gridCol>
                    <a:gridCol w="1557867">
                      <a:extLst>
                        <a:ext uri="{9D8B030D-6E8A-4147-A177-3AD203B41FA5}">
                          <a16:colId xmlns:a16="http://schemas.microsoft.com/office/drawing/2014/main" val="2126314619"/>
                        </a:ext>
                      </a:extLst>
                    </a:gridCol>
                    <a:gridCol w="1439333">
                      <a:extLst>
                        <a:ext uri="{9D8B030D-6E8A-4147-A177-3AD203B41FA5}">
                          <a16:colId xmlns:a16="http://schemas.microsoft.com/office/drawing/2014/main" val="2496082157"/>
                        </a:ext>
                      </a:extLst>
                    </a:gridCol>
                    <a:gridCol w="1473198">
                      <a:extLst>
                        <a:ext uri="{9D8B030D-6E8A-4147-A177-3AD203B41FA5}">
                          <a16:colId xmlns:a16="http://schemas.microsoft.com/office/drawing/2014/main" val="4206242546"/>
                        </a:ext>
                      </a:extLst>
                    </a:gridCol>
                  </a:tblGrid>
                  <a:tr h="46616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Instance ID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190833" t="-1299" r="-1317500" b="-1038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228105" t="-1299" r="-933333" b="-1038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25974" t="-1299" r="-827273" b="-1038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tr-T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410000" t="-1299" r="-696250" b="-1038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# opened healthcare units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Workload Gap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Distance Gap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Objective Value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778176824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100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10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112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530.78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10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109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515.66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dirty="0"/>
                            <a:t>75103.69066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57918899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100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17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63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872.85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17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28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862.61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dirty="0"/>
                            <a:t>37252.85280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78637088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7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200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35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62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936.72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35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54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934.56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dirty="0"/>
                            <a:t>30919.87561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88805388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300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30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75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675.01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19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75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674.79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dirty="0"/>
                            <a:t>26069.29237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14592876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11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300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50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63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915.75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50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48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908.05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dirty="0"/>
                            <a:t>21745.81405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83096360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12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300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55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55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917.08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/>
                            <a:t>55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55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914.51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dirty="0"/>
                            <a:t>27492.55062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00615955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13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400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65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64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943.62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65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60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940.11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dirty="0"/>
                            <a:t>31253.90957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93948231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14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400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70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57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926.52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70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55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921.72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dirty="0"/>
                            <a:t>20570.28244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355148898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16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500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90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59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944.85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90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59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943.53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dirty="0"/>
                            <a:t>19122.56018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00025570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/>
                            <a:t>18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600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105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58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953.43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105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58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948.98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dirty="0"/>
                            <a:t>13096.94620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6956979"/>
                      </a:ext>
                    </a:extLst>
                  </a:tr>
                  <a:tr h="4417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/>
                            <a:t>19</a:t>
                          </a:r>
                          <a:endParaRPr lang="en-US" sz="1400" b="0" dirty="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600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103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60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955.85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103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60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b="0" dirty="0"/>
                            <a:t>955.33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tr-TR" sz="1400" dirty="0"/>
                            <a:t>14353.80681</a:t>
                          </a:r>
                          <a:endParaRPr lang="en-US" sz="1400" b="0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ysDot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96119238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63340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116</Words>
  <Application>Microsoft Office PowerPoint</Application>
  <PresentationFormat>Geniş ekran</PresentationFormat>
  <Paragraphs>109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Ehsan Sadati</dc:creator>
  <cp:lastModifiedBy>MERT ALİ YİĞİT</cp:lastModifiedBy>
  <cp:revision>25</cp:revision>
  <dcterms:created xsi:type="dcterms:W3CDTF">2025-05-14T13:59:40Z</dcterms:created>
  <dcterms:modified xsi:type="dcterms:W3CDTF">2025-05-18T21:15:12Z</dcterms:modified>
</cp:coreProperties>
</file>