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305" r:id="rId61"/>
    <p:sldId id="306" r:id="rId62"/>
    <p:sldId id="307" r:id="rId63"/>
    <p:sldId id="308" r:id="rId64"/>
    <p:sldId id="309" r:id="rId65"/>
    <p:sldId id="310" r:id="rId66"/>
    <p:sldId id="311" r:id="rId67"/>
    <p:sldId id="312" r:id="rId68"/>
    <p:sldId id="313" r:id="rId69"/>
    <p:sldId id="314" r:id="rId70"/>
    <p:sldId id="315" r:id="rId7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5.xml"/><Relationship Id="rId21" Type="http://schemas.openxmlformats.org/officeDocument/2006/relationships/slide" Target="slides/slide10.xml"/><Relationship Id="rId42" Type="http://schemas.openxmlformats.org/officeDocument/2006/relationships/slide" Target="slides/slide31.xml"/><Relationship Id="rId47" Type="http://schemas.openxmlformats.org/officeDocument/2006/relationships/slide" Target="slides/slide36.xml"/><Relationship Id="rId63" Type="http://schemas.openxmlformats.org/officeDocument/2006/relationships/slide" Target="slides/slide52.xml"/><Relationship Id="rId68" Type="http://schemas.openxmlformats.org/officeDocument/2006/relationships/slide" Target="slides/slide57.xml"/><Relationship Id="rId2" Type="http://schemas.openxmlformats.org/officeDocument/2006/relationships/slideMaster" Target="slideMasters/slideMaster2.xml"/><Relationship Id="rId16" Type="http://schemas.openxmlformats.org/officeDocument/2006/relationships/slide" Target="slides/slide5.xml"/><Relationship Id="rId29" Type="http://schemas.openxmlformats.org/officeDocument/2006/relationships/slide" Target="slides/slide18.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8" Type="http://schemas.openxmlformats.org/officeDocument/2006/relationships/slide" Target="slides/slide47.xml"/><Relationship Id="rId66" Type="http://schemas.openxmlformats.org/officeDocument/2006/relationships/slide" Target="slides/slide55.xml"/><Relationship Id="rId74"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0.xml"/><Relationship Id="rId19" Type="http://schemas.openxmlformats.org/officeDocument/2006/relationships/slide" Target="slides/slide8.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64" Type="http://schemas.openxmlformats.org/officeDocument/2006/relationships/slide" Target="slides/slide53.xml"/><Relationship Id="rId69" Type="http://schemas.openxmlformats.org/officeDocument/2006/relationships/slide" Target="slides/slide58.xml"/><Relationship Id="rId8" Type="http://schemas.openxmlformats.org/officeDocument/2006/relationships/slideMaster" Target="slideMasters/slideMaster8.xml"/><Relationship Id="rId51" Type="http://schemas.openxmlformats.org/officeDocument/2006/relationships/slide" Target="slides/slide40.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slide" Target="slides/slide48.xml"/><Relationship Id="rId67" Type="http://schemas.openxmlformats.org/officeDocument/2006/relationships/slide" Target="slides/slide56.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slide" Target="slides/slide51.xml"/><Relationship Id="rId70" Type="http://schemas.openxmlformats.org/officeDocument/2006/relationships/slide" Target="slides/slide5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10" Type="http://schemas.openxmlformats.org/officeDocument/2006/relationships/slideMaster" Target="slideMasters/slideMaster10.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slide" Target="slides/slide49.xml"/><Relationship Id="rId65" Type="http://schemas.openxmlformats.org/officeDocument/2006/relationships/slide" Target="slides/slide54.xml"/><Relationship Id="rId73"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2.xml"/><Relationship Id="rId18" Type="http://schemas.openxmlformats.org/officeDocument/2006/relationships/slide" Target="slides/slide7.xml"/><Relationship Id="rId39" Type="http://schemas.openxmlformats.org/officeDocument/2006/relationships/slide" Target="slides/slide28.xml"/><Relationship Id="rId34" Type="http://schemas.openxmlformats.org/officeDocument/2006/relationships/slide" Target="slides/slide23.xml"/><Relationship Id="rId50" Type="http://schemas.openxmlformats.org/officeDocument/2006/relationships/slide" Target="slides/slide39.xml"/><Relationship Id="rId55" Type="http://schemas.openxmlformats.org/officeDocument/2006/relationships/slide" Target="slides/slide44.xml"/><Relationship Id="rId7" Type="http://schemas.openxmlformats.org/officeDocument/2006/relationships/slideMaster" Target="slideMasters/slideMaster7.xml"/><Relationship Id="rId71" Type="http://schemas.openxmlformats.org/officeDocument/2006/relationships/slide" Target="slides/slide6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sz="1800" b="0" strike="noStrike" spc="-1">
              <a:solidFill>
                <a:schemeClr val="dk1"/>
              </a:solidFill>
              <a:latin typeface="Calibri"/>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8091B990-505B-4D5C-9B76-014558DF71EF}"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Объект с подписью">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lstStyle/>
          <a:p>
            <a:r>
              <a:t>Footer</a:t>
            </a:r>
          </a:p>
        </p:txBody>
      </p:sp>
      <p:sp>
        <p:nvSpPr>
          <p:cNvPr id="3" name="PlaceHolder 2"/>
          <p:cNvSpPr>
            <a:spLocks noGrp="1"/>
          </p:cNvSpPr>
          <p:nvPr>
            <p:ph type="sldNum" idx="30"/>
          </p:nvPr>
        </p:nvSpPr>
        <p:spPr/>
        <p:txBody>
          <a:bodyPr/>
          <a:lstStyle/>
          <a:p>
            <a:fld id="{1A3A2B69-8778-4FAB-9787-D2A061D8537F}" type="slidenum">
              <a:t>‹#›</a:t>
            </a:fld>
            <a:endParaRPr/>
          </a:p>
        </p:txBody>
      </p:sp>
      <p:sp>
        <p:nvSpPr>
          <p:cNvPr id="4" name="PlaceHolder 3"/>
          <p:cNvSpPr>
            <a:spLocks noGrp="1"/>
          </p:cNvSpPr>
          <p:nvPr>
            <p:ph type="dt" idx="28"/>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Рисунок с подписью">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lstStyle/>
          <a:p>
            <a:r>
              <a:t>Footer</a:t>
            </a:r>
          </a:p>
        </p:txBody>
      </p:sp>
      <p:sp>
        <p:nvSpPr>
          <p:cNvPr id="3" name="PlaceHolder 2"/>
          <p:cNvSpPr>
            <a:spLocks noGrp="1"/>
          </p:cNvSpPr>
          <p:nvPr>
            <p:ph type="sldNum" idx="33"/>
          </p:nvPr>
        </p:nvSpPr>
        <p:spPr/>
        <p:txBody>
          <a:bodyPr/>
          <a:lstStyle/>
          <a:p>
            <a:fld id="{36754178-58B6-4CDA-93C5-D102755F8AC5}" type="slidenum">
              <a:t>‹#›</a:t>
            </a:fld>
            <a:endParaRPr/>
          </a:p>
        </p:txBody>
      </p:sp>
      <p:sp>
        <p:nvSpPr>
          <p:cNvPr id="4" name="PlaceHolder 3"/>
          <p:cNvSpPr>
            <a:spLocks noGrp="1"/>
          </p:cNvSpPr>
          <p:nvPr>
            <p:ph type="dt" idx="3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3703089A-E135-426B-B7CB-9493C4FD1ABF}"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0C203C69-CA9A-46B4-8F40-60D65D6BCA7E}" type="slidenum">
              <a:t>‹#›</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sz="1800" b="0" strike="noStrike" spc="-1">
              <a:solidFill>
                <a:schemeClr val="dk1"/>
              </a:solidFill>
              <a:latin typeface="Calibri"/>
            </a:endParaRPr>
          </a:p>
        </p:txBody>
      </p:sp>
      <p:sp>
        <p:nvSpPr>
          <p:cNvPr id="2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90000"/>
              </a:lnSpc>
              <a:spcBef>
                <a:spcPts val="1417"/>
              </a:spcBef>
              <a:buNone/>
            </a:pPr>
            <a:endParaRPr sz="2800" b="0" strike="noStrike" spc="-1">
              <a:solidFill>
                <a:schemeClr val="dk1"/>
              </a:solidFill>
              <a:latin typeface="Calibri"/>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9CAF7439-7826-46F1-8406-B77A05241F79}" type="slidenum">
              <a:t>‹#›</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Заголовок раздела">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lstStyle/>
          <a:p>
            <a:r>
              <a:t>Footer</a:t>
            </a:r>
          </a:p>
        </p:txBody>
      </p:sp>
      <p:sp>
        <p:nvSpPr>
          <p:cNvPr id="3" name="PlaceHolder 2"/>
          <p:cNvSpPr>
            <a:spLocks noGrp="1"/>
          </p:cNvSpPr>
          <p:nvPr>
            <p:ph type="sldNum" idx="15"/>
          </p:nvPr>
        </p:nvSpPr>
        <p:spPr/>
        <p:txBody>
          <a:bodyPr/>
          <a:lstStyle/>
          <a:p>
            <a:fld id="{AB60AC7D-54A8-42D3-B317-3A69592C8F6F}" type="slidenum">
              <a:t>‹#›</a:t>
            </a:fld>
            <a:endParaRPr/>
          </a:p>
        </p:txBody>
      </p:sp>
      <p:sp>
        <p:nvSpPr>
          <p:cNvPr id="4" name="PlaceHolder 3"/>
          <p:cNvSpPr>
            <a:spLocks noGrp="1"/>
          </p:cNvSpPr>
          <p:nvPr>
            <p:ph type="dt" idx="1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35"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sz="1800" b="0" strike="noStrike" spc="-1">
              <a:solidFill>
                <a:schemeClr val="dk1"/>
              </a:solidFill>
              <a:latin typeface="Calibri"/>
            </a:endParaRPr>
          </a:p>
        </p:txBody>
      </p:sp>
      <p:sp>
        <p:nvSpPr>
          <p:cNvPr id="3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sz="2800" b="0" strike="noStrike" spc="-1">
              <a:solidFill>
                <a:schemeClr val="dk1"/>
              </a:solidFill>
              <a:latin typeface="Calibri"/>
            </a:endParaRPr>
          </a:p>
        </p:txBody>
      </p:sp>
      <p:sp>
        <p:nvSpPr>
          <p:cNvPr id="3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sz="2800" b="0" strike="noStrike" spc="-1">
              <a:solidFill>
                <a:schemeClr val="dk1"/>
              </a:solidFill>
              <a:latin typeface="Calibri"/>
            </a:endParaRPr>
          </a:p>
        </p:txBody>
      </p:sp>
      <p:sp>
        <p:nvSpPr>
          <p:cNvPr id="5" name="PlaceHolder 4"/>
          <p:cNvSpPr>
            <a:spLocks noGrp="1"/>
          </p:cNvSpPr>
          <p:nvPr>
            <p:ph type="ftr" idx="17"/>
          </p:nvPr>
        </p:nvSpPr>
        <p:spPr/>
        <p:txBody>
          <a:bodyPr/>
          <a:lstStyle/>
          <a:p>
            <a:r>
              <a:t>Footer</a:t>
            </a:r>
          </a:p>
        </p:txBody>
      </p:sp>
      <p:sp>
        <p:nvSpPr>
          <p:cNvPr id="6" name="PlaceHolder 5"/>
          <p:cNvSpPr>
            <a:spLocks noGrp="1"/>
          </p:cNvSpPr>
          <p:nvPr>
            <p:ph type="sldNum" idx="18"/>
          </p:nvPr>
        </p:nvSpPr>
        <p:spPr/>
        <p:txBody>
          <a:bodyPr/>
          <a:lstStyle/>
          <a:p>
            <a:fld id="{854C61DB-FF42-4C65-9DA9-1B43531085F6}" type="slidenum">
              <a:t>‹#›</a:t>
            </a:fld>
            <a:endParaRPr/>
          </a:p>
        </p:txBody>
      </p:sp>
      <p:sp>
        <p:nvSpPr>
          <p:cNvPr id="7" name="PlaceHolder 6"/>
          <p:cNvSpPr>
            <a:spLocks noGrp="1"/>
          </p:cNvSpPr>
          <p:nvPr>
            <p:ph type="dt" idx="16"/>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Сравнение">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lstStyle/>
          <a:p>
            <a:r>
              <a:t>Footer</a:t>
            </a:r>
          </a:p>
        </p:txBody>
      </p:sp>
      <p:sp>
        <p:nvSpPr>
          <p:cNvPr id="3" name="PlaceHolder 2"/>
          <p:cNvSpPr>
            <a:spLocks noGrp="1"/>
          </p:cNvSpPr>
          <p:nvPr>
            <p:ph type="sldNum" idx="21"/>
          </p:nvPr>
        </p:nvSpPr>
        <p:spPr/>
        <p:txBody>
          <a:bodyPr/>
          <a:lstStyle/>
          <a:p>
            <a:fld id="{01C48482-699D-47AD-90C0-5DE7CB7B645C}" type="slidenum">
              <a:t>‹#›</a:t>
            </a:fld>
            <a:endParaRPr/>
          </a:p>
        </p:txBody>
      </p:sp>
      <p:sp>
        <p:nvSpPr>
          <p:cNvPr id="4" name="PlaceHolder 3"/>
          <p:cNvSpPr>
            <a:spLocks noGrp="1"/>
          </p:cNvSpPr>
          <p:nvPr>
            <p:ph type="dt" idx="19"/>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50"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sz="1800" b="0" strike="noStrike" spc="-1">
              <a:solidFill>
                <a:schemeClr val="dk1"/>
              </a:solidFill>
              <a:latin typeface="Calibri"/>
            </a:endParaRPr>
          </a:p>
        </p:txBody>
      </p:sp>
      <p:sp>
        <p:nvSpPr>
          <p:cNvPr id="3" name="PlaceHolder 2"/>
          <p:cNvSpPr>
            <a:spLocks noGrp="1"/>
          </p:cNvSpPr>
          <p:nvPr>
            <p:ph type="ftr" idx="23"/>
          </p:nvPr>
        </p:nvSpPr>
        <p:spPr/>
        <p:txBody>
          <a:bodyPr/>
          <a:lstStyle/>
          <a:p>
            <a:r>
              <a:t>Footer</a:t>
            </a:r>
          </a:p>
        </p:txBody>
      </p:sp>
      <p:sp>
        <p:nvSpPr>
          <p:cNvPr id="4" name="PlaceHolder 3"/>
          <p:cNvSpPr>
            <a:spLocks noGrp="1"/>
          </p:cNvSpPr>
          <p:nvPr>
            <p:ph type="sldNum" idx="24"/>
          </p:nvPr>
        </p:nvSpPr>
        <p:spPr/>
        <p:txBody>
          <a:bodyPr/>
          <a:lstStyle/>
          <a:p>
            <a:fld id="{9D9665D5-56A4-4D94-9BEE-B76A11C5375E}" type="slidenum">
              <a:t>‹#›</a:t>
            </a:fld>
            <a:endParaRPr/>
          </a:p>
        </p:txBody>
      </p:sp>
      <p:sp>
        <p:nvSpPr>
          <p:cNvPr id="5" name="PlaceHolder 4"/>
          <p:cNvSpPr>
            <a:spLocks noGrp="1"/>
          </p:cNvSpPr>
          <p:nvPr>
            <p:ph type="dt" idx="22"/>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lstStyle/>
          <a:p>
            <a:r>
              <a:t>Footer</a:t>
            </a:r>
          </a:p>
        </p:txBody>
      </p:sp>
      <p:sp>
        <p:nvSpPr>
          <p:cNvPr id="3" name="PlaceHolder 2"/>
          <p:cNvSpPr>
            <a:spLocks noGrp="1"/>
          </p:cNvSpPr>
          <p:nvPr>
            <p:ph type="sldNum" idx="27"/>
          </p:nvPr>
        </p:nvSpPr>
        <p:spPr/>
        <p:txBody>
          <a:bodyPr/>
          <a:lstStyle/>
          <a:p>
            <a:fld id="{27F56BC5-B936-4015-B720-13BF6A3EC21A}" type="slidenum">
              <a:t>‹#›</a:t>
            </a:fld>
            <a:endParaRPr/>
          </a:p>
        </p:txBody>
      </p:sp>
      <p:sp>
        <p:nvSpPr>
          <p:cNvPr id="4" name="PlaceHolder 3"/>
          <p:cNvSpPr>
            <a:spLocks noGrp="1"/>
          </p:cNvSpPr>
          <p:nvPr>
            <p:ph type="dt" idx="25"/>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lIns="91440" tIns="45720" rIns="91440" bIns="45720" anchor="b">
            <a:noAutofit/>
          </a:bodyPr>
          <a:lstStyle/>
          <a:p>
            <a:pPr indent="0" algn="ctr" defTabSz="914400">
              <a:lnSpc>
                <a:spcPct val="90000"/>
              </a:lnSpc>
              <a:buNone/>
            </a:pPr>
            <a:r>
              <a:rPr lang="ru-RU" sz="6000" b="0" strike="noStrike" spc="-1">
                <a:solidFill>
                  <a:schemeClr val="dk1"/>
                </a:solidFill>
                <a:latin typeface="Calibri Light"/>
              </a:rPr>
              <a:t>Образец заголовка</a:t>
            </a:r>
            <a:endParaRPr sz="6000" b="0" strike="noStrike" spc="-1">
              <a:solidFill>
                <a:schemeClr val="dk1"/>
              </a:solidFill>
              <a:latin typeface="Calibri"/>
            </a:endParaRPr>
          </a:p>
        </p:txBody>
      </p:sp>
      <p:sp>
        <p:nvSpPr>
          <p:cNvPr id="6" name="PlaceHolder 2"/>
          <p:cNvSpPr>
            <a:spLocks noGrp="1"/>
          </p:cNvSpPr>
          <p:nvPr>
            <p:ph type="dt" idx="1"/>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sz="1200" b="0" strike="noStrike" spc="-1">
                <a:solidFill>
                  <a:schemeClr val="dk1">
                    <a:tint val="75000"/>
                  </a:schemeClr>
                </a:solidFill>
                <a:latin typeface="Calibri"/>
              </a:defRPr>
            </a:lvl1pPr>
          </a:lstStyle>
          <a:p>
            <a:pPr indent="0" defTabSz="914400">
              <a:lnSpc>
                <a:spcPct val="100000"/>
              </a:lnSpc>
              <a:buNone/>
            </a:pPr>
            <a:r>
              <a:rPr sz="1200" b="0" strike="noStrike" spc="-1">
                <a:solidFill>
                  <a:schemeClr val="dk1">
                    <a:tint val="75000"/>
                  </a:schemeClr>
                </a:solidFill>
                <a:latin typeface="Calibri"/>
              </a:rPr>
              <a:t>&lt;date/time&gt;</a:t>
            </a:r>
            <a:endParaRPr lang="en-US" sz="1200" b="0" strike="noStrike" spc="-1">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sz="1200" b="0" strike="noStrike" spc="-1">
                <a:solidFill>
                  <a:schemeClr val="dk1">
                    <a:tint val="75000"/>
                  </a:schemeClr>
                </a:solidFill>
                <a:latin typeface="Calibri"/>
              </a:defRPr>
            </a:lvl1pPr>
          </a:lstStyle>
          <a:p>
            <a:pPr indent="0" algn="r" defTabSz="914400">
              <a:lnSpc>
                <a:spcPct val="100000"/>
              </a:lnSpc>
              <a:buNone/>
            </a:pPr>
            <a:fld id="{7E37B02F-8F52-4FA6-97A0-0F54819C0CFB}" type="slidenum">
              <a:rPr sz="1200" b="0" strike="noStrike" spc="-1">
                <a:solidFill>
                  <a:schemeClr val="dk1">
                    <a:tint val="75000"/>
                  </a:schemeClr>
                </a:solidFill>
                <a:latin typeface="Calibri"/>
              </a:rPr>
              <a:t>‹#›</a:t>
            </a:fld>
            <a:endParaRPr lang="en-US" sz="1200" b="0" strike="noStrike" spc="-1">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sz="2800" b="0" strike="noStrike" spc="-1">
                <a:solidFill>
                  <a:schemeClr val="dk1"/>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sz="2000" b="0" strike="noStrike" spc="-1">
                <a:solidFill>
                  <a:schemeClr val="dk1"/>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sz="1800" b="0" strike="noStrike" spc="-1">
                <a:solidFill>
                  <a:schemeClr val="dk1"/>
                </a:solidFill>
                <a:latin typeface="Calibri"/>
              </a:rPr>
              <a:t>Third Outline Level</a:t>
            </a:r>
          </a:p>
          <a:p>
            <a:pPr marL="1728000" lvl="3" indent="-216000">
              <a:lnSpc>
                <a:spcPct val="90000"/>
              </a:lnSpc>
              <a:spcBef>
                <a:spcPts val="567"/>
              </a:spcBef>
              <a:buClr>
                <a:srgbClr val="000000"/>
              </a:buClr>
              <a:buSzPct val="75000"/>
              <a:buFont typeface="Symbol" charset="2"/>
              <a:buChar char=""/>
            </a:pPr>
            <a:r>
              <a:rPr sz="1800" b="0" strike="noStrike" spc="-1">
                <a:solidFill>
                  <a:schemeClr val="dk1"/>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sz="2000" b="0" strike="noStrike" spc="-1">
                <a:solidFill>
                  <a:schemeClr val="dk1"/>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sz="2000" b="0" strike="noStrike" spc="-1">
                <a:solidFill>
                  <a:schemeClr val="dk1"/>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sz="2000" b="0" strike="noStrike" spc="-1">
                <a:solidFill>
                  <a:schemeClr val="dk1"/>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839880" y="457200"/>
            <a:ext cx="3931920" cy="1599840"/>
          </a:xfrm>
          <a:prstGeom prst="rect">
            <a:avLst/>
          </a:prstGeom>
          <a:noFill/>
          <a:ln w="0">
            <a:noFill/>
          </a:ln>
        </p:spPr>
        <p:txBody>
          <a:bodyPr lIns="91440" tIns="45720" rIns="91440" bIns="45720" anchor="b">
            <a:noAutofit/>
          </a:bodyPr>
          <a:lstStyle/>
          <a:p>
            <a:pPr indent="0" defTabSz="914400">
              <a:lnSpc>
                <a:spcPct val="90000"/>
              </a:lnSpc>
              <a:buNone/>
            </a:pPr>
            <a:r>
              <a:rPr lang="ru-RU" sz="3200" b="0" strike="noStrike" spc="-1">
                <a:solidFill>
                  <a:schemeClr val="dk1"/>
                </a:solidFill>
                <a:latin typeface="Calibri Light"/>
              </a:rPr>
              <a:t>Образец заголовка</a:t>
            </a:r>
            <a:endParaRPr sz="3200" b="0" strike="noStrike" spc="-1">
              <a:solidFill>
                <a:schemeClr val="dk1"/>
              </a:solidFill>
              <a:latin typeface="Calibri"/>
            </a:endParaRPr>
          </a:p>
        </p:txBody>
      </p:sp>
      <p:sp>
        <p:nvSpPr>
          <p:cNvPr id="55" name="PlaceHolder 2"/>
          <p:cNvSpPr>
            <a:spLocks noGrp="1"/>
          </p:cNvSpPr>
          <p:nvPr>
            <p:ph type="body"/>
          </p:nvPr>
        </p:nvSpPr>
        <p:spPr>
          <a:xfrm>
            <a:off x="5183280" y="987480"/>
            <a:ext cx="6171840" cy="487332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ru-RU" sz="3200" b="0" strike="noStrike" spc="-1">
                <a:solidFill>
                  <a:schemeClr val="dk1"/>
                </a:solidFill>
                <a:latin typeface="Calibri"/>
              </a:rPr>
              <a:t>Образец текста</a:t>
            </a:r>
            <a:endParaRPr sz="3200" b="0" strike="noStrike" spc="-1">
              <a:solidFill>
                <a:schemeClr val="dk1"/>
              </a:solidFill>
              <a:latin typeface="Calibri"/>
            </a:endParaRPr>
          </a:p>
          <a:p>
            <a:pPr marL="685800" lvl="1" indent="-228600" defTabSz="914400">
              <a:lnSpc>
                <a:spcPct val="90000"/>
              </a:lnSpc>
              <a:spcBef>
                <a:spcPts val="499"/>
              </a:spcBef>
              <a:buClr>
                <a:srgbClr val="000000"/>
              </a:buClr>
              <a:buFont typeface="Arial"/>
              <a:buChar char="•"/>
            </a:pPr>
            <a:r>
              <a:rPr lang="ru-RU" sz="2800" b="0" strike="noStrike" spc="-1">
                <a:solidFill>
                  <a:schemeClr val="dk1"/>
                </a:solidFill>
                <a:latin typeface="Calibri"/>
              </a:rPr>
              <a:t>Второй уровень</a:t>
            </a:r>
            <a:endParaRPr sz="2800" b="0" strike="noStrike" spc="-1">
              <a:solidFill>
                <a:schemeClr val="dk1"/>
              </a:solidFill>
              <a:latin typeface="Calibri"/>
            </a:endParaRPr>
          </a:p>
          <a:p>
            <a:pPr marL="1143000" lvl="2" indent="-228600" defTabSz="914400">
              <a:lnSpc>
                <a:spcPct val="90000"/>
              </a:lnSpc>
              <a:spcBef>
                <a:spcPts val="499"/>
              </a:spcBef>
              <a:buClr>
                <a:srgbClr val="000000"/>
              </a:buClr>
              <a:buFont typeface="Arial"/>
              <a:buChar char="•"/>
            </a:pPr>
            <a:r>
              <a:rPr lang="ru-RU" sz="2400" b="0" strike="noStrike" spc="-1">
                <a:solidFill>
                  <a:schemeClr val="dk1"/>
                </a:solidFill>
                <a:latin typeface="Calibri"/>
              </a:rPr>
              <a:t>Третий уровень</a:t>
            </a:r>
            <a:endParaRPr sz="2400" b="0" strike="noStrike" spc="-1">
              <a:solidFill>
                <a:schemeClr val="dk1"/>
              </a:solidFill>
              <a:latin typeface="Calibri"/>
            </a:endParaRPr>
          </a:p>
          <a:p>
            <a:pPr marL="1600200" lvl="3" indent="-228600" defTabSz="914400">
              <a:lnSpc>
                <a:spcPct val="90000"/>
              </a:lnSpc>
              <a:spcBef>
                <a:spcPts val="499"/>
              </a:spcBef>
              <a:buClr>
                <a:srgbClr val="000000"/>
              </a:buClr>
              <a:buFont typeface="Arial"/>
              <a:buChar char="•"/>
            </a:pPr>
            <a:r>
              <a:rPr lang="ru-RU" sz="2000" b="0" strike="noStrike" spc="-1">
                <a:solidFill>
                  <a:schemeClr val="dk1"/>
                </a:solidFill>
                <a:latin typeface="Calibri"/>
              </a:rPr>
              <a:t>Четвертый уровень</a:t>
            </a:r>
            <a:endParaRPr sz="2000" b="0" strike="noStrike" spc="-1">
              <a:solidFill>
                <a:schemeClr val="dk1"/>
              </a:solidFill>
              <a:latin typeface="Calibri"/>
            </a:endParaRPr>
          </a:p>
          <a:p>
            <a:pPr marL="2057400" lvl="4" indent="-228600" defTabSz="914400">
              <a:lnSpc>
                <a:spcPct val="90000"/>
              </a:lnSpc>
              <a:spcBef>
                <a:spcPts val="499"/>
              </a:spcBef>
              <a:buClr>
                <a:srgbClr val="000000"/>
              </a:buClr>
              <a:buFont typeface="Arial"/>
              <a:buChar char="•"/>
            </a:pPr>
            <a:r>
              <a:rPr lang="ru-RU" sz="2000" b="0" strike="noStrike" spc="-1">
                <a:solidFill>
                  <a:schemeClr val="dk1"/>
                </a:solidFill>
                <a:latin typeface="Calibri"/>
              </a:rPr>
              <a:t>Пятый уровень</a:t>
            </a:r>
            <a:endParaRPr sz="2000" b="0" strike="noStrike" spc="-1">
              <a:solidFill>
                <a:schemeClr val="dk1"/>
              </a:solidFill>
              <a:latin typeface="Calibri"/>
            </a:endParaRPr>
          </a:p>
        </p:txBody>
      </p:sp>
      <p:sp>
        <p:nvSpPr>
          <p:cNvPr id="56" name="PlaceHolder 3"/>
          <p:cNvSpPr>
            <a:spLocks noGrp="1"/>
          </p:cNvSpPr>
          <p:nvPr>
            <p:ph type="body"/>
          </p:nvPr>
        </p:nvSpPr>
        <p:spPr>
          <a:xfrm>
            <a:off x="839880" y="2057400"/>
            <a:ext cx="3931920" cy="3811320"/>
          </a:xfrm>
          <a:prstGeom prst="rect">
            <a:avLst/>
          </a:prstGeom>
          <a:noFill/>
          <a:ln w="0">
            <a:noFill/>
          </a:ln>
        </p:spPr>
        <p:txBody>
          <a:bodyPr lIns="91440" tIns="45720" rIns="91440" bIns="45720" anchor="t">
            <a:noAutofit/>
          </a:bodyPr>
          <a:lstStyle/>
          <a:p>
            <a:pPr indent="0" defTabSz="914400">
              <a:lnSpc>
                <a:spcPct val="90000"/>
              </a:lnSpc>
              <a:spcBef>
                <a:spcPts val="1001"/>
              </a:spcBef>
              <a:buNone/>
              <a:tabLst>
                <a:tab pos="0" algn="l"/>
              </a:tabLst>
            </a:pPr>
            <a:r>
              <a:rPr lang="ru-RU" sz="1600" b="0" strike="noStrike" spc="-1">
                <a:solidFill>
                  <a:schemeClr val="dk1"/>
                </a:solidFill>
                <a:latin typeface="Calibri"/>
              </a:rPr>
              <a:t>Образец текста</a:t>
            </a:r>
            <a:endParaRPr sz="1600" b="0" strike="noStrike" spc="-1">
              <a:solidFill>
                <a:schemeClr val="dk1"/>
              </a:solidFill>
              <a:latin typeface="Calibri"/>
            </a:endParaRPr>
          </a:p>
        </p:txBody>
      </p:sp>
      <p:sp>
        <p:nvSpPr>
          <p:cNvPr id="57" name="PlaceHolder 4"/>
          <p:cNvSpPr>
            <a:spLocks noGrp="1"/>
          </p:cNvSpPr>
          <p:nvPr>
            <p:ph type="dt" idx="28"/>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sz="1200" b="0" strike="noStrike" spc="-1">
                <a:solidFill>
                  <a:schemeClr val="dk1">
                    <a:tint val="75000"/>
                  </a:schemeClr>
                </a:solidFill>
                <a:latin typeface="Calibri"/>
              </a:defRPr>
            </a:lvl1pPr>
          </a:lstStyle>
          <a:p>
            <a:pPr indent="0" defTabSz="914400">
              <a:lnSpc>
                <a:spcPct val="100000"/>
              </a:lnSpc>
              <a:buNone/>
            </a:pPr>
            <a:r>
              <a:rPr sz="1200" b="0" strike="noStrike" spc="-1">
                <a:solidFill>
                  <a:schemeClr val="dk1">
                    <a:tint val="75000"/>
                  </a:schemeClr>
                </a:solidFill>
                <a:latin typeface="Calibri"/>
              </a:rPr>
              <a:t>&lt;date/time&gt;</a:t>
            </a:r>
            <a:endParaRPr lang="en-US" sz="1200" b="0" strike="noStrike" spc="-1">
              <a:solidFill>
                <a:srgbClr val="000000"/>
              </a:solidFill>
              <a:latin typeface="Times New Roman"/>
            </a:endParaRPr>
          </a:p>
        </p:txBody>
      </p:sp>
      <p:sp>
        <p:nvSpPr>
          <p:cNvPr id="58" name="PlaceHolder 5"/>
          <p:cNvSpPr>
            <a:spLocks noGrp="1"/>
          </p:cNvSpPr>
          <p:nvPr>
            <p:ph type="ftr" idx="29"/>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59" name="PlaceHolder 6"/>
          <p:cNvSpPr>
            <a:spLocks noGrp="1"/>
          </p:cNvSpPr>
          <p:nvPr>
            <p:ph type="sldNum" idx="30"/>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sz="1200" b="0" strike="noStrike" spc="-1">
                <a:solidFill>
                  <a:schemeClr val="dk1">
                    <a:tint val="75000"/>
                  </a:schemeClr>
                </a:solidFill>
                <a:latin typeface="Calibri"/>
              </a:defRPr>
            </a:lvl1pPr>
          </a:lstStyle>
          <a:p>
            <a:pPr indent="0" algn="r" defTabSz="914400">
              <a:lnSpc>
                <a:spcPct val="100000"/>
              </a:lnSpc>
              <a:buNone/>
            </a:pPr>
            <a:fld id="{D2C2C0DE-9C23-4BB4-84AF-4CA4B31D8F2A}" type="slidenum">
              <a:rPr sz="1200" b="0" strike="noStrike" spc="-1">
                <a:solidFill>
                  <a:schemeClr val="dk1">
                    <a:tint val="75000"/>
                  </a:schemeClr>
                </a:solidFill>
                <a:latin typeface="Calibri"/>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 name="PlaceHolder 1"/>
          <p:cNvSpPr>
            <a:spLocks noGrp="1"/>
          </p:cNvSpPr>
          <p:nvPr>
            <p:ph type="title"/>
          </p:nvPr>
        </p:nvSpPr>
        <p:spPr>
          <a:xfrm>
            <a:off x="839880" y="457200"/>
            <a:ext cx="3931920" cy="1599840"/>
          </a:xfrm>
          <a:prstGeom prst="rect">
            <a:avLst/>
          </a:prstGeom>
          <a:noFill/>
          <a:ln w="0">
            <a:noFill/>
          </a:ln>
        </p:spPr>
        <p:txBody>
          <a:bodyPr lIns="91440" tIns="45720" rIns="91440" bIns="45720" anchor="b">
            <a:noAutofit/>
          </a:bodyPr>
          <a:lstStyle/>
          <a:p>
            <a:pPr indent="0" defTabSz="914400">
              <a:lnSpc>
                <a:spcPct val="90000"/>
              </a:lnSpc>
              <a:buNone/>
            </a:pPr>
            <a:r>
              <a:rPr lang="ru-RU" sz="3200" b="0" strike="noStrike" spc="-1">
                <a:solidFill>
                  <a:schemeClr val="dk1"/>
                </a:solidFill>
                <a:latin typeface="Calibri Light"/>
              </a:rPr>
              <a:t>Образец заголовка</a:t>
            </a:r>
            <a:endParaRPr sz="3200" b="0" strike="noStrike" spc="-1">
              <a:solidFill>
                <a:schemeClr val="dk1"/>
              </a:solidFill>
              <a:latin typeface="Calibri"/>
            </a:endParaRPr>
          </a:p>
        </p:txBody>
      </p:sp>
      <p:sp>
        <p:nvSpPr>
          <p:cNvPr id="61" name="PlaceHolder 2"/>
          <p:cNvSpPr>
            <a:spLocks noGrp="1"/>
          </p:cNvSpPr>
          <p:nvPr>
            <p:ph type="body"/>
          </p:nvPr>
        </p:nvSpPr>
        <p:spPr>
          <a:xfrm>
            <a:off x="5183280" y="987480"/>
            <a:ext cx="6171840" cy="4873320"/>
          </a:xfrm>
          <a:prstGeom prst="rect">
            <a:avLst/>
          </a:prstGeom>
          <a:noFill/>
          <a:ln w="0">
            <a:noFill/>
          </a:ln>
        </p:spPr>
        <p:txBody>
          <a:bodyPr lIns="90000" tIns="45000" rIns="90000" bIns="45000" anchor="t">
            <a:noAutofit/>
          </a:bodyPr>
          <a:lstStyle/>
          <a:p>
            <a:pPr marL="432000" indent="-324000">
              <a:lnSpc>
                <a:spcPct val="90000"/>
              </a:lnSpc>
              <a:spcBef>
                <a:spcPts val="1417"/>
              </a:spcBef>
              <a:buClr>
                <a:srgbClr val="000000"/>
              </a:buClr>
              <a:buSzPct val="45000"/>
              <a:buFont typeface="Wingdings" charset="2"/>
              <a:buChar char=""/>
            </a:pPr>
            <a:r>
              <a:rPr sz="3200" b="0" strike="noStrike" spc="-1">
                <a:solidFill>
                  <a:schemeClr val="dk1"/>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sz="3200" b="0" strike="noStrike" spc="-1">
                <a:solidFill>
                  <a:schemeClr val="dk1"/>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sz="3200" b="0" strike="noStrike" spc="-1">
                <a:solidFill>
                  <a:schemeClr val="dk1"/>
                </a:solidFill>
                <a:latin typeface="Calibri"/>
              </a:rPr>
              <a:t>Third Outline Level</a:t>
            </a:r>
          </a:p>
          <a:p>
            <a:pPr marL="1728000" lvl="3" indent="-216000">
              <a:lnSpc>
                <a:spcPct val="90000"/>
              </a:lnSpc>
              <a:spcBef>
                <a:spcPts val="567"/>
              </a:spcBef>
              <a:buClr>
                <a:srgbClr val="000000"/>
              </a:buClr>
              <a:buSzPct val="75000"/>
              <a:buFont typeface="Symbol" charset="2"/>
              <a:buChar char=""/>
            </a:pPr>
            <a:r>
              <a:rPr sz="3200" b="0" strike="noStrike" spc="-1">
                <a:solidFill>
                  <a:schemeClr val="dk1"/>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sz="3200" b="0" strike="noStrike" spc="-1">
                <a:solidFill>
                  <a:schemeClr val="dk1"/>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sz="3200" b="0" strike="noStrike" spc="-1">
                <a:solidFill>
                  <a:schemeClr val="dk1"/>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sz="3200" b="0" strike="noStrike" spc="-1">
                <a:solidFill>
                  <a:schemeClr val="dk1"/>
                </a:solidFill>
                <a:latin typeface="Calibri"/>
              </a:rPr>
              <a:t>Seventh Outline Level</a:t>
            </a:r>
          </a:p>
        </p:txBody>
      </p:sp>
      <p:sp>
        <p:nvSpPr>
          <p:cNvPr id="62" name="PlaceHolder 3"/>
          <p:cNvSpPr>
            <a:spLocks noGrp="1"/>
          </p:cNvSpPr>
          <p:nvPr>
            <p:ph type="body"/>
          </p:nvPr>
        </p:nvSpPr>
        <p:spPr>
          <a:xfrm>
            <a:off x="839880" y="2057400"/>
            <a:ext cx="3931920" cy="3811320"/>
          </a:xfrm>
          <a:prstGeom prst="rect">
            <a:avLst/>
          </a:prstGeom>
          <a:noFill/>
          <a:ln w="0">
            <a:noFill/>
          </a:ln>
        </p:spPr>
        <p:txBody>
          <a:bodyPr lIns="91440" tIns="45720" rIns="91440" bIns="45720" anchor="t">
            <a:noAutofit/>
          </a:bodyPr>
          <a:lstStyle/>
          <a:p>
            <a:pPr indent="0" defTabSz="914400">
              <a:lnSpc>
                <a:spcPct val="90000"/>
              </a:lnSpc>
              <a:spcBef>
                <a:spcPts val="1001"/>
              </a:spcBef>
              <a:buNone/>
              <a:tabLst>
                <a:tab pos="0" algn="l"/>
              </a:tabLst>
            </a:pPr>
            <a:r>
              <a:rPr lang="ru-RU" sz="1600" b="0" strike="noStrike" spc="-1">
                <a:solidFill>
                  <a:schemeClr val="dk1"/>
                </a:solidFill>
                <a:latin typeface="Calibri"/>
              </a:rPr>
              <a:t>Образец текста</a:t>
            </a:r>
            <a:endParaRPr sz="1600" b="0" strike="noStrike" spc="-1">
              <a:solidFill>
                <a:schemeClr val="dk1"/>
              </a:solidFill>
              <a:latin typeface="Calibri"/>
            </a:endParaRPr>
          </a:p>
        </p:txBody>
      </p:sp>
      <p:sp>
        <p:nvSpPr>
          <p:cNvPr id="63" name="PlaceHolder 4"/>
          <p:cNvSpPr>
            <a:spLocks noGrp="1"/>
          </p:cNvSpPr>
          <p:nvPr>
            <p:ph type="dt" idx="31"/>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sz="1200" b="0" strike="noStrike" spc="-1">
                <a:solidFill>
                  <a:schemeClr val="dk1">
                    <a:tint val="75000"/>
                  </a:schemeClr>
                </a:solidFill>
                <a:latin typeface="Calibri"/>
              </a:defRPr>
            </a:lvl1pPr>
          </a:lstStyle>
          <a:p>
            <a:pPr indent="0" defTabSz="914400">
              <a:lnSpc>
                <a:spcPct val="100000"/>
              </a:lnSpc>
              <a:buNone/>
            </a:pPr>
            <a:r>
              <a:rPr sz="1200" b="0" strike="noStrike" spc="-1">
                <a:solidFill>
                  <a:schemeClr val="dk1">
                    <a:tint val="75000"/>
                  </a:schemeClr>
                </a:solidFill>
                <a:latin typeface="Calibri"/>
              </a:rPr>
              <a:t>&lt;date/time&gt;</a:t>
            </a:r>
            <a:endParaRPr lang="en-US" sz="1200" b="0" strike="noStrike" spc="-1">
              <a:solidFill>
                <a:srgbClr val="000000"/>
              </a:solidFill>
              <a:latin typeface="Times New Roman"/>
            </a:endParaRPr>
          </a:p>
        </p:txBody>
      </p:sp>
      <p:sp>
        <p:nvSpPr>
          <p:cNvPr id="64" name="PlaceHolder 5"/>
          <p:cNvSpPr>
            <a:spLocks noGrp="1"/>
          </p:cNvSpPr>
          <p:nvPr>
            <p:ph type="ftr" idx="32"/>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65" name="PlaceHolder 6"/>
          <p:cNvSpPr>
            <a:spLocks noGrp="1"/>
          </p:cNvSpPr>
          <p:nvPr>
            <p:ph type="sldNum" idx="33"/>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sz="1200" b="0" strike="noStrike" spc="-1">
                <a:solidFill>
                  <a:schemeClr val="dk1">
                    <a:tint val="75000"/>
                  </a:schemeClr>
                </a:solidFill>
                <a:latin typeface="Calibri"/>
              </a:defRPr>
            </a:lvl1pPr>
          </a:lstStyle>
          <a:p>
            <a:pPr indent="0" algn="r" defTabSz="914400">
              <a:lnSpc>
                <a:spcPct val="100000"/>
              </a:lnSpc>
              <a:buNone/>
            </a:pPr>
            <a:fld id="{BA8C4E39-C3D1-4E1A-8209-EC6538C2C145}" type="slidenum">
              <a:rPr sz="1200" b="0" strike="noStrike" spc="-1">
                <a:solidFill>
                  <a:schemeClr val="dk1">
                    <a:tint val="75000"/>
                  </a:schemeClr>
                </a:solidFill>
                <a:latin typeface="Calibri"/>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ru-RU" sz="4400" b="0" strike="noStrike" spc="-1">
                <a:solidFill>
                  <a:schemeClr val="dk1"/>
                </a:solidFill>
                <a:latin typeface="Calibri Light"/>
              </a:rPr>
              <a:t>Образец заголовка</a:t>
            </a:r>
            <a:endParaRPr sz="4400" b="0" strike="noStrike" spc="-1">
              <a:solidFill>
                <a:schemeClr val="dk1"/>
              </a:solidFill>
              <a:latin typeface="Calibri"/>
            </a:endParaRPr>
          </a:p>
        </p:txBody>
      </p:sp>
      <p:sp>
        <p:nvSpPr>
          <p:cNvPr id="8" name="PlaceHolder 2"/>
          <p:cNvSpPr>
            <a:spLocks noGrp="1"/>
          </p:cNvSpPr>
          <p:nvPr>
            <p:ph type="body"/>
          </p:nvPr>
        </p:nvSpPr>
        <p:spPr>
          <a:xfrm>
            <a:off x="838080" y="1825560"/>
            <a:ext cx="10515240" cy="4350960"/>
          </a:xfrm>
          <a:prstGeom prst="rect">
            <a:avLst/>
          </a:prstGeom>
          <a:noFill/>
          <a:ln w="0">
            <a:noFill/>
          </a:ln>
        </p:spPr>
        <p:txBody>
          <a:bodyPr vert="eaVert" lIns="91440" tIns="45720" rIns="91440" bIns="45720" anchor="t">
            <a:noAutofit/>
          </a:bodyPr>
          <a:lstStyle/>
          <a:p>
            <a:pPr marL="228600" indent="-228600" defTabSz="914400">
              <a:lnSpc>
                <a:spcPct val="90000"/>
              </a:lnSpc>
              <a:spcBef>
                <a:spcPts val="1001"/>
              </a:spcBef>
              <a:buClr>
                <a:srgbClr val="000000"/>
              </a:buClr>
              <a:buFont typeface="Arial"/>
              <a:buChar char="•"/>
            </a:pPr>
            <a:r>
              <a:rPr lang="ru-RU" sz="2800" b="0" strike="noStrike" spc="-1">
                <a:solidFill>
                  <a:schemeClr val="dk1"/>
                </a:solidFill>
                <a:latin typeface="Calibri"/>
              </a:rPr>
              <a:t>Образец текста</a:t>
            </a:r>
            <a:endParaRPr sz="2800" b="0" strike="noStrike" spc="-1">
              <a:solidFill>
                <a:schemeClr val="dk1"/>
              </a:solidFill>
              <a:latin typeface="Calibri"/>
            </a:endParaRPr>
          </a:p>
          <a:p>
            <a:pPr marL="685800" lvl="1" indent="-228600" defTabSz="914400">
              <a:lnSpc>
                <a:spcPct val="90000"/>
              </a:lnSpc>
              <a:spcBef>
                <a:spcPts val="499"/>
              </a:spcBef>
              <a:buClr>
                <a:srgbClr val="000000"/>
              </a:buClr>
              <a:buFont typeface="Arial"/>
              <a:buChar char="•"/>
            </a:pPr>
            <a:r>
              <a:rPr lang="ru-RU" sz="2400" b="0" strike="noStrike" spc="-1">
                <a:solidFill>
                  <a:schemeClr val="dk1"/>
                </a:solidFill>
                <a:latin typeface="Calibri"/>
              </a:rPr>
              <a:t>Второй уровень</a:t>
            </a:r>
            <a:endParaRPr sz="2400" b="0" strike="noStrike" spc="-1">
              <a:solidFill>
                <a:schemeClr val="dk1"/>
              </a:solidFill>
              <a:latin typeface="Calibri"/>
            </a:endParaRPr>
          </a:p>
          <a:p>
            <a:pPr marL="1143000" lvl="2" indent="-228600" defTabSz="914400">
              <a:lnSpc>
                <a:spcPct val="90000"/>
              </a:lnSpc>
              <a:spcBef>
                <a:spcPts val="499"/>
              </a:spcBef>
              <a:buClr>
                <a:srgbClr val="000000"/>
              </a:buClr>
              <a:buFont typeface="Arial"/>
              <a:buChar char="•"/>
            </a:pPr>
            <a:r>
              <a:rPr lang="ru-RU" sz="2000" b="0" strike="noStrike" spc="-1">
                <a:solidFill>
                  <a:schemeClr val="dk1"/>
                </a:solidFill>
                <a:latin typeface="Calibri"/>
              </a:rPr>
              <a:t>Третий уровень</a:t>
            </a:r>
            <a:endParaRPr sz="2000" b="0" strike="noStrike" spc="-1">
              <a:solidFill>
                <a:schemeClr val="dk1"/>
              </a:solidFill>
              <a:latin typeface="Calibri"/>
            </a:endParaRPr>
          </a:p>
          <a:p>
            <a:pPr marL="1600200" lvl="3" indent="-228600" defTabSz="914400">
              <a:lnSpc>
                <a:spcPct val="90000"/>
              </a:lnSpc>
              <a:spcBef>
                <a:spcPts val="499"/>
              </a:spcBef>
              <a:buClr>
                <a:srgbClr val="000000"/>
              </a:buClr>
              <a:buFont typeface="Arial"/>
              <a:buChar char="•"/>
            </a:pPr>
            <a:r>
              <a:rPr lang="ru-RU" sz="1800" b="0" strike="noStrike" spc="-1">
                <a:solidFill>
                  <a:schemeClr val="dk1"/>
                </a:solidFill>
                <a:latin typeface="Calibri"/>
              </a:rPr>
              <a:t>Четвертый уровень</a:t>
            </a:r>
            <a:endParaRPr sz="1800" b="0" strike="noStrike" spc="-1">
              <a:solidFill>
                <a:schemeClr val="dk1"/>
              </a:solidFill>
              <a:latin typeface="Calibri"/>
            </a:endParaRPr>
          </a:p>
          <a:p>
            <a:pPr marL="2057400" lvl="4" indent="-228600" defTabSz="914400">
              <a:lnSpc>
                <a:spcPct val="90000"/>
              </a:lnSpc>
              <a:spcBef>
                <a:spcPts val="499"/>
              </a:spcBef>
              <a:buClr>
                <a:srgbClr val="000000"/>
              </a:buClr>
              <a:buFont typeface="Arial"/>
              <a:buChar char="•"/>
            </a:pPr>
            <a:r>
              <a:rPr lang="ru-RU" sz="1800" b="0" strike="noStrike" spc="-1">
                <a:solidFill>
                  <a:schemeClr val="dk1"/>
                </a:solidFill>
                <a:latin typeface="Calibri"/>
              </a:rPr>
              <a:t>Пятый уровень</a:t>
            </a:r>
            <a:endParaRPr sz="1800" b="0" strike="noStrike" spc="-1">
              <a:solidFill>
                <a:schemeClr val="dk1"/>
              </a:solidFill>
              <a:latin typeface="Calibri"/>
            </a:endParaRPr>
          </a:p>
        </p:txBody>
      </p:sp>
      <p:sp>
        <p:nvSpPr>
          <p:cNvPr id="9" name="PlaceHolder 3"/>
          <p:cNvSpPr>
            <a:spLocks noGrp="1"/>
          </p:cNvSpPr>
          <p:nvPr>
            <p:ph type="dt" idx="4"/>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sz="1200" b="0" strike="noStrike" spc="-1">
                <a:solidFill>
                  <a:schemeClr val="dk1">
                    <a:tint val="75000"/>
                  </a:schemeClr>
                </a:solidFill>
                <a:latin typeface="Calibri"/>
              </a:defRPr>
            </a:lvl1pPr>
          </a:lstStyle>
          <a:p>
            <a:pPr indent="0" defTabSz="914400">
              <a:lnSpc>
                <a:spcPct val="100000"/>
              </a:lnSpc>
              <a:buNone/>
            </a:pPr>
            <a:r>
              <a:rPr sz="1200" b="0" strike="noStrike" spc="-1">
                <a:solidFill>
                  <a:schemeClr val="dk1">
                    <a:tint val="75000"/>
                  </a:schemeClr>
                </a:solidFill>
                <a:latin typeface="Calibri"/>
              </a:rPr>
              <a:t>&lt;date/time&gt;</a:t>
            </a:r>
            <a:endParaRPr lang="en-US" sz="1200" b="0" strike="noStrike" spc="-1">
              <a:solidFill>
                <a:srgbClr val="000000"/>
              </a:solidFill>
              <a:latin typeface="Times New Roman"/>
            </a:endParaRPr>
          </a:p>
        </p:txBody>
      </p:sp>
      <p:sp>
        <p:nvSpPr>
          <p:cNvPr id="10" name="PlaceHolder 4"/>
          <p:cNvSpPr>
            <a:spLocks noGrp="1"/>
          </p:cNvSpPr>
          <p:nvPr>
            <p:ph type="ftr" idx="5"/>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11" name="PlaceHolder 5"/>
          <p:cNvSpPr>
            <a:spLocks noGrp="1"/>
          </p:cNvSpPr>
          <p:nvPr>
            <p:ph type="sldNum" idx="6"/>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sz="1200" b="0" strike="noStrike" spc="-1">
                <a:solidFill>
                  <a:schemeClr val="dk1">
                    <a:tint val="75000"/>
                  </a:schemeClr>
                </a:solidFill>
                <a:latin typeface="Calibri"/>
              </a:defRPr>
            </a:lvl1pPr>
          </a:lstStyle>
          <a:p>
            <a:pPr indent="0" algn="r" defTabSz="914400">
              <a:lnSpc>
                <a:spcPct val="100000"/>
              </a:lnSpc>
              <a:buNone/>
            </a:pPr>
            <a:fld id="{DEEDDF05-9450-4F98-85EF-6E95A20ACD81}" type="slidenum">
              <a:rPr sz="1200" b="0" strike="noStrike" spc="-1">
                <a:solidFill>
                  <a:schemeClr val="dk1">
                    <a:tint val="75000"/>
                  </a:schemeClr>
                </a:solidFill>
                <a:latin typeface="Calibri"/>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8724960" y="365040"/>
            <a:ext cx="2628720" cy="5811480"/>
          </a:xfrm>
          <a:prstGeom prst="rect">
            <a:avLst/>
          </a:prstGeom>
          <a:noFill/>
          <a:ln w="0">
            <a:noFill/>
          </a:ln>
        </p:spPr>
        <p:txBody>
          <a:bodyPr vert="eaVert" lIns="91440" tIns="45720" rIns="91440" bIns="45720" anchor="ctr">
            <a:noAutofit/>
          </a:bodyPr>
          <a:lstStyle/>
          <a:p>
            <a:pPr indent="0" defTabSz="914400">
              <a:lnSpc>
                <a:spcPct val="90000"/>
              </a:lnSpc>
              <a:buNone/>
            </a:pPr>
            <a:r>
              <a:rPr lang="ru-RU" sz="4400" b="0" strike="noStrike" spc="-1">
                <a:solidFill>
                  <a:schemeClr val="dk1"/>
                </a:solidFill>
                <a:latin typeface="Calibri Light"/>
              </a:rPr>
              <a:t>Образец заголовка</a:t>
            </a:r>
            <a:endParaRPr sz="4400" b="0" strike="noStrike" spc="-1">
              <a:solidFill>
                <a:schemeClr val="dk1"/>
              </a:solidFill>
              <a:latin typeface="Calibri"/>
            </a:endParaRPr>
          </a:p>
        </p:txBody>
      </p:sp>
      <p:sp>
        <p:nvSpPr>
          <p:cNvPr id="13" name="PlaceHolder 2"/>
          <p:cNvSpPr>
            <a:spLocks noGrp="1"/>
          </p:cNvSpPr>
          <p:nvPr>
            <p:ph type="body"/>
          </p:nvPr>
        </p:nvSpPr>
        <p:spPr>
          <a:xfrm>
            <a:off x="838080" y="365040"/>
            <a:ext cx="7733880" cy="5811480"/>
          </a:xfrm>
          <a:prstGeom prst="rect">
            <a:avLst/>
          </a:prstGeom>
          <a:noFill/>
          <a:ln w="0">
            <a:noFill/>
          </a:ln>
        </p:spPr>
        <p:txBody>
          <a:bodyPr vert="eaVert" lIns="91440" tIns="45720" rIns="91440" bIns="45720" anchor="t">
            <a:noAutofit/>
          </a:bodyPr>
          <a:lstStyle/>
          <a:p>
            <a:pPr marL="228600" indent="-228600" defTabSz="914400">
              <a:lnSpc>
                <a:spcPct val="90000"/>
              </a:lnSpc>
              <a:spcBef>
                <a:spcPts val="1001"/>
              </a:spcBef>
              <a:buClr>
                <a:srgbClr val="000000"/>
              </a:buClr>
              <a:buFont typeface="Arial"/>
              <a:buChar char="•"/>
            </a:pPr>
            <a:r>
              <a:rPr lang="ru-RU" sz="2800" b="0" strike="noStrike" spc="-1">
                <a:solidFill>
                  <a:schemeClr val="dk1"/>
                </a:solidFill>
                <a:latin typeface="Calibri"/>
              </a:rPr>
              <a:t>Образец текста</a:t>
            </a:r>
            <a:endParaRPr sz="2800" b="0" strike="noStrike" spc="-1">
              <a:solidFill>
                <a:schemeClr val="dk1"/>
              </a:solidFill>
              <a:latin typeface="Calibri"/>
            </a:endParaRPr>
          </a:p>
          <a:p>
            <a:pPr marL="685800" lvl="1" indent="-228600" defTabSz="914400">
              <a:lnSpc>
                <a:spcPct val="90000"/>
              </a:lnSpc>
              <a:spcBef>
                <a:spcPts val="499"/>
              </a:spcBef>
              <a:buClr>
                <a:srgbClr val="000000"/>
              </a:buClr>
              <a:buFont typeface="Arial"/>
              <a:buChar char="•"/>
            </a:pPr>
            <a:r>
              <a:rPr lang="ru-RU" sz="2400" b="0" strike="noStrike" spc="-1">
                <a:solidFill>
                  <a:schemeClr val="dk1"/>
                </a:solidFill>
                <a:latin typeface="Calibri"/>
              </a:rPr>
              <a:t>Второй уровень</a:t>
            </a:r>
            <a:endParaRPr sz="2400" b="0" strike="noStrike" spc="-1">
              <a:solidFill>
                <a:schemeClr val="dk1"/>
              </a:solidFill>
              <a:latin typeface="Calibri"/>
            </a:endParaRPr>
          </a:p>
          <a:p>
            <a:pPr marL="1143000" lvl="2" indent="-228600" defTabSz="914400">
              <a:lnSpc>
                <a:spcPct val="90000"/>
              </a:lnSpc>
              <a:spcBef>
                <a:spcPts val="499"/>
              </a:spcBef>
              <a:buClr>
                <a:srgbClr val="000000"/>
              </a:buClr>
              <a:buFont typeface="Arial"/>
              <a:buChar char="•"/>
            </a:pPr>
            <a:r>
              <a:rPr lang="ru-RU" sz="2000" b="0" strike="noStrike" spc="-1">
                <a:solidFill>
                  <a:schemeClr val="dk1"/>
                </a:solidFill>
                <a:latin typeface="Calibri"/>
              </a:rPr>
              <a:t>Третий уровень</a:t>
            </a:r>
            <a:endParaRPr sz="2000" b="0" strike="noStrike" spc="-1">
              <a:solidFill>
                <a:schemeClr val="dk1"/>
              </a:solidFill>
              <a:latin typeface="Calibri"/>
            </a:endParaRPr>
          </a:p>
          <a:p>
            <a:pPr marL="1600200" lvl="3" indent="-228600" defTabSz="914400">
              <a:lnSpc>
                <a:spcPct val="90000"/>
              </a:lnSpc>
              <a:spcBef>
                <a:spcPts val="499"/>
              </a:spcBef>
              <a:buClr>
                <a:srgbClr val="000000"/>
              </a:buClr>
              <a:buFont typeface="Arial"/>
              <a:buChar char="•"/>
            </a:pPr>
            <a:r>
              <a:rPr lang="ru-RU" sz="1800" b="0" strike="noStrike" spc="-1">
                <a:solidFill>
                  <a:schemeClr val="dk1"/>
                </a:solidFill>
                <a:latin typeface="Calibri"/>
              </a:rPr>
              <a:t>Четвертый уровень</a:t>
            </a:r>
            <a:endParaRPr sz="1800" b="0" strike="noStrike" spc="-1">
              <a:solidFill>
                <a:schemeClr val="dk1"/>
              </a:solidFill>
              <a:latin typeface="Calibri"/>
            </a:endParaRPr>
          </a:p>
          <a:p>
            <a:pPr marL="2057400" lvl="4" indent="-228600" defTabSz="914400">
              <a:lnSpc>
                <a:spcPct val="90000"/>
              </a:lnSpc>
              <a:spcBef>
                <a:spcPts val="499"/>
              </a:spcBef>
              <a:buClr>
                <a:srgbClr val="000000"/>
              </a:buClr>
              <a:buFont typeface="Arial"/>
              <a:buChar char="•"/>
            </a:pPr>
            <a:r>
              <a:rPr lang="ru-RU" sz="1800" b="0" strike="noStrike" spc="-1">
                <a:solidFill>
                  <a:schemeClr val="dk1"/>
                </a:solidFill>
                <a:latin typeface="Calibri"/>
              </a:rPr>
              <a:t>Пятый уровень</a:t>
            </a:r>
            <a:endParaRPr sz="1800" b="0" strike="noStrike" spc="-1">
              <a:solidFill>
                <a:schemeClr val="dk1"/>
              </a:solidFill>
              <a:latin typeface="Calibri"/>
            </a:endParaRPr>
          </a:p>
        </p:txBody>
      </p:sp>
      <p:sp>
        <p:nvSpPr>
          <p:cNvPr id="14" name="PlaceHolder 3"/>
          <p:cNvSpPr>
            <a:spLocks noGrp="1"/>
          </p:cNvSpPr>
          <p:nvPr>
            <p:ph type="dt" idx="7"/>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sz="1200" b="0" strike="noStrike" spc="-1">
                <a:solidFill>
                  <a:schemeClr val="dk1">
                    <a:tint val="75000"/>
                  </a:schemeClr>
                </a:solidFill>
                <a:latin typeface="Calibri"/>
              </a:defRPr>
            </a:lvl1pPr>
          </a:lstStyle>
          <a:p>
            <a:pPr indent="0" defTabSz="914400">
              <a:lnSpc>
                <a:spcPct val="100000"/>
              </a:lnSpc>
              <a:buNone/>
            </a:pPr>
            <a:r>
              <a:rPr sz="1200" b="0" strike="noStrike" spc="-1">
                <a:solidFill>
                  <a:schemeClr val="dk1">
                    <a:tint val="75000"/>
                  </a:schemeClr>
                </a:solidFill>
                <a:latin typeface="Calibri"/>
              </a:rPr>
              <a:t>&lt;date/time&gt;</a:t>
            </a:r>
            <a:endParaRPr lang="en-US" sz="1200" b="0" strike="noStrike" spc="-1">
              <a:solidFill>
                <a:srgbClr val="000000"/>
              </a:solidFill>
              <a:latin typeface="Times New Roman"/>
            </a:endParaRPr>
          </a:p>
        </p:txBody>
      </p:sp>
      <p:sp>
        <p:nvSpPr>
          <p:cNvPr id="15" name="PlaceHolder 4"/>
          <p:cNvSpPr>
            <a:spLocks noGrp="1"/>
          </p:cNvSpPr>
          <p:nvPr>
            <p:ph type="ftr" idx="8"/>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16" name="PlaceHolder 5"/>
          <p:cNvSpPr>
            <a:spLocks noGrp="1"/>
          </p:cNvSpPr>
          <p:nvPr>
            <p:ph type="sldNum" idx="9"/>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sz="1200" b="0" strike="noStrike" spc="-1">
                <a:solidFill>
                  <a:schemeClr val="dk1">
                    <a:tint val="75000"/>
                  </a:schemeClr>
                </a:solidFill>
                <a:latin typeface="Calibri"/>
              </a:defRPr>
            </a:lvl1pPr>
          </a:lstStyle>
          <a:p>
            <a:pPr indent="0" algn="r" defTabSz="914400">
              <a:lnSpc>
                <a:spcPct val="100000"/>
              </a:lnSpc>
              <a:buNone/>
            </a:pPr>
            <a:fld id="{CEC14EB0-5B59-4E01-BE71-A502F3253C9E}" type="slidenum">
              <a:rPr sz="1200" b="0" strike="noStrike" spc="-1">
                <a:solidFill>
                  <a:schemeClr val="dk1">
                    <a:tint val="75000"/>
                  </a:schemeClr>
                </a:solidFill>
                <a:latin typeface="Calibri"/>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ru-RU" sz="4400" b="0" strike="noStrike" spc="-1">
                <a:solidFill>
                  <a:schemeClr val="dk1"/>
                </a:solidFill>
                <a:latin typeface="Calibri Light"/>
              </a:rPr>
              <a:t>Образец заголовка</a:t>
            </a:r>
            <a:endParaRPr sz="4400" b="0" strike="noStrike" spc="-1">
              <a:solidFill>
                <a:schemeClr val="dk1"/>
              </a:solidFill>
              <a:latin typeface="Calibri"/>
            </a:endParaRPr>
          </a:p>
        </p:txBody>
      </p:sp>
      <p:sp>
        <p:nvSpPr>
          <p:cNvPr id="18" name="PlaceHolder 2"/>
          <p:cNvSpPr>
            <a:spLocks noGrp="1"/>
          </p:cNvSpPr>
          <p:nvPr>
            <p:ph type="body"/>
          </p:nvPr>
        </p:nvSpPr>
        <p:spPr>
          <a:xfrm>
            <a:off x="838080" y="1825560"/>
            <a:ext cx="10515240" cy="435096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ru-RU" sz="2800" b="0" strike="noStrike" spc="-1">
                <a:solidFill>
                  <a:schemeClr val="dk1"/>
                </a:solidFill>
                <a:latin typeface="Calibri"/>
              </a:rPr>
              <a:t>Образец текста</a:t>
            </a:r>
            <a:endParaRPr sz="2800" b="0" strike="noStrike" spc="-1">
              <a:solidFill>
                <a:schemeClr val="dk1"/>
              </a:solidFill>
              <a:latin typeface="Calibri"/>
            </a:endParaRPr>
          </a:p>
          <a:p>
            <a:pPr marL="685800" lvl="1" indent="-228600" defTabSz="914400">
              <a:lnSpc>
                <a:spcPct val="90000"/>
              </a:lnSpc>
              <a:spcBef>
                <a:spcPts val="499"/>
              </a:spcBef>
              <a:buClr>
                <a:srgbClr val="000000"/>
              </a:buClr>
              <a:buFont typeface="Arial"/>
              <a:buChar char="•"/>
            </a:pPr>
            <a:r>
              <a:rPr lang="ru-RU" sz="2400" b="0" strike="noStrike" spc="-1">
                <a:solidFill>
                  <a:schemeClr val="dk1"/>
                </a:solidFill>
                <a:latin typeface="Calibri"/>
              </a:rPr>
              <a:t>Второй уровень</a:t>
            </a:r>
            <a:endParaRPr sz="2400" b="0" strike="noStrike" spc="-1">
              <a:solidFill>
                <a:schemeClr val="dk1"/>
              </a:solidFill>
              <a:latin typeface="Calibri"/>
            </a:endParaRPr>
          </a:p>
          <a:p>
            <a:pPr marL="1143000" lvl="2" indent="-228600" defTabSz="914400">
              <a:lnSpc>
                <a:spcPct val="90000"/>
              </a:lnSpc>
              <a:spcBef>
                <a:spcPts val="499"/>
              </a:spcBef>
              <a:buClr>
                <a:srgbClr val="000000"/>
              </a:buClr>
              <a:buFont typeface="Arial"/>
              <a:buChar char="•"/>
            </a:pPr>
            <a:r>
              <a:rPr lang="ru-RU" sz="2000" b="0" strike="noStrike" spc="-1">
                <a:solidFill>
                  <a:schemeClr val="dk1"/>
                </a:solidFill>
                <a:latin typeface="Calibri"/>
              </a:rPr>
              <a:t>Третий уровень</a:t>
            </a:r>
            <a:endParaRPr sz="2000" b="0" strike="noStrike" spc="-1">
              <a:solidFill>
                <a:schemeClr val="dk1"/>
              </a:solidFill>
              <a:latin typeface="Calibri"/>
            </a:endParaRPr>
          </a:p>
          <a:p>
            <a:pPr marL="1600200" lvl="3" indent="-228600" defTabSz="914400">
              <a:lnSpc>
                <a:spcPct val="90000"/>
              </a:lnSpc>
              <a:spcBef>
                <a:spcPts val="499"/>
              </a:spcBef>
              <a:buClr>
                <a:srgbClr val="000000"/>
              </a:buClr>
              <a:buFont typeface="Arial"/>
              <a:buChar char="•"/>
            </a:pPr>
            <a:r>
              <a:rPr lang="ru-RU" sz="1800" b="0" strike="noStrike" spc="-1">
                <a:solidFill>
                  <a:schemeClr val="dk1"/>
                </a:solidFill>
                <a:latin typeface="Calibri"/>
              </a:rPr>
              <a:t>Четвертый уровень</a:t>
            </a:r>
            <a:endParaRPr sz="1800" b="0" strike="noStrike" spc="-1">
              <a:solidFill>
                <a:schemeClr val="dk1"/>
              </a:solidFill>
              <a:latin typeface="Calibri"/>
            </a:endParaRPr>
          </a:p>
          <a:p>
            <a:pPr marL="2057400" lvl="4" indent="-228600" defTabSz="914400">
              <a:lnSpc>
                <a:spcPct val="90000"/>
              </a:lnSpc>
              <a:spcBef>
                <a:spcPts val="499"/>
              </a:spcBef>
              <a:buClr>
                <a:srgbClr val="000000"/>
              </a:buClr>
              <a:buFont typeface="Arial"/>
              <a:buChar char="•"/>
            </a:pPr>
            <a:r>
              <a:rPr lang="ru-RU" sz="1800" b="0" strike="noStrike" spc="-1">
                <a:solidFill>
                  <a:schemeClr val="dk1"/>
                </a:solidFill>
                <a:latin typeface="Calibri"/>
              </a:rPr>
              <a:t>Пятый уровень</a:t>
            </a:r>
            <a:endParaRPr sz="1800" b="0" strike="noStrike" spc="-1">
              <a:solidFill>
                <a:schemeClr val="dk1"/>
              </a:solidFill>
              <a:latin typeface="Calibri"/>
            </a:endParaRPr>
          </a:p>
        </p:txBody>
      </p:sp>
      <p:sp>
        <p:nvSpPr>
          <p:cNvPr id="19" name="PlaceHolder 3"/>
          <p:cNvSpPr>
            <a:spLocks noGrp="1"/>
          </p:cNvSpPr>
          <p:nvPr>
            <p:ph type="dt" idx="10"/>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sz="1200" b="0" strike="noStrike" spc="-1">
                <a:solidFill>
                  <a:schemeClr val="dk1">
                    <a:tint val="75000"/>
                  </a:schemeClr>
                </a:solidFill>
                <a:latin typeface="Calibri"/>
              </a:defRPr>
            </a:lvl1pPr>
          </a:lstStyle>
          <a:p>
            <a:pPr indent="0" defTabSz="914400">
              <a:lnSpc>
                <a:spcPct val="100000"/>
              </a:lnSpc>
              <a:buNone/>
            </a:pPr>
            <a:r>
              <a:rPr sz="1200" b="0" strike="noStrike" spc="-1">
                <a:solidFill>
                  <a:schemeClr val="dk1">
                    <a:tint val="75000"/>
                  </a:schemeClr>
                </a:solidFill>
                <a:latin typeface="Calibri"/>
              </a:rPr>
              <a:t>&lt;date/time&gt;</a:t>
            </a:r>
            <a:endParaRPr lang="en-US" sz="1200" b="0" strike="noStrike" spc="-1">
              <a:solidFill>
                <a:srgbClr val="000000"/>
              </a:solidFill>
              <a:latin typeface="Times New Roman"/>
            </a:endParaRPr>
          </a:p>
        </p:txBody>
      </p:sp>
      <p:sp>
        <p:nvSpPr>
          <p:cNvPr id="20" name="PlaceHolder 4"/>
          <p:cNvSpPr>
            <a:spLocks noGrp="1"/>
          </p:cNvSpPr>
          <p:nvPr>
            <p:ph type="ftr" idx="11"/>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21" name="PlaceHolder 5"/>
          <p:cNvSpPr>
            <a:spLocks noGrp="1"/>
          </p:cNvSpPr>
          <p:nvPr>
            <p:ph type="sldNum" idx="12"/>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sz="1200" b="0" strike="noStrike" spc="-1">
                <a:solidFill>
                  <a:schemeClr val="dk1">
                    <a:tint val="75000"/>
                  </a:schemeClr>
                </a:solidFill>
                <a:latin typeface="Calibri"/>
              </a:defRPr>
            </a:lvl1pPr>
          </a:lstStyle>
          <a:p>
            <a:pPr indent="0" algn="r" defTabSz="914400">
              <a:lnSpc>
                <a:spcPct val="100000"/>
              </a:lnSpc>
              <a:buNone/>
            </a:pPr>
            <a:fld id="{8E671C72-F504-46F0-8DFC-1CCCF02E23E1}" type="slidenum">
              <a:rPr sz="1200" b="0" strike="noStrike" spc="-1">
                <a:solidFill>
                  <a:schemeClr val="dk1">
                    <a:tint val="75000"/>
                  </a:schemeClr>
                </a:solidFill>
                <a:latin typeface="Calibri"/>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831960" y="1709640"/>
            <a:ext cx="10515240" cy="2852280"/>
          </a:xfrm>
          <a:prstGeom prst="rect">
            <a:avLst/>
          </a:prstGeom>
          <a:noFill/>
          <a:ln w="0">
            <a:noFill/>
          </a:ln>
        </p:spPr>
        <p:txBody>
          <a:bodyPr lIns="91440" tIns="45720" rIns="91440" bIns="45720" anchor="b">
            <a:noAutofit/>
          </a:bodyPr>
          <a:lstStyle/>
          <a:p>
            <a:pPr indent="0" defTabSz="914400">
              <a:lnSpc>
                <a:spcPct val="90000"/>
              </a:lnSpc>
              <a:buNone/>
            </a:pPr>
            <a:r>
              <a:rPr lang="ru-RU" sz="6000" b="0" strike="noStrike" spc="-1">
                <a:solidFill>
                  <a:schemeClr val="dk1"/>
                </a:solidFill>
                <a:latin typeface="Calibri Light"/>
              </a:rPr>
              <a:t>Образец заголовка</a:t>
            </a:r>
            <a:endParaRPr sz="6000" b="0" strike="noStrike" spc="-1">
              <a:solidFill>
                <a:schemeClr val="dk1"/>
              </a:solidFill>
              <a:latin typeface="Calibri"/>
            </a:endParaRPr>
          </a:p>
        </p:txBody>
      </p:sp>
      <p:sp>
        <p:nvSpPr>
          <p:cNvPr id="25" name="PlaceHolder 2"/>
          <p:cNvSpPr>
            <a:spLocks noGrp="1"/>
          </p:cNvSpPr>
          <p:nvPr>
            <p:ph type="body"/>
          </p:nvPr>
        </p:nvSpPr>
        <p:spPr>
          <a:xfrm>
            <a:off x="831960" y="4589640"/>
            <a:ext cx="10515240" cy="1499760"/>
          </a:xfrm>
          <a:prstGeom prst="rect">
            <a:avLst/>
          </a:prstGeom>
          <a:noFill/>
          <a:ln w="0">
            <a:noFill/>
          </a:ln>
        </p:spPr>
        <p:txBody>
          <a:bodyPr lIns="91440" tIns="45720" rIns="91440" bIns="45720" anchor="t">
            <a:noAutofit/>
          </a:bodyPr>
          <a:lstStyle/>
          <a:p>
            <a:pPr indent="0" defTabSz="914400">
              <a:lnSpc>
                <a:spcPct val="90000"/>
              </a:lnSpc>
              <a:spcBef>
                <a:spcPts val="1001"/>
              </a:spcBef>
              <a:buNone/>
              <a:tabLst>
                <a:tab pos="0" algn="l"/>
              </a:tabLst>
            </a:pPr>
            <a:r>
              <a:rPr lang="ru-RU" sz="2400" b="0" strike="noStrike" spc="-1">
                <a:solidFill>
                  <a:schemeClr val="dk1">
                    <a:tint val="75000"/>
                  </a:schemeClr>
                </a:solidFill>
                <a:latin typeface="Calibri"/>
              </a:rPr>
              <a:t>Образец текста</a:t>
            </a:r>
            <a:endParaRPr sz="2400" b="0" strike="noStrike" spc="-1">
              <a:solidFill>
                <a:schemeClr val="dk1"/>
              </a:solidFill>
              <a:latin typeface="Calibri"/>
            </a:endParaRPr>
          </a:p>
        </p:txBody>
      </p:sp>
      <p:sp>
        <p:nvSpPr>
          <p:cNvPr id="26" name="PlaceHolder 3"/>
          <p:cNvSpPr>
            <a:spLocks noGrp="1"/>
          </p:cNvSpPr>
          <p:nvPr>
            <p:ph type="dt" idx="13"/>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sz="1200" b="0" strike="noStrike" spc="-1">
                <a:solidFill>
                  <a:schemeClr val="dk1">
                    <a:tint val="75000"/>
                  </a:schemeClr>
                </a:solidFill>
                <a:latin typeface="Calibri"/>
              </a:defRPr>
            </a:lvl1pPr>
          </a:lstStyle>
          <a:p>
            <a:pPr indent="0" defTabSz="914400">
              <a:lnSpc>
                <a:spcPct val="100000"/>
              </a:lnSpc>
              <a:buNone/>
            </a:pPr>
            <a:r>
              <a:rPr sz="1200" b="0" strike="noStrike" spc="-1">
                <a:solidFill>
                  <a:schemeClr val="dk1">
                    <a:tint val="75000"/>
                  </a:schemeClr>
                </a:solidFill>
                <a:latin typeface="Calibri"/>
              </a:rPr>
              <a:t>&lt;date/time&gt;</a:t>
            </a:r>
            <a:endParaRPr lang="en-US" sz="1200" b="0" strike="noStrike" spc="-1">
              <a:solidFill>
                <a:srgbClr val="000000"/>
              </a:solidFill>
              <a:latin typeface="Times New Roman"/>
            </a:endParaRPr>
          </a:p>
        </p:txBody>
      </p:sp>
      <p:sp>
        <p:nvSpPr>
          <p:cNvPr id="27" name="PlaceHolder 4"/>
          <p:cNvSpPr>
            <a:spLocks noGrp="1"/>
          </p:cNvSpPr>
          <p:nvPr>
            <p:ph type="ftr" idx="14"/>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28" name="PlaceHolder 5"/>
          <p:cNvSpPr>
            <a:spLocks noGrp="1"/>
          </p:cNvSpPr>
          <p:nvPr>
            <p:ph type="sldNum" idx="15"/>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sz="1200" b="0" strike="noStrike" spc="-1">
                <a:solidFill>
                  <a:schemeClr val="dk1">
                    <a:tint val="75000"/>
                  </a:schemeClr>
                </a:solidFill>
                <a:latin typeface="Calibri"/>
              </a:defRPr>
            </a:lvl1pPr>
          </a:lstStyle>
          <a:p>
            <a:pPr indent="0" algn="r" defTabSz="914400">
              <a:lnSpc>
                <a:spcPct val="100000"/>
              </a:lnSpc>
              <a:buNone/>
            </a:pPr>
            <a:fld id="{A44C0CE6-24EB-4CB4-8774-1FDB054146E4}" type="slidenum">
              <a:rPr sz="1200" b="0" strike="noStrike" spc="-1">
                <a:solidFill>
                  <a:schemeClr val="dk1">
                    <a:tint val="75000"/>
                  </a:schemeClr>
                </a:solidFill>
                <a:latin typeface="Calibri"/>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ru-RU" sz="4400" b="0" strike="noStrike" spc="-1">
                <a:solidFill>
                  <a:schemeClr val="dk1"/>
                </a:solidFill>
                <a:latin typeface="Calibri Light"/>
              </a:rPr>
              <a:t>Образец заголовка</a:t>
            </a:r>
            <a:endParaRPr sz="4400" b="0" strike="noStrike" spc="-1">
              <a:solidFill>
                <a:schemeClr val="dk1"/>
              </a:solidFill>
              <a:latin typeface="Calibri"/>
            </a:endParaRPr>
          </a:p>
        </p:txBody>
      </p:sp>
      <p:sp>
        <p:nvSpPr>
          <p:cNvPr id="30" name="PlaceHolder 2"/>
          <p:cNvSpPr>
            <a:spLocks noGrp="1"/>
          </p:cNvSpPr>
          <p:nvPr>
            <p:ph type="body"/>
          </p:nvPr>
        </p:nvSpPr>
        <p:spPr>
          <a:xfrm>
            <a:off x="838080" y="1825560"/>
            <a:ext cx="5181120" cy="435096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ru-RU" sz="2800" b="0" strike="noStrike" spc="-1">
                <a:solidFill>
                  <a:schemeClr val="dk1"/>
                </a:solidFill>
                <a:latin typeface="Calibri"/>
              </a:rPr>
              <a:t>Образец текста</a:t>
            </a:r>
            <a:endParaRPr sz="2800" b="0" strike="noStrike" spc="-1">
              <a:solidFill>
                <a:schemeClr val="dk1"/>
              </a:solidFill>
              <a:latin typeface="Calibri"/>
            </a:endParaRPr>
          </a:p>
          <a:p>
            <a:pPr marL="685800" lvl="1" indent="-228600" defTabSz="914400">
              <a:lnSpc>
                <a:spcPct val="90000"/>
              </a:lnSpc>
              <a:spcBef>
                <a:spcPts val="499"/>
              </a:spcBef>
              <a:buClr>
                <a:srgbClr val="000000"/>
              </a:buClr>
              <a:buFont typeface="Arial"/>
              <a:buChar char="•"/>
            </a:pPr>
            <a:r>
              <a:rPr lang="ru-RU" sz="2400" b="0" strike="noStrike" spc="-1">
                <a:solidFill>
                  <a:schemeClr val="dk1"/>
                </a:solidFill>
                <a:latin typeface="Calibri"/>
              </a:rPr>
              <a:t>Второй уровень</a:t>
            </a:r>
            <a:endParaRPr sz="2400" b="0" strike="noStrike" spc="-1">
              <a:solidFill>
                <a:schemeClr val="dk1"/>
              </a:solidFill>
              <a:latin typeface="Calibri"/>
            </a:endParaRPr>
          </a:p>
          <a:p>
            <a:pPr marL="1143000" lvl="2" indent="-228600" defTabSz="914400">
              <a:lnSpc>
                <a:spcPct val="90000"/>
              </a:lnSpc>
              <a:spcBef>
                <a:spcPts val="499"/>
              </a:spcBef>
              <a:buClr>
                <a:srgbClr val="000000"/>
              </a:buClr>
              <a:buFont typeface="Arial"/>
              <a:buChar char="•"/>
            </a:pPr>
            <a:r>
              <a:rPr lang="ru-RU" sz="2000" b="0" strike="noStrike" spc="-1">
                <a:solidFill>
                  <a:schemeClr val="dk1"/>
                </a:solidFill>
                <a:latin typeface="Calibri"/>
              </a:rPr>
              <a:t>Третий уровень</a:t>
            </a:r>
            <a:endParaRPr sz="2000" b="0" strike="noStrike" spc="-1">
              <a:solidFill>
                <a:schemeClr val="dk1"/>
              </a:solidFill>
              <a:latin typeface="Calibri"/>
            </a:endParaRPr>
          </a:p>
          <a:p>
            <a:pPr marL="1600200" lvl="3" indent="-228600" defTabSz="914400">
              <a:lnSpc>
                <a:spcPct val="90000"/>
              </a:lnSpc>
              <a:spcBef>
                <a:spcPts val="499"/>
              </a:spcBef>
              <a:buClr>
                <a:srgbClr val="000000"/>
              </a:buClr>
              <a:buFont typeface="Arial"/>
              <a:buChar char="•"/>
            </a:pPr>
            <a:r>
              <a:rPr lang="ru-RU" sz="1800" b="0" strike="noStrike" spc="-1">
                <a:solidFill>
                  <a:schemeClr val="dk1"/>
                </a:solidFill>
                <a:latin typeface="Calibri"/>
              </a:rPr>
              <a:t>Четвертый уровень</a:t>
            </a:r>
            <a:endParaRPr sz="1800" b="0" strike="noStrike" spc="-1">
              <a:solidFill>
                <a:schemeClr val="dk1"/>
              </a:solidFill>
              <a:latin typeface="Calibri"/>
            </a:endParaRPr>
          </a:p>
          <a:p>
            <a:pPr marL="2057400" lvl="4" indent="-228600" defTabSz="914400">
              <a:lnSpc>
                <a:spcPct val="90000"/>
              </a:lnSpc>
              <a:spcBef>
                <a:spcPts val="499"/>
              </a:spcBef>
              <a:buClr>
                <a:srgbClr val="000000"/>
              </a:buClr>
              <a:buFont typeface="Arial"/>
              <a:buChar char="•"/>
            </a:pPr>
            <a:r>
              <a:rPr lang="ru-RU" sz="1800" b="0" strike="noStrike" spc="-1">
                <a:solidFill>
                  <a:schemeClr val="dk1"/>
                </a:solidFill>
                <a:latin typeface="Calibri"/>
              </a:rPr>
              <a:t>Пятый уровень</a:t>
            </a:r>
            <a:endParaRPr sz="1800" b="0" strike="noStrike" spc="-1">
              <a:solidFill>
                <a:schemeClr val="dk1"/>
              </a:solidFill>
              <a:latin typeface="Calibri"/>
            </a:endParaRPr>
          </a:p>
        </p:txBody>
      </p:sp>
      <p:sp>
        <p:nvSpPr>
          <p:cNvPr id="31" name="PlaceHolder 3"/>
          <p:cNvSpPr>
            <a:spLocks noGrp="1"/>
          </p:cNvSpPr>
          <p:nvPr>
            <p:ph type="body"/>
          </p:nvPr>
        </p:nvSpPr>
        <p:spPr>
          <a:xfrm>
            <a:off x="6172200" y="1825560"/>
            <a:ext cx="5181120" cy="435096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ru-RU" sz="2800" b="0" strike="noStrike" spc="-1">
                <a:solidFill>
                  <a:schemeClr val="dk1"/>
                </a:solidFill>
                <a:latin typeface="Calibri"/>
              </a:rPr>
              <a:t>Образец текста</a:t>
            </a:r>
            <a:endParaRPr sz="2800" b="0" strike="noStrike" spc="-1">
              <a:solidFill>
                <a:schemeClr val="dk1"/>
              </a:solidFill>
              <a:latin typeface="Calibri"/>
            </a:endParaRPr>
          </a:p>
          <a:p>
            <a:pPr marL="685800" lvl="1" indent="-228600" defTabSz="914400">
              <a:lnSpc>
                <a:spcPct val="90000"/>
              </a:lnSpc>
              <a:spcBef>
                <a:spcPts val="499"/>
              </a:spcBef>
              <a:buClr>
                <a:srgbClr val="000000"/>
              </a:buClr>
              <a:buFont typeface="Arial"/>
              <a:buChar char="•"/>
            </a:pPr>
            <a:r>
              <a:rPr lang="ru-RU" sz="2400" b="0" strike="noStrike" spc="-1">
                <a:solidFill>
                  <a:schemeClr val="dk1"/>
                </a:solidFill>
                <a:latin typeface="Calibri"/>
              </a:rPr>
              <a:t>Второй уровень</a:t>
            </a:r>
            <a:endParaRPr sz="2400" b="0" strike="noStrike" spc="-1">
              <a:solidFill>
                <a:schemeClr val="dk1"/>
              </a:solidFill>
              <a:latin typeface="Calibri"/>
            </a:endParaRPr>
          </a:p>
          <a:p>
            <a:pPr marL="1143000" lvl="2" indent="-228600" defTabSz="914400">
              <a:lnSpc>
                <a:spcPct val="90000"/>
              </a:lnSpc>
              <a:spcBef>
                <a:spcPts val="499"/>
              </a:spcBef>
              <a:buClr>
                <a:srgbClr val="000000"/>
              </a:buClr>
              <a:buFont typeface="Arial"/>
              <a:buChar char="•"/>
            </a:pPr>
            <a:r>
              <a:rPr lang="ru-RU" sz="2000" b="0" strike="noStrike" spc="-1">
                <a:solidFill>
                  <a:schemeClr val="dk1"/>
                </a:solidFill>
                <a:latin typeface="Calibri"/>
              </a:rPr>
              <a:t>Третий уровень</a:t>
            </a:r>
            <a:endParaRPr sz="2000" b="0" strike="noStrike" spc="-1">
              <a:solidFill>
                <a:schemeClr val="dk1"/>
              </a:solidFill>
              <a:latin typeface="Calibri"/>
            </a:endParaRPr>
          </a:p>
          <a:p>
            <a:pPr marL="1600200" lvl="3" indent="-228600" defTabSz="914400">
              <a:lnSpc>
                <a:spcPct val="90000"/>
              </a:lnSpc>
              <a:spcBef>
                <a:spcPts val="499"/>
              </a:spcBef>
              <a:buClr>
                <a:srgbClr val="000000"/>
              </a:buClr>
              <a:buFont typeface="Arial"/>
              <a:buChar char="•"/>
            </a:pPr>
            <a:r>
              <a:rPr lang="ru-RU" sz="1800" b="0" strike="noStrike" spc="-1">
                <a:solidFill>
                  <a:schemeClr val="dk1"/>
                </a:solidFill>
                <a:latin typeface="Calibri"/>
              </a:rPr>
              <a:t>Четвертый уровень</a:t>
            </a:r>
            <a:endParaRPr sz="1800" b="0" strike="noStrike" spc="-1">
              <a:solidFill>
                <a:schemeClr val="dk1"/>
              </a:solidFill>
              <a:latin typeface="Calibri"/>
            </a:endParaRPr>
          </a:p>
          <a:p>
            <a:pPr marL="2057400" lvl="4" indent="-228600" defTabSz="914400">
              <a:lnSpc>
                <a:spcPct val="90000"/>
              </a:lnSpc>
              <a:spcBef>
                <a:spcPts val="499"/>
              </a:spcBef>
              <a:buClr>
                <a:srgbClr val="000000"/>
              </a:buClr>
              <a:buFont typeface="Arial"/>
              <a:buChar char="•"/>
            </a:pPr>
            <a:r>
              <a:rPr lang="ru-RU" sz="1800" b="0" strike="noStrike" spc="-1">
                <a:solidFill>
                  <a:schemeClr val="dk1"/>
                </a:solidFill>
                <a:latin typeface="Calibri"/>
              </a:rPr>
              <a:t>Пятый уровень</a:t>
            </a:r>
            <a:endParaRPr sz="1800" b="0" strike="noStrike" spc="-1">
              <a:solidFill>
                <a:schemeClr val="dk1"/>
              </a:solidFill>
              <a:latin typeface="Calibri"/>
            </a:endParaRPr>
          </a:p>
        </p:txBody>
      </p:sp>
      <p:sp>
        <p:nvSpPr>
          <p:cNvPr id="32" name="PlaceHolder 4"/>
          <p:cNvSpPr>
            <a:spLocks noGrp="1"/>
          </p:cNvSpPr>
          <p:nvPr>
            <p:ph type="dt" idx="16"/>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sz="1200" b="0" strike="noStrike" spc="-1">
                <a:solidFill>
                  <a:schemeClr val="dk1">
                    <a:tint val="75000"/>
                  </a:schemeClr>
                </a:solidFill>
                <a:latin typeface="Calibri"/>
              </a:defRPr>
            </a:lvl1pPr>
          </a:lstStyle>
          <a:p>
            <a:pPr indent="0" defTabSz="914400">
              <a:lnSpc>
                <a:spcPct val="100000"/>
              </a:lnSpc>
              <a:buNone/>
            </a:pPr>
            <a:r>
              <a:rPr sz="1200" b="0" strike="noStrike" spc="-1">
                <a:solidFill>
                  <a:schemeClr val="dk1">
                    <a:tint val="75000"/>
                  </a:schemeClr>
                </a:solidFill>
                <a:latin typeface="Calibri"/>
              </a:rPr>
              <a:t>&lt;date/time&gt;</a:t>
            </a:r>
            <a:endParaRPr lang="en-US" sz="1200" b="0" strike="noStrike" spc="-1">
              <a:solidFill>
                <a:srgbClr val="000000"/>
              </a:solidFill>
              <a:latin typeface="Times New Roman"/>
            </a:endParaRPr>
          </a:p>
        </p:txBody>
      </p:sp>
      <p:sp>
        <p:nvSpPr>
          <p:cNvPr id="33" name="PlaceHolder 5"/>
          <p:cNvSpPr>
            <a:spLocks noGrp="1"/>
          </p:cNvSpPr>
          <p:nvPr>
            <p:ph type="ftr" idx="17"/>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34" name="PlaceHolder 6"/>
          <p:cNvSpPr>
            <a:spLocks noGrp="1"/>
          </p:cNvSpPr>
          <p:nvPr>
            <p:ph type="sldNum" idx="18"/>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sz="1200" b="0" strike="noStrike" spc="-1">
                <a:solidFill>
                  <a:schemeClr val="dk1">
                    <a:tint val="75000"/>
                  </a:schemeClr>
                </a:solidFill>
                <a:latin typeface="Calibri"/>
              </a:defRPr>
            </a:lvl1pPr>
          </a:lstStyle>
          <a:p>
            <a:pPr indent="0" algn="r" defTabSz="914400">
              <a:lnSpc>
                <a:spcPct val="100000"/>
              </a:lnSpc>
              <a:buNone/>
            </a:pPr>
            <a:fld id="{05ADF8CB-848D-4BC8-85A3-E793EF2B2165}" type="slidenum">
              <a:rPr sz="1200" b="0" strike="noStrike" spc="-1">
                <a:solidFill>
                  <a:schemeClr val="dk1">
                    <a:tint val="75000"/>
                  </a:schemeClr>
                </a:solidFill>
                <a:latin typeface="Calibri"/>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8398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ru-RU" sz="4400" b="0" strike="noStrike" spc="-1">
                <a:solidFill>
                  <a:schemeClr val="dk1"/>
                </a:solidFill>
                <a:latin typeface="Calibri Light"/>
              </a:rPr>
              <a:t>Образец заголовка</a:t>
            </a:r>
            <a:endParaRPr sz="4400" b="0" strike="noStrike" spc="-1">
              <a:solidFill>
                <a:schemeClr val="dk1"/>
              </a:solidFill>
              <a:latin typeface="Calibri"/>
            </a:endParaRPr>
          </a:p>
        </p:txBody>
      </p:sp>
      <p:sp>
        <p:nvSpPr>
          <p:cNvPr id="39" name="PlaceHolder 2"/>
          <p:cNvSpPr>
            <a:spLocks noGrp="1"/>
          </p:cNvSpPr>
          <p:nvPr>
            <p:ph type="body"/>
          </p:nvPr>
        </p:nvSpPr>
        <p:spPr>
          <a:xfrm>
            <a:off x="839880" y="1681200"/>
            <a:ext cx="5157360" cy="823680"/>
          </a:xfrm>
          <a:prstGeom prst="rect">
            <a:avLst/>
          </a:prstGeom>
          <a:noFill/>
          <a:ln w="0">
            <a:noFill/>
          </a:ln>
        </p:spPr>
        <p:txBody>
          <a:bodyPr lIns="91440" tIns="45720" rIns="91440" bIns="45720" anchor="b">
            <a:noAutofit/>
          </a:bodyPr>
          <a:lstStyle/>
          <a:p>
            <a:pPr indent="0" defTabSz="914400">
              <a:lnSpc>
                <a:spcPct val="90000"/>
              </a:lnSpc>
              <a:spcBef>
                <a:spcPts val="1001"/>
              </a:spcBef>
              <a:buNone/>
              <a:tabLst>
                <a:tab pos="0" algn="l"/>
              </a:tabLst>
            </a:pPr>
            <a:r>
              <a:rPr lang="ru-RU" sz="2400" b="1" strike="noStrike" spc="-1">
                <a:solidFill>
                  <a:schemeClr val="dk1"/>
                </a:solidFill>
                <a:latin typeface="Calibri"/>
              </a:rPr>
              <a:t>Образец текста</a:t>
            </a:r>
            <a:endParaRPr sz="2400" b="0" strike="noStrike" spc="-1">
              <a:solidFill>
                <a:schemeClr val="dk1"/>
              </a:solidFill>
              <a:latin typeface="Calibri"/>
            </a:endParaRPr>
          </a:p>
        </p:txBody>
      </p:sp>
      <p:sp>
        <p:nvSpPr>
          <p:cNvPr id="40" name="PlaceHolder 3"/>
          <p:cNvSpPr>
            <a:spLocks noGrp="1"/>
          </p:cNvSpPr>
          <p:nvPr>
            <p:ph type="body"/>
          </p:nvPr>
        </p:nvSpPr>
        <p:spPr>
          <a:xfrm>
            <a:off x="839880" y="2505240"/>
            <a:ext cx="5157360" cy="368424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ru-RU" sz="2800" b="0" strike="noStrike" spc="-1">
                <a:solidFill>
                  <a:schemeClr val="dk1"/>
                </a:solidFill>
                <a:latin typeface="Calibri"/>
              </a:rPr>
              <a:t>Образец текста</a:t>
            </a:r>
            <a:endParaRPr sz="2800" b="0" strike="noStrike" spc="-1">
              <a:solidFill>
                <a:schemeClr val="dk1"/>
              </a:solidFill>
              <a:latin typeface="Calibri"/>
            </a:endParaRPr>
          </a:p>
          <a:p>
            <a:pPr marL="685800" lvl="1" indent="-228600" defTabSz="914400">
              <a:lnSpc>
                <a:spcPct val="90000"/>
              </a:lnSpc>
              <a:spcBef>
                <a:spcPts val="499"/>
              </a:spcBef>
              <a:buClr>
                <a:srgbClr val="000000"/>
              </a:buClr>
              <a:buFont typeface="Arial"/>
              <a:buChar char="•"/>
            </a:pPr>
            <a:r>
              <a:rPr lang="ru-RU" sz="2400" b="0" strike="noStrike" spc="-1">
                <a:solidFill>
                  <a:schemeClr val="dk1"/>
                </a:solidFill>
                <a:latin typeface="Calibri"/>
              </a:rPr>
              <a:t>Второй уровень</a:t>
            </a:r>
            <a:endParaRPr sz="2400" b="0" strike="noStrike" spc="-1">
              <a:solidFill>
                <a:schemeClr val="dk1"/>
              </a:solidFill>
              <a:latin typeface="Calibri"/>
            </a:endParaRPr>
          </a:p>
          <a:p>
            <a:pPr marL="1143000" lvl="2" indent="-228600" defTabSz="914400">
              <a:lnSpc>
                <a:spcPct val="90000"/>
              </a:lnSpc>
              <a:spcBef>
                <a:spcPts val="499"/>
              </a:spcBef>
              <a:buClr>
                <a:srgbClr val="000000"/>
              </a:buClr>
              <a:buFont typeface="Arial"/>
              <a:buChar char="•"/>
            </a:pPr>
            <a:r>
              <a:rPr lang="ru-RU" sz="2000" b="0" strike="noStrike" spc="-1">
                <a:solidFill>
                  <a:schemeClr val="dk1"/>
                </a:solidFill>
                <a:latin typeface="Calibri"/>
              </a:rPr>
              <a:t>Третий уровень</a:t>
            </a:r>
            <a:endParaRPr sz="2000" b="0" strike="noStrike" spc="-1">
              <a:solidFill>
                <a:schemeClr val="dk1"/>
              </a:solidFill>
              <a:latin typeface="Calibri"/>
            </a:endParaRPr>
          </a:p>
          <a:p>
            <a:pPr marL="1600200" lvl="3" indent="-228600" defTabSz="914400">
              <a:lnSpc>
                <a:spcPct val="90000"/>
              </a:lnSpc>
              <a:spcBef>
                <a:spcPts val="499"/>
              </a:spcBef>
              <a:buClr>
                <a:srgbClr val="000000"/>
              </a:buClr>
              <a:buFont typeface="Arial"/>
              <a:buChar char="•"/>
            </a:pPr>
            <a:r>
              <a:rPr lang="ru-RU" sz="1800" b="0" strike="noStrike" spc="-1">
                <a:solidFill>
                  <a:schemeClr val="dk1"/>
                </a:solidFill>
                <a:latin typeface="Calibri"/>
              </a:rPr>
              <a:t>Четвертый уровень</a:t>
            </a:r>
            <a:endParaRPr sz="1800" b="0" strike="noStrike" spc="-1">
              <a:solidFill>
                <a:schemeClr val="dk1"/>
              </a:solidFill>
              <a:latin typeface="Calibri"/>
            </a:endParaRPr>
          </a:p>
          <a:p>
            <a:pPr marL="2057400" lvl="4" indent="-228600" defTabSz="914400">
              <a:lnSpc>
                <a:spcPct val="90000"/>
              </a:lnSpc>
              <a:spcBef>
                <a:spcPts val="499"/>
              </a:spcBef>
              <a:buClr>
                <a:srgbClr val="000000"/>
              </a:buClr>
              <a:buFont typeface="Arial"/>
              <a:buChar char="•"/>
            </a:pPr>
            <a:r>
              <a:rPr lang="ru-RU" sz="1800" b="0" strike="noStrike" spc="-1">
                <a:solidFill>
                  <a:schemeClr val="dk1"/>
                </a:solidFill>
                <a:latin typeface="Calibri"/>
              </a:rPr>
              <a:t>Пятый уровень</a:t>
            </a:r>
            <a:endParaRPr sz="1800" b="0" strike="noStrike" spc="-1">
              <a:solidFill>
                <a:schemeClr val="dk1"/>
              </a:solidFill>
              <a:latin typeface="Calibri"/>
            </a:endParaRPr>
          </a:p>
        </p:txBody>
      </p:sp>
      <p:sp>
        <p:nvSpPr>
          <p:cNvPr id="41" name="PlaceHolder 4"/>
          <p:cNvSpPr>
            <a:spLocks noGrp="1"/>
          </p:cNvSpPr>
          <p:nvPr>
            <p:ph type="body"/>
          </p:nvPr>
        </p:nvSpPr>
        <p:spPr>
          <a:xfrm>
            <a:off x="6172200" y="1681200"/>
            <a:ext cx="5182920" cy="823680"/>
          </a:xfrm>
          <a:prstGeom prst="rect">
            <a:avLst/>
          </a:prstGeom>
          <a:noFill/>
          <a:ln w="0">
            <a:noFill/>
          </a:ln>
        </p:spPr>
        <p:txBody>
          <a:bodyPr lIns="91440" tIns="45720" rIns="91440" bIns="45720" anchor="b">
            <a:noAutofit/>
          </a:bodyPr>
          <a:lstStyle/>
          <a:p>
            <a:pPr indent="0" defTabSz="914400">
              <a:lnSpc>
                <a:spcPct val="90000"/>
              </a:lnSpc>
              <a:spcBef>
                <a:spcPts val="1001"/>
              </a:spcBef>
              <a:buNone/>
              <a:tabLst>
                <a:tab pos="0" algn="l"/>
              </a:tabLst>
            </a:pPr>
            <a:r>
              <a:rPr lang="ru-RU" sz="2400" b="1" strike="noStrike" spc="-1">
                <a:solidFill>
                  <a:schemeClr val="dk1"/>
                </a:solidFill>
                <a:latin typeface="Calibri"/>
              </a:rPr>
              <a:t>Образец текста</a:t>
            </a:r>
            <a:endParaRPr sz="2400" b="0" strike="noStrike" spc="-1">
              <a:solidFill>
                <a:schemeClr val="dk1"/>
              </a:solidFill>
              <a:latin typeface="Calibri"/>
            </a:endParaRPr>
          </a:p>
        </p:txBody>
      </p:sp>
      <p:sp>
        <p:nvSpPr>
          <p:cNvPr id="42" name="PlaceHolder 5"/>
          <p:cNvSpPr>
            <a:spLocks noGrp="1"/>
          </p:cNvSpPr>
          <p:nvPr>
            <p:ph type="body"/>
          </p:nvPr>
        </p:nvSpPr>
        <p:spPr>
          <a:xfrm>
            <a:off x="6172200" y="2505240"/>
            <a:ext cx="5182920" cy="368424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ru-RU" sz="2800" b="0" strike="noStrike" spc="-1">
                <a:solidFill>
                  <a:schemeClr val="dk1"/>
                </a:solidFill>
                <a:latin typeface="Calibri"/>
              </a:rPr>
              <a:t>Образец текста</a:t>
            </a:r>
            <a:endParaRPr sz="2800" b="0" strike="noStrike" spc="-1">
              <a:solidFill>
                <a:schemeClr val="dk1"/>
              </a:solidFill>
              <a:latin typeface="Calibri"/>
            </a:endParaRPr>
          </a:p>
          <a:p>
            <a:pPr marL="685800" lvl="1" indent="-228600" defTabSz="914400">
              <a:lnSpc>
                <a:spcPct val="90000"/>
              </a:lnSpc>
              <a:spcBef>
                <a:spcPts val="499"/>
              </a:spcBef>
              <a:buClr>
                <a:srgbClr val="000000"/>
              </a:buClr>
              <a:buFont typeface="Arial"/>
              <a:buChar char="•"/>
            </a:pPr>
            <a:r>
              <a:rPr lang="ru-RU" sz="2400" b="0" strike="noStrike" spc="-1">
                <a:solidFill>
                  <a:schemeClr val="dk1"/>
                </a:solidFill>
                <a:latin typeface="Calibri"/>
              </a:rPr>
              <a:t>Второй уровень</a:t>
            </a:r>
            <a:endParaRPr sz="2400" b="0" strike="noStrike" spc="-1">
              <a:solidFill>
                <a:schemeClr val="dk1"/>
              </a:solidFill>
              <a:latin typeface="Calibri"/>
            </a:endParaRPr>
          </a:p>
          <a:p>
            <a:pPr marL="1143000" lvl="2" indent="-228600" defTabSz="914400">
              <a:lnSpc>
                <a:spcPct val="90000"/>
              </a:lnSpc>
              <a:spcBef>
                <a:spcPts val="499"/>
              </a:spcBef>
              <a:buClr>
                <a:srgbClr val="000000"/>
              </a:buClr>
              <a:buFont typeface="Arial"/>
              <a:buChar char="•"/>
            </a:pPr>
            <a:r>
              <a:rPr lang="ru-RU" sz="2000" b="0" strike="noStrike" spc="-1">
                <a:solidFill>
                  <a:schemeClr val="dk1"/>
                </a:solidFill>
                <a:latin typeface="Calibri"/>
              </a:rPr>
              <a:t>Третий уровень</a:t>
            </a:r>
            <a:endParaRPr sz="2000" b="0" strike="noStrike" spc="-1">
              <a:solidFill>
                <a:schemeClr val="dk1"/>
              </a:solidFill>
              <a:latin typeface="Calibri"/>
            </a:endParaRPr>
          </a:p>
          <a:p>
            <a:pPr marL="1600200" lvl="3" indent="-228600" defTabSz="914400">
              <a:lnSpc>
                <a:spcPct val="90000"/>
              </a:lnSpc>
              <a:spcBef>
                <a:spcPts val="499"/>
              </a:spcBef>
              <a:buClr>
                <a:srgbClr val="000000"/>
              </a:buClr>
              <a:buFont typeface="Arial"/>
              <a:buChar char="•"/>
            </a:pPr>
            <a:r>
              <a:rPr lang="ru-RU" sz="1800" b="0" strike="noStrike" spc="-1">
                <a:solidFill>
                  <a:schemeClr val="dk1"/>
                </a:solidFill>
                <a:latin typeface="Calibri"/>
              </a:rPr>
              <a:t>Четвертый уровень</a:t>
            </a:r>
            <a:endParaRPr sz="1800" b="0" strike="noStrike" spc="-1">
              <a:solidFill>
                <a:schemeClr val="dk1"/>
              </a:solidFill>
              <a:latin typeface="Calibri"/>
            </a:endParaRPr>
          </a:p>
          <a:p>
            <a:pPr marL="2057400" lvl="4" indent="-228600" defTabSz="914400">
              <a:lnSpc>
                <a:spcPct val="90000"/>
              </a:lnSpc>
              <a:spcBef>
                <a:spcPts val="499"/>
              </a:spcBef>
              <a:buClr>
                <a:srgbClr val="000000"/>
              </a:buClr>
              <a:buFont typeface="Arial"/>
              <a:buChar char="•"/>
            </a:pPr>
            <a:r>
              <a:rPr lang="ru-RU" sz="1800" b="0" strike="noStrike" spc="-1">
                <a:solidFill>
                  <a:schemeClr val="dk1"/>
                </a:solidFill>
                <a:latin typeface="Calibri"/>
              </a:rPr>
              <a:t>Пятый уровень</a:t>
            </a:r>
            <a:endParaRPr sz="1800" b="0" strike="noStrike" spc="-1">
              <a:solidFill>
                <a:schemeClr val="dk1"/>
              </a:solidFill>
              <a:latin typeface="Calibri"/>
            </a:endParaRPr>
          </a:p>
        </p:txBody>
      </p:sp>
      <p:sp>
        <p:nvSpPr>
          <p:cNvPr id="43" name="PlaceHolder 6"/>
          <p:cNvSpPr>
            <a:spLocks noGrp="1"/>
          </p:cNvSpPr>
          <p:nvPr>
            <p:ph type="dt" idx="19"/>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sz="1200" b="0" strike="noStrike" spc="-1">
                <a:solidFill>
                  <a:schemeClr val="dk1">
                    <a:tint val="75000"/>
                  </a:schemeClr>
                </a:solidFill>
                <a:latin typeface="Calibri"/>
              </a:defRPr>
            </a:lvl1pPr>
          </a:lstStyle>
          <a:p>
            <a:pPr indent="0" defTabSz="914400">
              <a:lnSpc>
                <a:spcPct val="100000"/>
              </a:lnSpc>
              <a:buNone/>
            </a:pPr>
            <a:r>
              <a:rPr sz="1200" b="0" strike="noStrike" spc="-1">
                <a:solidFill>
                  <a:schemeClr val="dk1">
                    <a:tint val="75000"/>
                  </a:schemeClr>
                </a:solidFill>
                <a:latin typeface="Calibri"/>
              </a:rPr>
              <a:t>&lt;date/time&gt;</a:t>
            </a:r>
            <a:endParaRPr lang="en-US" sz="1200" b="0" strike="noStrike" spc="-1">
              <a:solidFill>
                <a:srgbClr val="000000"/>
              </a:solidFill>
              <a:latin typeface="Times New Roman"/>
            </a:endParaRPr>
          </a:p>
        </p:txBody>
      </p:sp>
      <p:sp>
        <p:nvSpPr>
          <p:cNvPr id="44" name="PlaceHolder 7"/>
          <p:cNvSpPr>
            <a:spLocks noGrp="1"/>
          </p:cNvSpPr>
          <p:nvPr>
            <p:ph type="ftr" idx="20"/>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45" name="PlaceHolder 8"/>
          <p:cNvSpPr>
            <a:spLocks noGrp="1"/>
          </p:cNvSpPr>
          <p:nvPr>
            <p:ph type="sldNum" idx="21"/>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sz="1200" b="0" strike="noStrike" spc="-1">
                <a:solidFill>
                  <a:schemeClr val="dk1">
                    <a:tint val="75000"/>
                  </a:schemeClr>
                </a:solidFill>
                <a:latin typeface="Calibri"/>
              </a:defRPr>
            </a:lvl1pPr>
          </a:lstStyle>
          <a:p>
            <a:pPr indent="0" algn="r" defTabSz="914400">
              <a:lnSpc>
                <a:spcPct val="100000"/>
              </a:lnSpc>
              <a:buNone/>
            </a:pPr>
            <a:fld id="{1097ECCB-38E6-4C03-8B78-08E52543C2DD}" type="slidenum">
              <a:rPr sz="1200" b="0" strike="noStrike" spc="-1">
                <a:solidFill>
                  <a:schemeClr val="dk1">
                    <a:tint val="75000"/>
                  </a:schemeClr>
                </a:solidFill>
                <a:latin typeface="Calibri"/>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ru-RU" sz="4400" b="0" strike="noStrike" spc="-1">
                <a:solidFill>
                  <a:schemeClr val="dk1"/>
                </a:solidFill>
                <a:latin typeface="Calibri Light"/>
              </a:rPr>
              <a:t>Образец заголовка</a:t>
            </a:r>
            <a:endParaRPr sz="4400" b="0" strike="noStrike" spc="-1">
              <a:solidFill>
                <a:schemeClr val="dk1"/>
              </a:solidFill>
              <a:latin typeface="Calibri"/>
            </a:endParaRPr>
          </a:p>
        </p:txBody>
      </p:sp>
      <p:sp>
        <p:nvSpPr>
          <p:cNvPr id="47" name="PlaceHolder 2"/>
          <p:cNvSpPr>
            <a:spLocks noGrp="1"/>
          </p:cNvSpPr>
          <p:nvPr>
            <p:ph type="dt" idx="22"/>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sz="1200" b="0" strike="noStrike" spc="-1">
                <a:solidFill>
                  <a:schemeClr val="dk1">
                    <a:tint val="75000"/>
                  </a:schemeClr>
                </a:solidFill>
                <a:latin typeface="Calibri"/>
              </a:defRPr>
            </a:lvl1pPr>
          </a:lstStyle>
          <a:p>
            <a:pPr indent="0" defTabSz="914400">
              <a:lnSpc>
                <a:spcPct val="100000"/>
              </a:lnSpc>
              <a:buNone/>
            </a:pPr>
            <a:r>
              <a:rPr sz="1200" b="0" strike="noStrike" spc="-1">
                <a:solidFill>
                  <a:schemeClr val="dk1">
                    <a:tint val="75000"/>
                  </a:schemeClr>
                </a:solidFill>
                <a:latin typeface="Calibri"/>
              </a:rPr>
              <a:t>&lt;date/time&gt;</a:t>
            </a:r>
            <a:endParaRPr lang="en-US" sz="1200" b="0" strike="noStrike" spc="-1">
              <a:solidFill>
                <a:srgbClr val="000000"/>
              </a:solidFill>
              <a:latin typeface="Times New Roman"/>
            </a:endParaRPr>
          </a:p>
        </p:txBody>
      </p:sp>
      <p:sp>
        <p:nvSpPr>
          <p:cNvPr id="48" name="PlaceHolder 3"/>
          <p:cNvSpPr>
            <a:spLocks noGrp="1"/>
          </p:cNvSpPr>
          <p:nvPr>
            <p:ph type="ftr" idx="23"/>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49" name="PlaceHolder 4"/>
          <p:cNvSpPr>
            <a:spLocks noGrp="1"/>
          </p:cNvSpPr>
          <p:nvPr>
            <p:ph type="sldNum" idx="24"/>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sz="1200" b="0" strike="noStrike" spc="-1">
                <a:solidFill>
                  <a:schemeClr val="dk1">
                    <a:tint val="75000"/>
                  </a:schemeClr>
                </a:solidFill>
                <a:latin typeface="Calibri"/>
              </a:defRPr>
            </a:lvl1pPr>
          </a:lstStyle>
          <a:p>
            <a:pPr indent="0" algn="r" defTabSz="914400">
              <a:lnSpc>
                <a:spcPct val="100000"/>
              </a:lnSpc>
              <a:buNone/>
            </a:pPr>
            <a:fld id="{906DE48B-2748-4743-9F22-3A0F4CBAEBAA}" type="slidenum">
              <a:rPr sz="1200" b="0" strike="noStrike" spc="-1">
                <a:solidFill>
                  <a:schemeClr val="dk1">
                    <a:tint val="75000"/>
                  </a:schemeClr>
                </a:solidFill>
                <a:latin typeface="Calibri"/>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 name="PlaceHolder 1"/>
          <p:cNvSpPr>
            <a:spLocks noGrp="1"/>
          </p:cNvSpPr>
          <p:nvPr>
            <p:ph type="dt" idx="25"/>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sz="1200" b="0" strike="noStrike" spc="-1">
                <a:solidFill>
                  <a:schemeClr val="dk1">
                    <a:tint val="75000"/>
                  </a:schemeClr>
                </a:solidFill>
                <a:latin typeface="Calibri"/>
              </a:defRPr>
            </a:lvl1pPr>
          </a:lstStyle>
          <a:p>
            <a:pPr indent="0" defTabSz="914400">
              <a:lnSpc>
                <a:spcPct val="100000"/>
              </a:lnSpc>
              <a:buNone/>
            </a:pPr>
            <a:r>
              <a:rPr sz="1200" b="0" strike="noStrike" spc="-1">
                <a:solidFill>
                  <a:schemeClr val="dk1">
                    <a:tint val="75000"/>
                  </a:schemeClr>
                </a:solidFill>
                <a:latin typeface="Calibri"/>
              </a:rPr>
              <a:t>&lt;date/time&gt;</a:t>
            </a:r>
            <a:endParaRPr lang="en-US" sz="1200" b="0" strike="noStrike" spc="-1">
              <a:solidFill>
                <a:srgbClr val="000000"/>
              </a:solidFill>
              <a:latin typeface="Times New Roman"/>
            </a:endParaRPr>
          </a:p>
        </p:txBody>
      </p:sp>
      <p:sp>
        <p:nvSpPr>
          <p:cNvPr id="52" name="PlaceHolder 2"/>
          <p:cNvSpPr>
            <a:spLocks noGrp="1"/>
          </p:cNvSpPr>
          <p:nvPr>
            <p:ph type="ftr" idx="26"/>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53" name="PlaceHolder 3"/>
          <p:cNvSpPr>
            <a:spLocks noGrp="1"/>
          </p:cNvSpPr>
          <p:nvPr>
            <p:ph type="sldNum" idx="27"/>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sz="1200" b="0" strike="noStrike" spc="-1">
                <a:solidFill>
                  <a:schemeClr val="dk1">
                    <a:tint val="75000"/>
                  </a:schemeClr>
                </a:solidFill>
                <a:latin typeface="Calibri"/>
              </a:defRPr>
            </a:lvl1pPr>
          </a:lstStyle>
          <a:p>
            <a:pPr indent="0" algn="r" defTabSz="914400">
              <a:lnSpc>
                <a:spcPct val="100000"/>
              </a:lnSpc>
              <a:buNone/>
            </a:pPr>
            <a:fld id="{1572FA62-B10B-4E46-A071-6259A770559C}" type="slidenum">
              <a:rPr sz="1200" b="0" strike="noStrike" spc="-1">
                <a:solidFill>
                  <a:schemeClr val="dk1">
                    <a:tint val="75000"/>
                  </a:schemeClr>
                </a:solidFill>
                <a:latin typeface="Calibri"/>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learn.microsoft.com/en-us/windows/win32/services/service-reference"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316440" y="1186920"/>
            <a:ext cx="11558520" cy="959760"/>
          </a:xfrm>
          <a:prstGeom prst="rect">
            <a:avLst/>
          </a:prstGeom>
          <a:noFill/>
          <a:ln w="0">
            <a:noFill/>
          </a:ln>
        </p:spPr>
        <p:txBody>
          <a:bodyPr lIns="91440" tIns="45720" rIns="91440" bIns="45720" anchor="b">
            <a:noAutofit/>
          </a:bodyPr>
          <a:lstStyle/>
          <a:p>
            <a:pPr indent="0" algn="ctr" defTabSz="914400">
              <a:lnSpc>
                <a:spcPct val="90000"/>
              </a:lnSpc>
              <a:buNone/>
            </a:pPr>
            <a:r>
              <a:rPr lang="ru-RU" sz="6000" b="0" strike="noStrike" spc="-1">
                <a:solidFill>
                  <a:schemeClr val="dk1"/>
                </a:solidFill>
                <a:latin typeface="Cambria"/>
                <a:ea typeface="Cambria"/>
              </a:rPr>
              <a:t>Системное программирование</a:t>
            </a:r>
            <a:endParaRPr sz="6000" b="0" strike="noStrike" spc="-1">
              <a:solidFill>
                <a:schemeClr val="dk1"/>
              </a:solidFill>
              <a:latin typeface="Calibri"/>
            </a:endParaRPr>
          </a:p>
        </p:txBody>
      </p:sp>
      <p:sp>
        <p:nvSpPr>
          <p:cNvPr id="67" name="PlaceHolder 2"/>
          <p:cNvSpPr>
            <a:spLocks noGrp="1"/>
          </p:cNvSpPr>
          <p:nvPr>
            <p:ph type="subTitle"/>
          </p:nvPr>
        </p:nvSpPr>
        <p:spPr>
          <a:xfrm>
            <a:off x="1510920" y="3697920"/>
            <a:ext cx="9169920" cy="461520"/>
          </a:xfrm>
          <a:prstGeom prst="rect">
            <a:avLst/>
          </a:prstGeom>
          <a:noFill/>
          <a:ln w="0">
            <a:noFill/>
          </a:ln>
          <a:effectLst>
            <a:outerShdw blurRad="50760" dist="37674" dir="2700000" rotWithShape="0">
              <a:srgbClr val="000000">
                <a:alpha val="40000"/>
              </a:srgbClr>
            </a:outerShdw>
          </a:effectLst>
        </p:spPr>
        <p:txBody>
          <a:bodyPr lIns="91440" tIns="45720" rIns="91440" bIns="45720" anchor="t">
            <a:normAutofit/>
          </a:bodyPr>
          <a:lstStyle/>
          <a:p>
            <a:pPr indent="0" algn="ctr" defTabSz="914400">
              <a:lnSpc>
                <a:spcPct val="90000"/>
              </a:lnSpc>
              <a:spcBef>
                <a:spcPts val="1001"/>
              </a:spcBef>
              <a:buNone/>
              <a:tabLst>
                <a:tab pos="0" algn="l"/>
              </a:tabLst>
            </a:pPr>
            <a:r>
              <a:rPr lang="ru-RU" sz="2800" b="1" strike="noStrike" spc="-1">
                <a:solidFill>
                  <a:schemeClr val="dk1"/>
                </a:solidFill>
                <a:latin typeface="Verdana"/>
                <a:ea typeface="Verdana"/>
              </a:rPr>
              <a:t>Сервисы</a:t>
            </a:r>
            <a:endParaRPr lang="en-US" sz="2800" b="0" strike="noStrike" spc="-1">
              <a:solidFill>
                <a:srgbClr val="000000"/>
              </a:solidFill>
              <a:latin typeface="Arial"/>
            </a:endParaRPr>
          </a:p>
          <a:p>
            <a:pPr indent="0" algn="ctr" defTabSz="914400">
              <a:lnSpc>
                <a:spcPct val="90000"/>
              </a:lnSpc>
              <a:spcBef>
                <a:spcPts val="1001"/>
              </a:spcBef>
              <a:buNone/>
              <a:tabLst>
                <a:tab pos="0" algn="l"/>
              </a:tabLst>
            </a:pPr>
            <a:endParaRPr lang="en-US" sz="2800" b="0" strike="noStrike" spc="-1">
              <a:solidFill>
                <a:srgbClr val="000000"/>
              </a:solidFill>
              <a:latin typeface="Arial"/>
            </a:endParaRPr>
          </a:p>
        </p:txBody>
      </p:sp>
      <p:sp>
        <p:nvSpPr>
          <p:cNvPr id="68" name="TextBox 3"/>
          <p:cNvSpPr/>
          <p:nvPr/>
        </p:nvSpPr>
        <p:spPr>
          <a:xfrm>
            <a:off x="3200400" y="650520"/>
            <a:ext cx="5626800" cy="36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endParaRPr sz="1800" b="0" strike="noStrike" spc="-1">
              <a:solidFill>
                <a:schemeClr val="dk1"/>
              </a:solidFill>
              <a:latin typeface="Calibri"/>
            </a:endParaRPr>
          </a:p>
        </p:txBody>
      </p:sp>
      <p:sp>
        <p:nvSpPr>
          <p:cNvPr id="69" name="TextBox 5"/>
          <p:cNvSpPr/>
          <p:nvPr/>
        </p:nvSpPr>
        <p:spPr>
          <a:xfrm>
            <a:off x="5110920" y="3051000"/>
            <a:ext cx="1966320" cy="943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ru-RU" sz="2800" b="0" strike="noStrike" spc="-1">
                <a:solidFill>
                  <a:schemeClr val="dk1"/>
                </a:solidFill>
                <a:latin typeface="Cambria"/>
                <a:ea typeface="Cambria"/>
              </a:rPr>
              <a:t>Лекция 10</a:t>
            </a:r>
            <a:endParaRPr lang="en-US" sz="2800" b="0" strike="noStrike" spc="-1">
              <a:solidFill>
                <a:srgbClr val="000000"/>
              </a:solidFill>
              <a:latin typeface="Arial"/>
            </a:endParaRPr>
          </a:p>
        </p:txBody>
      </p:sp>
      <p:cxnSp>
        <p:nvCxnSpPr>
          <p:cNvPr id="70" name="Прямая соединительная линия 7"/>
          <p:cNvCxnSpPr/>
          <p:nvPr/>
        </p:nvCxnSpPr>
        <p:spPr>
          <a:xfrm>
            <a:off x="4339440" y="3574080"/>
            <a:ext cx="3510000" cy="360"/>
          </a:xfrm>
          <a:prstGeom prst="straightConnector1">
            <a:avLst/>
          </a:prstGeom>
          <a:ln>
            <a:solidFill>
              <a:srgbClr val="000000"/>
            </a:solidFill>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 name="Таблица 5"/>
          <p:cNvGraphicFramePr/>
          <p:nvPr/>
        </p:nvGraphicFramePr>
        <p:xfrm>
          <a:off x="990720" y="365040"/>
          <a:ext cx="1021032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Windows-</a:t>
                      </a:r>
                      <a:r>
                        <a:rPr lang="ru-RU" sz="4200" b="0" strike="noStrike" spc="-1">
                          <a:solidFill>
                            <a:schemeClr val="dk1"/>
                          </a:solidFill>
                          <a:latin typeface="Cambria"/>
                          <a:ea typeface="Cambria"/>
                        </a:rPr>
                        <a:t>сервисы</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95"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sp>
        <p:nvSpPr>
          <p:cNvPr id="96" name="PlaceHolder 1"/>
          <p:cNvSpPr>
            <a:spLocks noGrp="1"/>
          </p:cNvSpPr>
          <p:nvPr>
            <p:ph/>
          </p:nvPr>
        </p:nvSpPr>
        <p:spPr>
          <a:xfrm>
            <a:off x="838080" y="1622880"/>
            <a:ext cx="10362960" cy="5122800"/>
          </a:xfrm>
          <a:prstGeom prst="rect">
            <a:avLst/>
          </a:prstGeom>
          <a:noFill/>
          <a:ln w="0">
            <a:noFill/>
          </a:ln>
        </p:spPr>
        <p:txBody>
          <a:bodyPr lIns="91440" tIns="45720" rIns="91440" bIns="45720" anchor="t">
            <a:normAutofit/>
          </a:bodyPr>
          <a:lstStyle/>
          <a:p>
            <a:pPr indent="0" defTabSz="914400">
              <a:lnSpc>
                <a:spcPct val="90000"/>
              </a:lnSpc>
              <a:spcBef>
                <a:spcPts val="1001"/>
              </a:spcBef>
              <a:buNone/>
              <a:tabLst>
                <a:tab pos="0" algn="l"/>
              </a:tabLst>
            </a:pPr>
            <a:r>
              <a:rPr lang="ru-RU" sz="2800" b="0" strike="noStrike" spc="-1">
                <a:solidFill>
                  <a:schemeClr val="dk1"/>
                </a:solidFill>
                <a:latin typeface="Cambria"/>
                <a:ea typeface="Cambria"/>
              </a:rPr>
              <a:t>Информация о сервисе:</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en-US" sz="2800" b="0" strike="noStrike" spc="-1">
                <a:solidFill>
                  <a:schemeClr val="dk1"/>
                </a:solidFill>
                <a:latin typeface="Cambria"/>
                <a:ea typeface="Cambria"/>
              </a:rPr>
              <a:t>Group</a:t>
            </a:r>
            <a:r>
              <a:rPr lang="ru-RU" sz="2800" b="0" strike="noStrike" spc="-1">
                <a:solidFill>
                  <a:schemeClr val="dk1"/>
                </a:solidFill>
                <a:latin typeface="Cambria"/>
                <a:ea typeface="Cambria"/>
              </a:rPr>
              <a:t> – группа порядка загрузки сервисов в которой состоит данный сервис</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en-US" sz="2800" b="0" strike="noStrike" spc="-1">
                <a:solidFill>
                  <a:schemeClr val="dk1"/>
                </a:solidFill>
                <a:latin typeface="Cambria"/>
                <a:ea typeface="Cambria"/>
              </a:rPr>
              <a:t>ImagePath </a:t>
            </a:r>
            <a:r>
              <a:rPr lang="ru-RU" sz="2800" b="0" strike="noStrike" spc="-1">
                <a:solidFill>
                  <a:schemeClr val="dk1"/>
                </a:solidFill>
                <a:latin typeface="Cambria"/>
                <a:ea typeface="Cambria"/>
              </a:rPr>
              <a:t>– путь к исполняемому файлу данного сервиса</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en-US" sz="2800" b="0" strike="noStrike" spc="-1">
                <a:solidFill>
                  <a:schemeClr val="dk1"/>
                </a:solidFill>
                <a:latin typeface="Cambria"/>
                <a:ea typeface="Cambria"/>
              </a:rPr>
              <a:t>ObjectName </a:t>
            </a:r>
            <a:r>
              <a:rPr lang="ru-RU" sz="2800" b="0" strike="noStrike" spc="-1">
                <a:solidFill>
                  <a:schemeClr val="dk1"/>
                </a:solidFill>
                <a:latin typeface="Cambria"/>
                <a:ea typeface="Cambria"/>
              </a:rPr>
              <a:t>– учетная запись от имени которой происходит запуск данного сервиса</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en-US" sz="2800" b="0" strike="noStrike" spc="-1">
                <a:solidFill>
                  <a:schemeClr val="dk1"/>
                </a:solidFill>
                <a:latin typeface="Cambria"/>
                <a:ea typeface="Cambria"/>
              </a:rPr>
              <a:t>Start </a:t>
            </a:r>
            <a:r>
              <a:rPr lang="ru-RU" sz="2800" b="0" strike="noStrike" spc="-1">
                <a:solidFill>
                  <a:schemeClr val="dk1"/>
                </a:solidFill>
                <a:latin typeface="Cambria"/>
                <a:ea typeface="Cambria"/>
              </a:rPr>
              <a:t>– тип запуска данного сервиса</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en-US" sz="2800" b="0" strike="noStrike" spc="-1">
                <a:solidFill>
                  <a:schemeClr val="dk1"/>
                </a:solidFill>
                <a:latin typeface="Cambria"/>
                <a:ea typeface="Cambria"/>
              </a:rPr>
              <a:t>Tag </a:t>
            </a:r>
            <a:r>
              <a:rPr lang="ru-RU" sz="2800" b="0" strike="noStrike" spc="-1">
                <a:solidFill>
                  <a:schemeClr val="dk1"/>
                </a:solidFill>
                <a:latin typeface="Cambria"/>
                <a:ea typeface="Cambria"/>
              </a:rPr>
              <a:t>– уникальный тег для данного сервиса в рамках группы порядка загрузки в которой он состоит</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en-US" sz="2800" b="0" strike="noStrike" spc="-1">
                <a:solidFill>
                  <a:schemeClr val="dk1"/>
                </a:solidFill>
                <a:latin typeface="Cambria"/>
                <a:ea typeface="Cambria"/>
              </a:rPr>
              <a:t>Type </a:t>
            </a:r>
            <a:r>
              <a:rPr lang="ru-RU" sz="2800" b="0" strike="noStrike" spc="-1">
                <a:solidFill>
                  <a:schemeClr val="dk1"/>
                </a:solidFill>
                <a:latin typeface="Cambria"/>
                <a:ea typeface="Cambria"/>
              </a:rPr>
              <a:t>– тип данного сервиса</a:t>
            </a: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 name="Таблица 5"/>
          <p:cNvGraphicFramePr/>
          <p:nvPr/>
        </p:nvGraphicFramePr>
        <p:xfrm>
          <a:off x="990720" y="365040"/>
          <a:ext cx="1021032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Windows-</a:t>
                      </a:r>
                      <a:r>
                        <a:rPr lang="ru-RU" sz="4200" b="0" strike="noStrike" spc="-1">
                          <a:solidFill>
                            <a:schemeClr val="dk1"/>
                          </a:solidFill>
                          <a:latin typeface="Cambria"/>
                          <a:ea typeface="Cambria"/>
                        </a:rPr>
                        <a:t>сервисы</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98"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sp>
        <p:nvSpPr>
          <p:cNvPr id="99" name="PlaceHolder 1"/>
          <p:cNvSpPr>
            <a:spLocks noGrp="1"/>
          </p:cNvSpPr>
          <p:nvPr>
            <p:ph/>
          </p:nvPr>
        </p:nvSpPr>
        <p:spPr>
          <a:xfrm>
            <a:off x="838080" y="1622880"/>
            <a:ext cx="10362960" cy="5122800"/>
          </a:xfrm>
          <a:prstGeom prst="rect">
            <a:avLst/>
          </a:prstGeom>
          <a:noFill/>
          <a:ln w="0">
            <a:noFill/>
          </a:ln>
        </p:spPr>
        <p:txBody>
          <a:bodyPr lIns="91440" tIns="45720" rIns="91440" bIns="45720" anchor="t">
            <a:normAutofit/>
          </a:bodyPr>
          <a:lstStyle/>
          <a:p>
            <a:pPr indent="0" defTabSz="914400">
              <a:lnSpc>
                <a:spcPct val="90000"/>
              </a:lnSpc>
              <a:spcBef>
                <a:spcPts val="1001"/>
              </a:spcBef>
              <a:buNone/>
              <a:tabLst>
                <a:tab pos="0" algn="l"/>
              </a:tabLst>
            </a:pPr>
            <a:r>
              <a:rPr lang="ru-RU" sz="2800" b="0" strike="noStrike" spc="-1">
                <a:solidFill>
                  <a:schemeClr val="dk1"/>
                </a:solidFill>
                <a:latin typeface="Cambria"/>
                <a:ea typeface="Cambria"/>
              </a:rPr>
              <a:t>Так как сервисы работают под управлением менеджера сервисов, то они должны удовлетворять определенным соглашениям, которые определяют интерфейс сервиса</a:t>
            </a: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chemeClr val="dk1"/>
                </a:solidFill>
                <a:latin typeface="Cambria"/>
                <a:ea typeface="Cambria"/>
              </a:rPr>
              <a:t>Сам сервис может быть как консольным приложением, так и приложением с графическим интерфейсом. Это не имеет</a:t>
            </a:r>
            <a:r>
              <a:rPr lang="en-US" sz="2800" b="0" strike="noStrike" spc="-1">
                <a:solidFill>
                  <a:schemeClr val="dk1"/>
                </a:solidFill>
                <a:latin typeface="Cambria"/>
                <a:ea typeface="Cambria"/>
              </a:rPr>
              <a:t> </a:t>
            </a:r>
            <a:r>
              <a:rPr lang="ru-RU" sz="2800" b="0" strike="noStrike" spc="-1">
                <a:solidFill>
                  <a:schemeClr val="dk1"/>
                </a:solidFill>
                <a:latin typeface="Cambria"/>
                <a:ea typeface="Cambria"/>
              </a:rPr>
              <a:t>значения, т. к. сервисы могут взаимодействовать с пользователем только через рабочий стол или через окно сообщений</a:t>
            </a: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chemeClr val="dk1"/>
                </a:solidFill>
                <a:latin typeface="Cambria"/>
                <a:ea typeface="Cambria"/>
              </a:rPr>
              <a:t>Поэтому обычно сервисы оформляются как консольные приложения</a:t>
            </a:r>
            <a:endParaRPr sz="2800" b="0" strike="noStrike" spc="-1">
              <a:solidFill>
                <a:schemeClr val="dk1"/>
              </a:solidFill>
              <a:latin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 name="Таблица 5"/>
          <p:cNvGraphicFramePr/>
          <p:nvPr/>
        </p:nvGraphicFramePr>
        <p:xfrm>
          <a:off x="990720" y="365040"/>
          <a:ext cx="1021032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Windows-</a:t>
                      </a:r>
                      <a:r>
                        <a:rPr lang="ru-RU" sz="4200" b="0" strike="noStrike" spc="-1">
                          <a:solidFill>
                            <a:schemeClr val="dk1"/>
                          </a:solidFill>
                          <a:latin typeface="Cambria"/>
                          <a:ea typeface="Cambria"/>
                        </a:rPr>
                        <a:t>сервисы</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101"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sp>
        <p:nvSpPr>
          <p:cNvPr id="102" name="PlaceHolder 1"/>
          <p:cNvSpPr>
            <a:spLocks noGrp="1"/>
          </p:cNvSpPr>
          <p:nvPr>
            <p:ph/>
          </p:nvPr>
        </p:nvSpPr>
        <p:spPr>
          <a:xfrm>
            <a:off x="838080" y="1622880"/>
            <a:ext cx="10362960" cy="5122800"/>
          </a:xfrm>
          <a:prstGeom prst="rect">
            <a:avLst/>
          </a:prstGeom>
          <a:noFill/>
          <a:ln w="0">
            <a:noFill/>
          </a:ln>
        </p:spPr>
        <p:txBody>
          <a:bodyPr lIns="91440" tIns="45720" rIns="91440" bIns="45720" anchor="t">
            <a:normAutofit/>
          </a:bodyPr>
          <a:lstStyle/>
          <a:p>
            <a:pPr indent="0" defTabSz="914400">
              <a:lnSpc>
                <a:spcPct val="90000"/>
              </a:lnSpc>
              <a:spcBef>
                <a:spcPts val="1001"/>
              </a:spcBef>
              <a:buNone/>
              <a:tabLst>
                <a:tab pos="0" algn="l"/>
              </a:tabLst>
            </a:pPr>
            <a:r>
              <a:rPr lang="ru-RU" sz="2800" b="0" strike="noStrike" spc="-1">
                <a:solidFill>
                  <a:schemeClr val="dk1"/>
                </a:solidFill>
                <a:latin typeface="Cambria"/>
                <a:ea typeface="Cambria"/>
              </a:rPr>
              <a:t>Кроме того, каждый сервис должен содержать </a:t>
            </a:r>
            <a:r>
              <a:rPr lang="ru-RU" sz="2800" b="1" strike="noStrike" spc="-1">
                <a:solidFill>
                  <a:schemeClr val="dk1"/>
                </a:solidFill>
                <a:latin typeface="Cambria"/>
                <a:ea typeface="Cambria"/>
              </a:rPr>
              <a:t>две функции обратного вызова</a:t>
            </a:r>
            <a:r>
              <a:rPr lang="ru-RU" sz="2800" b="0" strike="noStrike" spc="-1">
                <a:solidFill>
                  <a:schemeClr val="dk1"/>
                </a:solidFill>
                <a:latin typeface="Cambria"/>
                <a:ea typeface="Cambria"/>
              </a:rPr>
              <a:t>, которые вызываются операционной</a:t>
            </a:r>
            <a:r>
              <a:rPr lang="en-US" sz="2800" b="0" strike="noStrike" spc="-1">
                <a:solidFill>
                  <a:schemeClr val="dk1"/>
                </a:solidFill>
                <a:latin typeface="Cambria"/>
                <a:ea typeface="Cambria"/>
              </a:rPr>
              <a:t> </a:t>
            </a:r>
            <a:r>
              <a:rPr lang="ru-RU" sz="2800" b="0" strike="noStrike" spc="-1">
                <a:solidFill>
                  <a:schemeClr val="dk1"/>
                </a:solidFill>
                <a:latin typeface="Cambria"/>
                <a:ea typeface="Cambria"/>
              </a:rPr>
              <a:t>системой</a:t>
            </a: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1" strike="noStrike" spc="-1">
                <a:solidFill>
                  <a:schemeClr val="dk1"/>
                </a:solidFill>
                <a:latin typeface="Cambria"/>
                <a:ea typeface="Cambria"/>
              </a:rPr>
              <a:t>Функция обратного вызова </a:t>
            </a:r>
            <a:r>
              <a:rPr lang="ru-RU" sz="2800" b="0" strike="noStrike" spc="-1">
                <a:solidFill>
                  <a:schemeClr val="dk1"/>
                </a:solidFill>
                <a:latin typeface="Cambria"/>
                <a:ea typeface="Cambria"/>
              </a:rPr>
              <a:t>– это функция которая передаётся другой функции в качестве аргумента</a:t>
            </a: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chemeClr val="dk1"/>
                </a:solidFill>
                <a:latin typeface="Cambria"/>
                <a:ea typeface="Cambria"/>
              </a:rPr>
              <a:t>Одна из этих функций определяет точку входа сервиса, т. е., собственно, и является сервисом, а вторая </a:t>
            </a:r>
            <a:r>
              <a:rPr lang="en-US" sz="2800" b="0" strike="noStrike" spc="-1">
                <a:solidFill>
                  <a:schemeClr val="dk1"/>
                </a:solidFill>
                <a:latin typeface="Cambria"/>
                <a:ea typeface="Cambria"/>
              </a:rPr>
              <a:t>–</a:t>
            </a:r>
            <a:r>
              <a:rPr lang="ru-RU" sz="2800" b="0" strike="noStrike" spc="-1">
                <a:solidFill>
                  <a:schemeClr val="dk1"/>
                </a:solidFill>
                <a:latin typeface="Cambria"/>
                <a:ea typeface="Cambria"/>
              </a:rPr>
              <a:t> должна реагировать на управляющие сигналы от операционной системы</a:t>
            </a:r>
            <a:endParaRPr sz="2800" b="0" strike="noStrike" spc="-1">
              <a:solidFill>
                <a:schemeClr val="dk1"/>
              </a:solidFill>
              <a:latin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3" name="Таблица 5"/>
          <p:cNvGraphicFramePr/>
          <p:nvPr/>
        </p:nvGraphicFramePr>
        <p:xfrm>
          <a:off x="990720" y="365040"/>
          <a:ext cx="1021032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Windows-</a:t>
                      </a:r>
                      <a:r>
                        <a:rPr lang="ru-RU" sz="4200" b="0" strike="noStrike" spc="-1">
                          <a:solidFill>
                            <a:schemeClr val="dk1"/>
                          </a:solidFill>
                          <a:latin typeface="Cambria"/>
                          <a:ea typeface="Cambria"/>
                        </a:rPr>
                        <a:t>сервисы</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104"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sp>
        <p:nvSpPr>
          <p:cNvPr id="105" name="PlaceHolder 1"/>
          <p:cNvSpPr>
            <a:spLocks noGrp="1"/>
          </p:cNvSpPr>
          <p:nvPr>
            <p:ph/>
          </p:nvPr>
        </p:nvSpPr>
        <p:spPr>
          <a:xfrm>
            <a:off x="838080" y="1622880"/>
            <a:ext cx="10362960" cy="5122800"/>
          </a:xfrm>
          <a:prstGeom prst="rect">
            <a:avLst/>
          </a:prstGeom>
          <a:noFill/>
          <a:ln w="0">
            <a:noFill/>
          </a:ln>
        </p:spPr>
        <p:txBody>
          <a:bodyPr lIns="91440" tIns="45720" rIns="91440" bIns="45720" anchor="t">
            <a:normAutofit/>
          </a:bodyPr>
          <a:lstStyle/>
          <a:p>
            <a:pPr indent="0" defTabSz="914400">
              <a:lnSpc>
                <a:spcPct val="90000"/>
              </a:lnSpc>
              <a:spcBef>
                <a:spcPts val="1001"/>
              </a:spcBef>
              <a:buNone/>
              <a:tabLst>
                <a:tab pos="0" algn="l"/>
              </a:tabLst>
            </a:pPr>
            <a:r>
              <a:rPr lang="ru-RU" sz="2800" b="0" strike="noStrike" spc="-1">
                <a:solidFill>
                  <a:schemeClr val="dk1"/>
                </a:solidFill>
                <a:latin typeface="Cambria"/>
                <a:ea typeface="Cambria"/>
              </a:rPr>
              <a:t>Отсюда следует, что если консольное приложение определяет</a:t>
            </a:r>
            <a:r>
              <a:rPr lang="en-US" sz="2800" b="0" strike="noStrike" spc="-1">
                <a:solidFill>
                  <a:schemeClr val="dk1"/>
                </a:solidFill>
                <a:latin typeface="Cambria"/>
                <a:ea typeface="Cambria"/>
              </a:rPr>
              <a:t> </a:t>
            </a:r>
            <a:r>
              <a:rPr lang="ru-RU" sz="2800" b="0" strike="noStrike" spc="-1">
                <a:solidFill>
                  <a:schemeClr val="dk1"/>
                </a:solidFill>
                <a:latin typeface="Cambria"/>
                <a:ea typeface="Cambria"/>
              </a:rPr>
              <a:t>один сервис, то оно должно иметь следующую структуру: </a:t>
            </a:r>
            <a:endParaRPr sz="2800" b="0" strike="noStrike" spc="-1">
              <a:solidFill>
                <a:schemeClr val="dk1"/>
              </a:solidFill>
              <a:latin typeface="Calibri"/>
            </a:endParaRPr>
          </a:p>
        </p:txBody>
      </p:sp>
      <p:pic>
        <p:nvPicPr>
          <p:cNvPr id="106" name="Picture 3"/>
          <p:cNvPicPr/>
          <p:nvPr/>
        </p:nvPicPr>
        <p:blipFill>
          <a:blip r:embed="rId2"/>
          <a:stretch/>
        </p:blipFill>
        <p:spPr>
          <a:xfrm>
            <a:off x="1177200" y="2717280"/>
            <a:ext cx="9837000" cy="2933640"/>
          </a:xfrm>
          <a:prstGeom prst="rect">
            <a:avLst/>
          </a:prstGeom>
          <a:ln w="0">
            <a:noFill/>
          </a:ln>
          <a:effectLst>
            <a:outerShdw blurRad="291960" dist="139498" dir="2700000" algn="tl" rotWithShape="0">
              <a:srgbClr val="333333">
                <a:alpha val="65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7" name="Таблица 5"/>
          <p:cNvGraphicFramePr/>
          <p:nvPr/>
        </p:nvGraphicFramePr>
        <p:xfrm>
          <a:off x="990720" y="365040"/>
          <a:ext cx="1021032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Windows-</a:t>
                      </a:r>
                      <a:r>
                        <a:rPr lang="ru-RU" sz="4200" b="0" strike="noStrike" spc="-1">
                          <a:solidFill>
                            <a:schemeClr val="dk1"/>
                          </a:solidFill>
                          <a:latin typeface="Cambria"/>
                          <a:ea typeface="Cambria"/>
                        </a:rPr>
                        <a:t>сервисы</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108"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sp>
        <p:nvSpPr>
          <p:cNvPr id="109" name="PlaceHolder 1"/>
          <p:cNvSpPr>
            <a:spLocks noGrp="1"/>
          </p:cNvSpPr>
          <p:nvPr>
            <p:ph/>
          </p:nvPr>
        </p:nvSpPr>
        <p:spPr>
          <a:xfrm>
            <a:off x="838080" y="1622880"/>
            <a:ext cx="10362960" cy="5122800"/>
          </a:xfrm>
          <a:prstGeom prst="rect">
            <a:avLst/>
          </a:prstGeom>
          <a:noFill/>
          <a:ln w="0">
            <a:noFill/>
          </a:ln>
        </p:spPr>
        <p:txBody>
          <a:bodyPr lIns="91440" tIns="45720" rIns="91440" bIns="45720" anchor="t">
            <a:normAutofit fontScale="98906" lnSpcReduction="10000"/>
          </a:bodyPr>
          <a:lstStyle/>
          <a:p>
            <a:pPr indent="0" defTabSz="914400">
              <a:lnSpc>
                <a:spcPct val="90000"/>
              </a:lnSpc>
              <a:spcBef>
                <a:spcPts val="1001"/>
              </a:spcBef>
              <a:buNone/>
              <a:tabLst>
                <a:tab pos="0" algn="l"/>
              </a:tabLst>
            </a:pPr>
            <a:r>
              <a:rPr lang="ru-RU" sz="2800" b="0" strike="noStrike" spc="-1">
                <a:solidFill>
                  <a:schemeClr val="dk1"/>
                </a:solidFill>
                <a:latin typeface="Cambria"/>
                <a:ea typeface="Cambria"/>
              </a:rPr>
              <a:t>Главной задачей функции </a:t>
            </a:r>
            <a:r>
              <a:rPr lang="ru-RU" sz="2800" b="1" strike="noStrike" spc="-1">
                <a:solidFill>
                  <a:schemeClr val="dk1"/>
                </a:solidFill>
                <a:latin typeface="Cambria"/>
                <a:ea typeface="Cambria"/>
              </a:rPr>
              <a:t>main</a:t>
            </a:r>
            <a:r>
              <a:rPr lang="ru-RU" sz="2800" b="0" strike="noStrike" spc="-1">
                <a:solidFill>
                  <a:schemeClr val="dk1"/>
                </a:solidFill>
                <a:latin typeface="Cambria"/>
                <a:ea typeface="Cambria"/>
              </a:rPr>
              <a:t> является запуск диспетчера сервиса, который является потоком и управляет этим сервисом </a:t>
            </a: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chemeClr val="dk1"/>
                </a:solidFill>
                <a:latin typeface="Cambria"/>
                <a:ea typeface="Cambria"/>
              </a:rPr>
              <a:t>Диспетчер сервиса получает управляющие сигналы от менеджера сервисов по именованному каналу и передает эти запросы функции </a:t>
            </a:r>
            <a:r>
              <a:rPr lang="ru-RU" sz="2800" b="1" strike="noStrike" spc="-1">
                <a:solidFill>
                  <a:schemeClr val="dk1"/>
                </a:solidFill>
                <a:latin typeface="Cambria"/>
                <a:ea typeface="Cambria"/>
              </a:rPr>
              <a:t>ServiceCtrlHandler</a:t>
            </a:r>
            <a:r>
              <a:rPr lang="ru-RU" sz="2800" b="0" strike="noStrike" spc="-1">
                <a:solidFill>
                  <a:schemeClr val="dk1"/>
                </a:solidFill>
                <a:latin typeface="Cambria"/>
                <a:ea typeface="Cambria"/>
              </a:rPr>
              <a:t>, которая обрабатывает эти управляющие запросы</a:t>
            </a: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chemeClr val="dk1"/>
                </a:solidFill>
                <a:latin typeface="Cambria"/>
                <a:ea typeface="Cambria"/>
              </a:rPr>
              <a:t>Если в приложении несколько сервисов, то для каждого сервиса запускается свой диспетчер и для каждого диспетчера определяется своя функция обработки управляющих запросов, которая выполняется в контексте соответствующего диспетчера сервисов</a:t>
            </a:r>
            <a:endParaRPr sz="2800" b="0" strike="noStrike" spc="-1">
              <a:solidFill>
                <a:schemeClr val="dk1"/>
              </a:solidFill>
              <a:latin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0" name="Таблица 5"/>
          <p:cNvGraphicFramePr/>
          <p:nvPr/>
        </p:nvGraphicFramePr>
        <p:xfrm>
          <a:off x="990720" y="365040"/>
          <a:ext cx="1021032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Windows-</a:t>
                      </a:r>
                      <a:r>
                        <a:rPr lang="ru-RU" sz="4200" b="0" strike="noStrike" spc="-1">
                          <a:solidFill>
                            <a:schemeClr val="dk1"/>
                          </a:solidFill>
                          <a:latin typeface="Cambria"/>
                          <a:ea typeface="Cambria"/>
                        </a:rPr>
                        <a:t>сервисы</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111"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sp>
        <p:nvSpPr>
          <p:cNvPr id="112" name="PlaceHolder 1"/>
          <p:cNvSpPr>
            <a:spLocks noGrp="1"/>
          </p:cNvSpPr>
          <p:nvPr>
            <p:ph/>
          </p:nvPr>
        </p:nvSpPr>
        <p:spPr>
          <a:xfrm>
            <a:off x="838080" y="1622880"/>
            <a:ext cx="10362960" cy="5122800"/>
          </a:xfrm>
          <a:prstGeom prst="rect">
            <a:avLst/>
          </a:prstGeom>
          <a:noFill/>
          <a:ln w="0">
            <a:noFill/>
          </a:ln>
        </p:spPr>
        <p:txBody>
          <a:bodyPr lIns="91440" tIns="45720" rIns="91440" bIns="45720" anchor="t">
            <a:normAutofit/>
          </a:bodyPr>
          <a:lstStyle/>
          <a:p>
            <a:pPr indent="0" defTabSz="914400">
              <a:lnSpc>
                <a:spcPct val="90000"/>
              </a:lnSpc>
              <a:spcBef>
                <a:spcPts val="1001"/>
              </a:spcBef>
              <a:buNone/>
              <a:tabLst>
                <a:tab pos="0" algn="l"/>
              </a:tabLst>
            </a:pPr>
            <a:r>
              <a:rPr lang="ru-RU" sz="2800" b="0" strike="noStrike" spc="-1">
                <a:solidFill>
                  <a:schemeClr val="dk1"/>
                </a:solidFill>
                <a:latin typeface="Cambria"/>
                <a:ea typeface="Cambria"/>
              </a:rPr>
              <a:t>Запуск диспетчеров сервисов выполняется при помощи вызова функции </a:t>
            </a:r>
            <a:r>
              <a:rPr lang="en-US" sz="2800" b="1" strike="noStrike" spc="-1">
                <a:solidFill>
                  <a:schemeClr val="dk1"/>
                </a:solidFill>
                <a:latin typeface="Cambria"/>
                <a:ea typeface="Cambria"/>
              </a:rPr>
              <a:t>StartServiceCtrlDispatcher</a:t>
            </a: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p:txBody>
      </p:sp>
      <p:pic>
        <p:nvPicPr>
          <p:cNvPr id="113" name="Picture 3"/>
          <p:cNvPicPr/>
          <p:nvPr/>
        </p:nvPicPr>
        <p:blipFill>
          <a:blip r:embed="rId2"/>
          <a:stretch/>
        </p:blipFill>
        <p:spPr>
          <a:xfrm>
            <a:off x="2725920" y="2509920"/>
            <a:ext cx="6739920" cy="4347720"/>
          </a:xfrm>
          <a:prstGeom prst="rect">
            <a:avLst/>
          </a:prstGeom>
          <a:ln w="0">
            <a:noFill/>
          </a:ln>
          <a:effectLst>
            <a:outerShdw blurRad="291960" dist="139498" dir="2700000" algn="tl" rotWithShape="0">
              <a:srgbClr val="333333">
                <a:alpha val="65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4" name="Таблица 5"/>
          <p:cNvGraphicFramePr/>
          <p:nvPr/>
        </p:nvGraphicFramePr>
        <p:xfrm>
          <a:off x="990720" y="365040"/>
          <a:ext cx="1021032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Windows-</a:t>
                      </a:r>
                      <a:r>
                        <a:rPr lang="ru-RU" sz="4200" b="0" strike="noStrike" spc="-1">
                          <a:solidFill>
                            <a:schemeClr val="dk1"/>
                          </a:solidFill>
                          <a:latin typeface="Cambria"/>
                          <a:ea typeface="Cambria"/>
                        </a:rPr>
                        <a:t>сервисы</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115"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sp>
        <p:nvSpPr>
          <p:cNvPr id="116" name="PlaceHolder 1"/>
          <p:cNvSpPr>
            <a:spLocks noGrp="1"/>
          </p:cNvSpPr>
          <p:nvPr>
            <p:ph/>
          </p:nvPr>
        </p:nvSpPr>
        <p:spPr>
          <a:xfrm>
            <a:off x="838080" y="1622880"/>
            <a:ext cx="10362960" cy="5122800"/>
          </a:xfrm>
          <a:prstGeom prst="rect">
            <a:avLst/>
          </a:prstGeom>
          <a:noFill/>
          <a:ln w="0">
            <a:noFill/>
          </a:ln>
        </p:spPr>
        <p:txBody>
          <a:bodyPr lIns="91440" tIns="45720" rIns="91440" bIns="45720" anchor="t">
            <a:normAutofit/>
          </a:bodyPr>
          <a:lstStyle/>
          <a:p>
            <a:pPr indent="0" defTabSz="914400">
              <a:lnSpc>
                <a:spcPct val="90000"/>
              </a:lnSpc>
              <a:spcBef>
                <a:spcPts val="1001"/>
              </a:spcBef>
              <a:buNone/>
              <a:tabLst>
                <a:tab pos="0" algn="l"/>
              </a:tabLst>
            </a:pPr>
            <a:r>
              <a:rPr lang="ru-RU" sz="2800" b="0" strike="noStrike" spc="-1">
                <a:solidFill>
                  <a:schemeClr val="dk1"/>
                </a:solidFill>
                <a:latin typeface="Cambria"/>
                <a:ea typeface="Cambria"/>
              </a:rPr>
              <a:t>Для подключения обработчика запросов к сервису используется функция </a:t>
            </a:r>
            <a:r>
              <a:rPr lang="ru-RU" sz="2800" b="1" strike="noStrike" spc="-1">
                <a:solidFill>
                  <a:schemeClr val="dk1"/>
                </a:solidFill>
                <a:latin typeface="Cambria"/>
                <a:ea typeface="Cambria"/>
              </a:rPr>
              <a:t>RegisterServiceCtrlHandler</a:t>
            </a:r>
            <a:endParaRPr sz="2800" b="0" strike="noStrike" spc="-1">
              <a:solidFill>
                <a:schemeClr val="dk1"/>
              </a:solidFill>
              <a:latin typeface="Calibri"/>
            </a:endParaRPr>
          </a:p>
        </p:txBody>
      </p:sp>
      <p:pic>
        <p:nvPicPr>
          <p:cNvPr id="117" name="Picture 3"/>
          <p:cNvPicPr/>
          <p:nvPr/>
        </p:nvPicPr>
        <p:blipFill>
          <a:blip r:embed="rId2"/>
          <a:stretch/>
        </p:blipFill>
        <p:spPr>
          <a:xfrm>
            <a:off x="2523960" y="2639520"/>
            <a:ext cx="7143480" cy="3853080"/>
          </a:xfrm>
          <a:prstGeom prst="rect">
            <a:avLst/>
          </a:prstGeom>
          <a:ln w="0">
            <a:noFill/>
          </a:ln>
          <a:effectLst>
            <a:outerShdw blurRad="291960" dist="139498" dir="2700000" algn="tl" rotWithShape="0">
              <a:srgbClr val="333333">
                <a:alpha val="65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 name="Таблица 5"/>
          <p:cNvGraphicFramePr/>
          <p:nvPr/>
        </p:nvGraphicFramePr>
        <p:xfrm>
          <a:off x="990720" y="365040"/>
          <a:ext cx="1021032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Windows-</a:t>
                      </a:r>
                      <a:r>
                        <a:rPr lang="ru-RU" sz="4200" b="0" strike="noStrike" spc="-1">
                          <a:solidFill>
                            <a:schemeClr val="dk1"/>
                          </a:solidFill>
                          <a:latin typeface="Cambria"/>
                          <a:ea typeface="Cambria"/>
                        </a:rPr>
                        <a:t>сервисы</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119"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sp>
        <p:nvSpPr>
          <p:cNvPr id="120" name="PlaceHolder 1"/>
          <p:cNvSpPr>
            <a:spLocks noGrp="1"/>
          </p:cNvSpPr>
          <p:nvPr>
            <p:ph/>
          </p:nvPr>
        </p:nvSpPr>
        <p:spPr>
          <a:xfrm>
            <a:off x="838080" y="1622880"/>
            <a:ext cx="10362960" cy="5122800"/>
          </a:xfrm>
          <a:prstGeom prst="rect">
            <a:avLst/>
          </a:prstGeom>
          <a:noFill/>
          <a:ln w="0">
            <a:noFill/>
          </a:ln>
        </p:spPr>
        <p:txBody>
          <a:bodyPr lIns="91440" tIns="45720" rIns="91440" bIns="45720" anchor="t">
            <a:normAutofit fontScale="96763" lnSpcReduction="10000"/>
          </a:bodyPr>
          <a:lstStyle/>
          <a:p>
            <a:pPr indent="0" defTabSz="914400">
              <a:lnSpc>
                <a:spcPct val="90000"/>
              </a:lnSpc>
              <a:spcBef>
                <a:spcPts val="1001"/>
              </a:spcBef>
              <a:buNone/>
              <a:tabLst>
                <a:tab pos="0" algn="l"/>
              </a:tabLst>
            </a:pPr>
            <a:r>
              <a:rPr lang="ru-RU" sz="2800" b="0" strike="noStrike" spc="-1">
                <a:solidFill>
                  <a:schemeClr val="dk1"/>
                </a:solidFill>
                <a:latin typeface="Cambria"/>
                <a:ea typeface="Cambria"/>
              </a:rPr>
              <a:t>Функция, определяющая точку входа сервиса, должна иметь следующий прототип:</a:t>
            </a: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chemeClr val="dk1"/>
                </a:solidFill>
                <a:latin typeface="Cambria"/>
                <a:ea typeface="Cambria"/>
              </a:rPr>
              <a:t>Если определяется только один сервис, то эта функция обычно называется </a:t>
            </a:r>
            <a:r>
              <a:rPr lang="ru-RU" sz="2800" b="1" strike="noStrike" spc="-1">
                <a:solidFill>
                  <a:schemeClr val="dk1"/>
                </a:solidFill>
                <a:latin typeface="Cambria"/>
                <a:ea typeface="Cambria"/>
              </a:rPr>
              <a:t>ServiceMain</a:t>
            </a:r>
            <a:r>
              <a:rPr lang="ru-RU" sz="2800" b="0" strike="noStrike" spc="-1">
                <a:solidFill>
                  <a:schemeClr val="dk1"/>
                </a:solidFill>
                <a:latin typeface="Cambria"/>
                <a:ea typeface="Cambria"/>
              </a:rPr>
              <a:t>, хотя возможны и другие, более подходящие по смыслу имена точек входа сервисов</a:t>
            </a: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chemeClr val="dk1"/>
                </a:solidFill>
                <a:latin typeface="Cambria"/>
                <a:ea typeface="Cambria"/>
              </a:rPr>
              <a:t>Если же в приложении определяется несколько сервисов, то естественно каждый из них должен иметь свое имя. Эта функция содержит два параметра, которые аналогичны параметрам функции </a:t>
            </a:r>
            <a:r>
              <a:rPr lang="ru-RU" sz="2800" b="1" strike="noStrike" spc="-1">
                <a:solidFill>
                  <a:schemeClr val="dk1"/>
                </a:solidFill>
                <a:latin typeface="Cambria"/>
                <a:ea typeface="Cambria"/>
              </a:rPr>
              <a:t>main</a:t>
            </a:r>
            <a:r>
              <a:rPr lang="ru-RU" sz="2800" b="0" strike="noStrike" spc="-1">
                <a:solidFill>
                  <a:schemeClr val="dk1"/>
                </a:solidFill>
                <a:latin typeface="Cambria"/>
                <a:ea typeface="Cambria"/>
              </a:rPr>
              <a:t> консольного приложения</a:t>
            </a:r>
            <a:endParaRPr sz="2800" b="0" strike="noStrike" spc="-1">
              <a:solidFill>
                <a:schemeClr val="dk1"/>
              </a:solidFill>
              <a:latin typeface="Calibri"/>
            </a:endParaRPr>
          </a:p>
        </p:txBody>
      </p:sp>
      <p:pic>
        <p:nvPicPr>
          <p:cNvPr id="121" name="Picture 4"/>
          <p:cNvPicPr/>
          <p:nvPr/>
        </p:nvPicPr>
        <p:blipFill>
          <a:blip r:embed="rId2"/>
          <a:stretch/>
        </p:blipFill>
        <p:spPr>
          <a:xfrm>
            <a:off x="2147760" y="2713680"/>
            <a:ext cx="7895880" cy="447480"/>
          </a:xfrm>
          <a:prstGeom prst="rect">
            <a:avLst/>
          </a:prstGeom>
          <a:ln w="0">
            <a:noFill/>
          </a:ln>
          <a:effectLst>
            <a:outerShdw blurRad="291960" dist="139498" dir="2700000" algn="tl" rotWithShape="0">
              <a:srgbClr val="333333">
                <a:alpha val="65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 name="Таблица 5"/>
          <p:cNvGraphicFramePr/>
          <p:nvPr/>
        </p:nvGraphicFramePr>
        <p:xfrm>
          <a:off x="990720" y="365040"/>
          <a:ext cx="1021032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Windows-</a:t>
                      </a:r>
                      <a:r>
                        <a:rPr lang="ru-RU" sz="4200" b="0" strike="noStrike" spc="-1">
                          <a:solidFill>
                            <a:schemeClr val="dk1"/>
                          </a:solidFill>
                          <a:latin typeface="Cambria"/>
                          <a:ea typeface="Cambria"/>
                        </a:rPr>
                        <a:t>сервисы</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123"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sp>
        <p:nvSpPr>
          <p:cNvPr id="124" name="PlaceHolder 1"/>
          <p:cNvSpPr>
            <a:spLocks noGrp="1"/>
          </p:cNvSpPr>
          <p:nvPr>
            <p:ph/>
          </p:nvPr>
        </p:nvSpPr>
        <p:spPr>
          <a:xfrm>
            <a:off x="838080" y="1622880"/>
            <a:ext cx="10362960" cy="5122800"/>
          </a:xfrm>
          <a:prstGeom prst="rect">
            <a:avLst/>
          </a:prstGeom>
          <a:noFill/>
          <a:ln w="0">
            <a:noFill/>
          </a:ln>
        </p:spPr>
        <p:txBody>
          <a:bodyPr lIns="91440" tIns="45720" rIns="91440" bIns="45720" anchor="t">
            <a:normAutofit fontScale="96763" lnSpcReduction="10000"/>
          </a:bodyPr>
          <a:lstStyle/>
          <a:p>
            <a:pPr indent="0" defTabSz="914400">
              <a:lnSpc>
                <a:spcPct val="90000"/>
              </a:lnSpc>
              <a:spcBef>
                <a:spcPts val="1001"/>
              </a:spcBef>
              <a:buNone/>
              <a:tabLst>
                <a:tab pos="0" algn="l"/>
              </a:tabLst>
            </a:pPr>
            <a:r>
              <a:rPr lang="ru-RU" sz="2800" b="0" strike="noStrike" spc="-1">
                <a:solidFill>
                  <a:schemeClr val="dk1"/>
                </a:solidFill>
                <a:latin typeface="Cambria"/>
                <a:ea typeface="Cambria"/>
              </a:rPr>
              <a:t>Как уже было сказано, главной задачей функции </a:t>
            </a:r>
            <a:r>
              <a:rPr lang="ru-RU" sz="2800" b="1" strike="noStrike" spc="-1">
                <a:solidFill>
                  <a:schemeClr val="dk1"/>
                </a:solidFill>
                <a:latin typeface="Cambria"/>
                <a:ea typeface="Cambria"/>
              </a:rPr>
              <a:t>main</a:t>
            </a:r>
            <a:r>
              <a:rPr lang="ru-RU" sz="2800" b="0" strike="noStrike" spc="-1">
                <a:solidFill>
                  <a:schemeClr val="dk1"/>
                </a:solidFill>
                <a:latin typeface="Cambria"/>
                <a:ea typeface="Cambria"/>
              </a:rPr>
              <a:t> является запуск диспетчера сервиса для каждого из сервисов. Для запуска диспетчера используется функция </a:t>
            </a:r>
            <a:r>
              <a:rPr lang="ru-RU" sz="2800" b="1" strike="noStrike" spc="-1">
                <a:solidFill>
                  <a:schemeClr val="dk1"/>
                </a:solidFill>
                <a:latin typeface="Cambria"/>
                <a:ea typeface="Cambria"/>
              </a:rPr>
              <a:t>StartServiceCtrlDispatcher</a:t>
            </a:r>
            <a:r>
              <a:rPr lang="ru-RU" sz="2800" b="0" strike="noStrike" spc="-1">
                <a:solidFill>
                  <a:schemeClr val="dk1"/>
                </a:solidFill>
                <a:latin typeface="Cambria"/>
                <a:ea typeface="Cambria"/>
              </a:rPr>
              <a:t>, которая должна быть вызвана в течение </a:t>
            </a:r>
            <a:r>
              <a:rPr lang="ru-RU" sz="2800" b="1" strike="noStrike" spc="-1">
                <a:solidFill>
                  <a:schemeClr val="dk1"/>
                </a:solidFill>
                <a:latin typeface="Cambria"/>
                <a:ea typeface="Cambria"/>
              </a:rPr>
              <a:t>30 секунд </a:t>
            </a:r>
            <a:r>
              <a:rPr lang="ru-RU" sz="2800" b="0" strike="noStrike" spc="-1">
                <a:solidFill>
                  <a:schemeClr val="dk1"/>
                </a:solidFill>
                <a:latin typeface="Cambria"/>
                <a:ea typeface="Cambria"/>
              </a:rPr>
              <a:t>с момента запуска программы main</a:t>
            </a: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chemeClr val="dk1"/>
                </a:solidFill>
                <a:latin typeface="Cambria"/>
                <a:ea typeface="Cambria"/>
              </a:rPr>
              <a:t>Если в течение этого промежутка времени функция </a:t>
            </a:r>
            <a:r>
              <a:rPr lang="ru-RU" sz="2800" b="1" strike="noStrike" spc="-1">
                <a:solidFill>
                  <a:schemeClr val="dk1"/>
                </a:solidFill>
                <a:latin typeface="Cambria"/>
                <a:ea typeface="Cambria"/>
              </a:rPr>
              <a:t>StartServiceCtrlDispatcher</a:t>
            </a:r>
            <a:r>
              <a:rPr lang="ru-RU" sz="2800" b="0" strike="noStrike" spc="-1">
                <a:solidFill>
                  <a:schemeClr val="dk1"/>
                </a:solidFill>
                <a:latin typeface="Cambria"/>
                <a:ea typeface="Cambria"/>
              </a:rPr>
              <a:t> вызвана не будет, то последующий вызов этой функции закончится </a:t>
            </a:r>
            <a:r>
              <a:rPr lang="ru-RU" sz="2800" b="1" strike="noStrike" spc="-1">
                <a:solidFill>
                  <a:schemeClr val="dk1"/>
                </a:solidFill>
                <a:latin typeface="Cambria"/>
                <a:ea typeface="Cambria"/>
              </a:rPr>
              <a:t>неудачей</a:t>
            </a: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chemeClr val="dk1"/>
                </a:solidFill>
                <a:latin typeface="Cambria"/>
                <a:ea typeface="Cambria"/>
              </a:rPr>
              <a:t>Поэтому всю необходимую инициализацию сервиса нужно делать в самом сервисе, т. е. в теле функции </a:t>
            </a:r>
            <a:r>
              <a:rPr lang="ru-RU" sz="2800" b="1" strike="noStrike" spc="-1">
                <a:solidFill>
                  <a:schemeClr val="dk1"/>
                </a:solidFill>
                <a:latin typeface="Cambria"/>
                <a:ea typeface="Cambria"/>
              </a:rPr>
              <a:t>ServiceMain</a:t>
            </a:r>
            <a:r>
              <a:rPr lang="ru-RU" sz="2800" b="0" strike="noStrike" spc="-1">
                <a:solidFill>
                  <a:schemeClr val="dk1"/>
                </a:solidFill>
                <a:latin typeface="Cambria"/>
                <a:ea typeface="Cambria"/>
              </a:rPr>
              <a:t>. Если же необходимо выполнить инициализацию глобальных переменных, то для этой цели лучше запустить из функции main отдельный поток</a:t>
            </a:r>
            <a:endParaRPr sz="2800" b="0" strike="noStrike" spc="-1">
              <a:solidFill>
                <a:schemeClr val="dk1"/>
              </a:solidFill>
              <a:latin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5" name="Таблица 5"/>
          <p:cNvGraphicFramePr/>
          <p:nvPr/>
        </p:nvGraphicFramePr>
        <p:xfrm>
          <a:off x="990720" y="365040"/>
          <a:ext cx="1021032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Windows-</a:t>
                      </a:r>
                      <a:r>
                        <a:rPr lang="ru-RU" sz="4200" b="0" strike="noStrike" spc="-1">
                          <a:solidFill>
                            <a:schemeClr val="dk1"/>
                          </a:solidFill>
                          <a:latin typeface="Cambria"/>
                          <a:ea typeface="Cambria"/>
                        </a:rPr>
                        <a:t>сервисы</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126"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sp>
        <p:nvSpPr>
          <p:cNvPr id="127" name="PlaceHolder 1"/>
          <p:cNvSpPr>
            <a:spLocks noGrp="1"/>
          </p:cNvSpPr>
          <p:nvPr>
            <p:ph/>
          </p:nvPr>
        </p:nvSpPr>
        <p:spPr>
          <a:xfrm>
            <a:off x="838080" y="1622880"/>
            <a:ext cx="10362960" cy="5122800"/>
          </a:xfrm>
          <a:prstGeom prst="rect">
            <a:avLst/>
          </a:prstGeom>
          <a:noFill/>
          <a:ln w="0">
            <a:noFill/>
          </a:ln>
        </p:spPr>
        <p:txBody>
          <a:bodyPr lIns="91440" tIns="45720" rIns="91440" bIns="45720" anchor="t">
            <a:normAutofit fontScale="77839"/>
          </a:bodyPr>
          <a:lstStyle/>
          <a:p>
            <a:pPr indent="0" defTabSz="914400">
              <a:lnSpc>
                <a:spcPct val="90000"/>
              </a:lnSpc>
              <a:spcBef>
                <a:spcPts val="1001"/>
              </a:spcBef>
              <a:buNone/>
              <a:tabLst>
                <a:tab pos="0" algn="l"/>
              </a:tabLst>
            </a:pPr>
            <a:r>
              <a:rPr lang="ru-RU" sz="2800" b="0" strike="noStrike" spc="-1">
                <a:solidFill>
                  <a:schemeClr val="dk1"/>
                </a:solidFill>
                <a:latin typeface="Cambria"/>
                <a:ea typeface="Cambria"/>
              </a:rPr>
              <a:t>Функция </a:t>
            </a:r>
            <a:r>
              <a:rPr lang="ru-RU" sz="2800" b="1" strike="noStrike" spc="-1">
                <a:solidFill>
                  <a:schemeClr val="dk1"/>
                </a:solidFill>
                <a:latin typeface="Cambria"/>
                <a:ea typeface="Cambria"/>
              </a:rPr>
              <a:t>ServiceMain</a:t>
            </a:r>
            <a:r>
              <a:rPr lang="ru-RU" sz="2800" b="0" strike="noStrike" spc="-1">
                <a:solidFill>
                  <a:schemeClr val="dk1"/>
                </a:solidFill>
                <a:latin typeface="Cambria"/>
                <a:ea typeface="Cambria"/>
              </a:rPr>
              <a:t> должна выполнить следующую последовательность действий: </a:t>
            </a: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chemeClr val="dk1"/>
                </a:solidFill>
                <a:latin typeface="Cambria"/>
                <a:ea typeface="Cambria"/>
              </a:rPr>
              <a:t>1. Немедленно запустить обработчик управляющих команд от менеджера сервисов, вызвав функцию </a:t>
            </a:r>
            <a:r>
              <a:rPr lang="ru-RU" sz="2800" b="1" strike="noStrike" spc="-1">
                <a:solidFill>
                  <a:schemeClr val="dk1"/>
                </a:solidFill>
                <a:latin typeface="Cambria"/>
                <a:ea typeface="Cambria"/>
              </a:rPr>
              <a:t>RegisterServiceCtrlHandler</a:t>
            </a: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chemeClr val="dk1"/>
                </a:solidFill>
                <a:latin typeface="Cambria"/>
                <a:ea typeface="Cambria"/>
              </a:rPr>
              <a:t>2. Установить стартующее состояние сервиса SERVICE_START_PENDING посредством вызова функции </a:t>
            </a:r>
            <a:r>
              <a:rPr lang="ru-RU" sz="2800" b="1" strike="noStrike" spc="-1">
                <a:solidFill>
                  <a:schemeClr val="dk1"/>
                </a:solidFill>
                <a:latin typeface="Cambria"/>
                <a:ea typeface="Cambria"/>
              </a:rPr>
              <a:t>SetServiceStatus</a:t>
            </a: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chemeClr val="dk1"/>
                </a:solidFill>
                <a:latin typeface="Cambria"/>
                <a:ea typeface="Cambria"/>
              </a:rPr>
              <a:t>3. Провести локальную инициализацию сервиса</a:t>
            </a: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chemeClr val="dk1"/>
                </a:solidFill>
                <a:latin typeface="Cambria"/>
                <a:ea typeface="Cambria"/>
              </a:rPr>
              <a:t>4. Установить рабочее состояние сервиса SERVICE_RUNNING посредством вызова функции </a:t>
            </a:r>
            <a:r>
              <a:rPr lang="ru-RU" sz="2800" b="1" strike="noStrike" spc="-1">
                <a:solidFill>
                  <a:schemeClr val="dk1"/>
                </a:solidFill>
                <a:latin typeface="Cambria"/>
                <a:ea typeface="Cambria"/>
              </a:rPr>
              <a:t>SetServiceStatus</a:t>
            </a: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chemeClr val="dk1"/>
                </a:solidFill>
                <a:latin typeface="Cambria"/>
                <a:ea typeface="Cambria"/>
              </a:rPr>
              <a:t>5. Выполнять работу сервиса, учитывая состояния сервиса, которые могут изменяться обработчиком управляющих команд от менеджера сервисов</a:t>
            </a: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chemeClr val="dk1"/>
                </a:solidFill>
                <a:latin typeface="Cambria"/>
                <a:ea typeface="Cambria"/>
              </a:rPr>
              <a:t>6. После перехода в состояние останова SERVICE_STOPPED выполнить освобождение захваченных ресурсов и закончить работу</a:t>
            </a:r>
            <a:endParaRPr sz="2800" b="0" strike="noStrike" spc="-1">
              <a:solidFill>
                <a:schemeClr val="dk1"/>
              </a:solidFill>
              <a:latin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PlaceHolder 1"/>
          <p:cNvSpPr>
            <a:spLocks noGrp="1"/>
          </p:cNvSpPr>
          <p:nvPr>
            <p:ph/>
          </p:nvPr>
        </p:nvSpPr>
        <p:spPr>
          <a:xfrm>
            <a:off x="838080" y="1494720"/>
            <a:ext cx="10515240" cy="4997880"/>
          </a:xfrm>
          <a:prstGeom prst="rect">
            <a:avLst/>
          </a:prstGeom>
          <a:noFill/>
          <a:ln w="0">
            <a:noFill/>
          </a:ln>
        </p:spPr>
        <p:txBody>
          <a:bodyPr lIns="91440" tIns="45720" rIns="91440" bIns="45720" anchor="t">
            <a:normAutofit/>
          </a:bodyPr>
          <a:lstStyle/>
          <a:p>
            <a:pPr marL="228600" indent="-228600" defTabSz="914400">
              <a:lnSpc>
                <a:spcPct val="90000"/>
              </a:lnSpc>
              <a:spcBef>
                <a:spcPts val="1001"/>
              </a:spcBef>
              <a:buClr>
                <a:srgbClr val="000000"/>
              </a:buClr>
              <a:buFont typeface="Wingdings" charset="2"/>
              <a:buChar char=""/>
            </a:pPr>
            <a:r>
              <a:rPr lang="ru-RU" sz="3200" b="0" strike="noStrike" spc="-1">
                <a:solidFill>
                  <a:schemeClr val="dk1"/>
                </a:solidFill>
                <a:latin typeface="Cambria"/>
                <a:ea typeface="Cambria"/>
              </a:rPr>
              <a:t>Что такое служба или сервис?</a:t>
            </a:r>
            <a:endParaRPr sz="32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pPr>
            <a:r>
              <a:rPr lang="ru-RU" sz="3200" b="0" strike="noStrike" spc="-1">
                <a:solidFill>
                  <a:schemeClr val="dk1"/>
                </a:solidFill>
                <a:latin typeface="Cambria"/>
                <a:ea typeface="Cambria"/>
              </a:rPr>
              <a:t>Особенности сервисов</a:t>
            </a:r>
            <a:endParaRPr sz="32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pPr>
            <a:r>
              <a:rPr lang="ru-RU" sz="3200" b="0" strike="noStrike" spc="-1">
                <a:solidFill>
                  <a:schemeClr val="dk1"/>
                </a:solidFill>
                <a:latin typeface="Cambria"/>
                <a:ea typeface="Cambria"/>
              </a:rPr>
              <a:t>Порядок разработки </a:t>
            </a:r>
            <a:r>
              <a:rPr lang="en-US" sz="3200" b="0" strike="noStrike" spc="-1">
                <a:solidFill>
                  <a:schemeClr val="dk1"/>
                </a:solidFill>
                <a:latin typeface="Cambria"/>
                <a:ea typeface="Cambria"/>
              </a:rPr>
              <a:t>Windows-</a:t>
            </a:r>
            <a:r>
              <a:rPr lang="ru-RU" sz="3200" b="0" strike="noStrike" spc="-1">
                <a:solidFill>
                  <a:schemeClr val="dk1"/>
                </a:solidFill>
                <a:latin typeface="Cambria"/>
                <a:ea typeface="Cambria"/>
              </a:rPr>
              <a:t>сервисов</a:t>
            </a:r>
            <a:endParaRPr sz="32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pPr>
            <a:r>
              <a:rPr lang="ru-RU" sz="3200" b="0" strike="noStrike" spc="-1">
                <a:solidFill>
                  <a:schemeClr val="dk1"/>
                </a:solidFill>
                <a:latin typeface="Cambria"/>
                <a:ea typeface="Cambria"/>
              </a:rPr>
              <a:t>Что такое процесс «демон»?</a:t>
            </a:r>
            <a:endParaRPr sz="32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pPr>
            <a:r>
              <a:rPr lang="ru-RU" sz="3200" b="0" strike="noStrike" spc="-1">
                <a:solidFill>
                  <a:schemeClr val="dk1"/>
                </a:solidFill>
                <a:latin typeface="Cambria"/>
                <a:ea typeface="Cambria"/>
              </a:rPr>
              <a:t>Особенности «демонов»</a:t>
            </a:r>
            <a:endParaRPr sz="32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pPr>
            <a:r>
              <a:rPr lang="ru-RU" sz="3200" b="0" strike="noStrike" spc="-1">
                <a:solidFill>
                  <a:schemeClr val="dk1"/>
                </a:solidFill>
                <a:latin typeface="Cambria"/>
                <a:ea typeface="Cambria"/>
              </a:rPr>
              <a:t>Порядок разработки </a:t>
            </a:r>
            <a:r>
              <a:rPr lang="en-US" sz="3200" b="0" strike="noStrike" spc="-1">
                <a:solidFill>
                  <a:schemeClr val="dk1"/>
                </a:solidFill>
                <a:latin typeface="Cambria"/>
                <a:ea typeface="Cambria"/>
              </a:rPr>
              <a:t>Linux-</a:t>
            </a:r>
            <a:r>
              <a:rPr lang="ru-RU" sz="3200" b="0" strike="noStrike" spc="-1">
                <a:solidFill>
                  <a:schemeClr val="dk1"/>
                </a:solidFill>
                <a:latin typeface="Cambria"/>
                <a:ea typeface="Cambria"/>
              </a:rPr>
              <a:t>«демонов»</a:t>
            </a:r>
            <a:endParaRPr sz="3200" b="0" strike="noStrike" spc="-1">
              <a:solidFill>
                <a:schemeClr val="dk1"/>
              </a:solidFill>
              <a:latin typeface="Calibri"/>
            </a:endParaRPr>
          </a:p>
          <a:p>
            <a:pPr indent="0" defTabSz="914400">
              <a:lnSpc>
                <a:spcPct val="90000"/>
              </a:lnSpc>
              <a:spcBef>
                <a:spcPts val="1001"/>
              </a:spcBef>
              <a:buNone/>
              <a:tabLst>
                <a:tab pos="0" algn="l"/>
              </a:tabLst>
            </a:pPr>
            <a:endParaRPr sz="32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p:txBody>
      </p:sp>
      <p:graphicFrame>
        <p:nvGraphicFramePr>
          <p:cNvPr id="72" name="Таблица 5"/>
          <p:cNvGraphicFramePr/>
          <p:nvPr/>
        </p:nvGraphicFramePr>
        <p:xfrm>
          <a:off x="921240" y="365040"/>
          <a:ext cx="10432440" cy="1018080"/>
        </p:xfrm>
        <a:graphic>
          <a:graphicData uri="http://schemas.openxmlformats.org/drawingml/2006/table">
            <a:tbl>
              <a:tblPr/>
              <a:tblGrid>
                <a:gridCol w="10432440">
                  <a:extLst>
                    <a:ext uri="{9D8B030D-6E8A-4147-A177-3AD203B41FA5}">
                      <a16:colId xmlns:a16="http://schemas.microsoft.com/office/drawing/2014/main" val="20000"/>
                    </a:ext>
                  </a:extLst>
                </a:gridCol>
              </a:tblGrid>
              <a:tr h="1018080">
                <a:tc>
                  <a:txBody>
                    <a:bodyPr/>
                    <a:lstStyle/>
                    <a:p>
                      <a:pPr defTabSz="914400">
                        <a:lnSpc>
                          <a:spcPct val="100000"/>
                        </a:lnSpc>
                      </a:pPr>
                      <a:r>
                        <a:rPr lang="ru-RU" sz="4400" b="0" strike="noStrike" spc="-1">
                          <a:solidFill>
                            <a:srgbClr val="000000"/>
                          </a:solidFill>
                          <a:latin typeface="Cambria"/>
                          <a:ea typeface="Cambria"/>
                        </a:rPr>
                        <a:t>План лекции</a:t>
                      </a:r>
                      <a:endParaRPr lang="en-US" sz="44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8" name="Таблица 5"/>
          <p:cNvGraphicFramePr/>
          <p:nvPr/>
        </p:nvGraphicFramePr>
        <p:xfrm>
          <a:off x="990720" y="365040"/>
          <a:ext cx="1021032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Windows-</a:t>
                      </a:r>
                      <a:r>
                        <a:rPr lang="ru-RU" sz="4200" b="0" strike="noStrike" spc="-1">
                          <a:solidFill>
                            <a:schemeClr val="dk1"/>
                          </a:solidFill>
                          <a:latin typeface="Cambria"/>
                          <a:ea typeface="Cambria"/>
                        </a:rPr>
                        <a:t>сервисы</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129"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pic>
        <p:nvPicPr>
          <p:cNvPr id="130" name="Content Placeholder 3"/>
          <p:cNvPicPr/>
          <p:nvPr/>
        </p:nvPicPr>
        <p:blipFill>
          <a:blip r:embed="rId2"/>
          <a:stretch/>
        </p:blipFill>
        <p:spPr>
          <a:xfrm>
            <a:off x="378000" y="1482480"/>
            <a:ext cx="6791760" cy="4505760"/>
          </a:xfrm>
          <a:prstGeom prst="rect">
            <a:avLst/>
          </a:prstGeom>
          <a:ln w="0">
            <a:noFill/>
          </a:ln>
        </p:spPr>
      </p:pic>
      <p:pic>
        <p:nvPicPr>
          <p:cNvPr id="131" name="Picture 7"/>
          <p:cNvPicPr/>
          <p:nvPr/>
        </p:nvPicPr>
        <p:blipFill>
          <a:blip r:embed="rId3"/>
          <a:srcRect t="4673" b="10479"/>
          <a:stretch/>
        </p:blipFill>
        <p:spPr>
          <a:xfrm>
            <a:off x="5624280" y="4432320"/>
            <a:ext cx="6465600" cy="2425320"/>
          </a:xfrm>
          <a:prstGeom prst="rect">
            <a:avLst/>
          </a:prstGeom>
          <a:ln w="0">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 name="Таблица 5"/>
          <p:cNvGraphicFramePr/>
          <p:nvPr/>
        </p:nvGraphicFramePr>
        <p:xfrm>
          <a:off x="990720" y="365040"/>
          <a:ext cx="1021032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Windows-</a:t>
                      </a:r>
                      <a:r>
                        <a:rPr lang="ru-RU" sz="4200" b="0" strike="noStrike" spc="-1">
                          <a:solidFill>
                            <a:schemeClr val="dk1"/>
                          </a:solidFill>
                          <a:latin typeface="Cambria"/>
                          <a:ea typeface="Cambria"/>
                        </a:rPr>
                        <a:t>сервисы</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133"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sp>
        <p:nvSpPr>
          <p:cNvPr id="134" name="PlaceHolder 1"/>
          <p:cNvSpPr>
            <a:spLocks noGrp="1"/>
          </p:cNvSpPr>
          <p:nvPr>
            <p:ph/>
          </p:nvPr>
        </p:nvSpPr>
        <p:spPr>
          <a:xfrm>
            <a:off x="838080" y="1622880"/>
            <a:ext cx="10362960" cy="5122800"/>
          </a:xfrm>
          <a:prstGeom prst="rect">
            <a:avLst/>
          </a:prstGeom>
          <a:noFill/>
          <a:ln w="0">
            <a:noFill/>
          </a:ln>
        </p:spPr>
        <p:txBody>
          <a:bodyPr lIns="91440" tIns="45720" rIns="91440" bIns="45720" anchor="t">
            <a:normAutofit/>
          </a:bodyPr>
          <a:lstStyle/>
          <a:p>
            <a:pPr indent="0" defTabSz="914400">
              <a:lnSpc>
                <a:spcPct val="90000"/>
              </a:lnSpc>
              <a:spcBef>
                <a:spcPts val="1001"/>
              </a:spcBef>
              <a:buNone/>
              <a:tabLst>
                <a:tab pos="0" algn="l"/>
              </a:tabLst>
            </a:pPr>
            <a:r>
              <a:rPr lang="ru-RU" sz="2800" b="0" strike="noStrike" spc="-1">
                <a:solidFill>
                  <a:schemeClr val="dk1"/>
                </a:solidFill>
                <a:latin typeface="Cambria"/>
                <a:ea typeface="Cambria"/>
              </a:rPr>
              <a:t>Параметр </a:t>
            </a:r>
            <a:r>
              <a:rPr lang="ru-RU" sz="2800" b="1" strike="noStrike" spc="-1">
                <a:solidFill>
                  <a:schemeClr val="dk1"/>
                </a:solidFill>
                <a:latin typeface="Cambria"/>
                <a:ea typeface="Cambria"/>
              </a:rPr>
              <a:t>lpServiceStatus</a:t>
            </a:r>
            <a:r>
              <a:rPr lang="ru-RU" sz="2800" b="0" strike="noStrike" spc="-1">
                <a:solidFill>
                  <a:schemeClr val="dk1"/>
                </a:solidFill>
                <a:latin typeface="Cambria"/>
                <a:ea typeface="Cambria"/>
              </a:rPr>
              <a:t> функции </a:t>
            </a:r>
            <a:r>
              <a:rPr lang="ru-RU" sz="2800" b="1" strike="noStrike" spc="-1">
                <a:solidFill>
                  <a:schemeClr val="dk1"/>
                </a:solidFill>
                <a:latin typeface="Cambria"/>
                <a:ea typeface="Cambria"/>
              </a:rPr>
              <a:t>SetServiceStatus </a:t>
            </a:r>
            <a:r>
              <a:rPr lang="ru-RU" sz="2800" b="0" strike="noStrike" spc="-1">
                <a:solidFill>
                  <a:schemeClr val="dk1"/>
                </a:solidFill>
                <a:latin typeface="Cambria"/>
                <a:ea typeface="Cambria"/>
              </a:rPr>
              <a:t>должен указывать на структуру типа SERVICE_STATUS, которая содержит информацию о состоянии сервиса. Эта структура имеет следующий формат:</a:t>
            </a:r>
            <a:endParaRPr sz="2800" b="0" strike="noStrike" spc="-1">
              <a:solidFill>
                <a:schemeClr val="dk1"/>
              </a:solidFill>
              <a:latin typeface="Calibri"/>
            </a:endParaRPr>
          </a:p>
        </p:txBody>
      </p:sp>
      <p:pic>
        <p:nvPicPr>
          <p:cNvPr id="135" name="Picture 4"/>
          <p:cNvPicPr/>
          <p:nvPr/>
        </p:nvPicPr>
        <p:blipFill>
          <a:blip r:embed="rId2"/>
          <a:stretch/>
        </p:blipFill>
        <p:spPr>
          <a:xfrm>
            <a:off x="2272320" y="3429000"/>
            <a:ext cx="7647120" cy="3136680"/>
          </a:xfrm>
          <a:prstGeom prst="rect">
            <a:avLst/>
          </a:prstGeom>
          <a:ln w="0">
            <a:noFill/>
          </a:ln>
          <a:effectLst>
            <a:outerShdw blurRad="291960" dist="139498" dir="2700000" algn="tl" rotWithShape="0">
              <a:srgbClr val="333333">
                <a:alpha val="65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6" name="Таблица 5"/>
          <p:cNvGraphicFramePr/>
          <p:nvPr/>
        </p:nvGraphicFramePr>
        <p:xfrm>
          <a:off x="990720" y="365040"/>
          <a:ext cx="1021032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Windows-</a:t>
                      </a:r>
                      <a:r>
                        <a:rPr lang="ru-RU" sz="4200" b="0" strike="noStrike" spc="-1">
                          <a:solidFill>
                            <a:schemeClr val="dk1"/>
                          </a:solidFill>
                          <a:latin typeface="Cambria"/>
                          <a:ea typeface="Cambria"/>
                        </a:rPr>
                        <a:t>сервисы</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137"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sp>
        <p:nvSpPr>
          <p:cNvPr id="138" name="PlaceHolder 1"/>
          <p:cNvSpPr>
            <a:spLocks noGrp="1"/>
          </p:cNvSpPr>
          <p:nvPr>
            <p:ph/>
          </p:nvPr>
        </p:nvSpPr>
        <p:spPr>
          <a:xfrm>
            <a:off x="838080" y="1553760"/>
            <a:ext cx="10362960" cy="5373000"/>
          </a:xfrm>
          <a:prstGeom prst="rect">
            <a:avLst/>
          </a:prstGeom>
          <a:noFill/>
          <a:ln w="0">
            <a:noFill/>
          </a:ln>
        </p:spPr>
        <p:txBody>
          <a:bodyPr lIns="91440" tIns="45720" rIns="91440" bIns="45720" anchor="t">
            <a:normAutofit fontScale="71769"/>
          </a:bodyPr>
          <a:lstStyle/>
          <a:p>
            <a:pPr indent="0" defTabSz="914400">
              <a:lnSpc>
                <a:spcPct val="90000"/>
              </a:lnSpc>
              <a:spcBef>
                <a:spcPts val="1001"/>
              </a:spcBef>
              <a:buNone/>
              <a:tabLst>
                <a:tab pos="0" algn="l"/>
              </a:tabLst>
            </a:pPr>
            <a:r>
              <a:rPr lang="ru-RU" sz="2800" b="0" strike="noStrike" spc="-1">
                <a:solidFill>
                  <a:schemeClr val="dk1"/>
                </a:solidFill>
                <a:latin typeface="Cambria"/>
                <a:ea typeface="Cambria"/>
              </a:rPr>
              <a:t>Поле </a:t>
            </a:r>
            <a:r>
              <a:rPr lang="en-US" sz="2800" b="1" strike="noStrike" spc="-1">
                <a:solidFill>
                  <a:schemeClr val="dk1"/>
                </a:solidFill>
                <a:latin typeface="Cambria"/>
                <a:ea typeface="Cambria"/>
              </a:rPr>
              <a:t>dwServiceType</a:t>
            </a:r>
            <a:r>
              <a:rPr lang="en-US" sz="2800" b="0" strike="noStrike" spc="-1">
                <a:solidFill>
                  <a:schemeClr val="dk1"/>
                </a:solidFill>
                <a:latin typeface="Cambria"/>
                <a:ea typeface="Cambria"/>
              </a:rPr>
              <a:t> </a:t>
            </a:r>
            <a:r>
              <a:rPr lang="ru-RU" sz="2800" b="0" strike="noStrike" spc="-1">
                <a:solidFill>
                  <a:schemeClr val="dk1"/>
                </a:solidFill>
                <a:latin typeface="Cambria"/>
                <a:ea typeface="Cambria"/>
              </a:rPr>
              <a:t>содержит тип сервиса и может принимать следующие значения: </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en-US" sz="2800" b="0" strike="noStrike" spc="-1">
                <a:solidFill>
                  <a:schemeClr val="dk1"/>
                </a:solidFill>
                <a:latin typeface="Cambria"/>
                <a:ea typeface="Cambria"/>
              </a:rPr>
              <a:t>SERVICE_WIN32_OWN_PROCESS </a:t>
            </a:r>
            <a:r>
              <a:rPr lang="ru-RU" sz="2800" b="0" strike="noStrike" spc="-1">
                <a:solidFill>
                  <a:schemeClr val="dk1"/>
                </a:solidFill>
                <a:latin typeface="Cambria"/>
                <a:ea typeface="Cambria"/>
              </a:rPr>
              <a:t>–</a:t>
            </a:r>
            <a:r>
              <a:rPr lang="en-US" sz="2800" b="0" strike="noStrike" spc="-1">
                <a:solidFill>
                  <a:schemeClr val="dk1"/>
                </a:solidFill>
                <a:latin typeface="Cambria"/>
                <a:ea typeface="Cambria"/>
              </a:rPr>
              <a:t> </a:t>
            </a:r>
            <a:r>
              <a:rPr lang="ru-RU" sz="2800" b="0" strike="noStrike" spc="-1">
                <a:solidFill>
                  <a:schemeClr val="dk1"/>
                </a:solidFill>
                <a:latin typeface="Cambria"/>
                <a:ea typeface="Cambria"/>
              </a:rPr>
              <a:t>сервис является самостоятельным процессом</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en-US" sz="2800" b="0" strike="noStrike" spc="-1">
                <a:solidFill>
                  <a:schemeClr val="dk1"/>
                </a:solidFill>
                <a:latin typeface="Cambria"/>
                <a:ea typeface="Cambria"/>
              </a:rPr>
              <a:t>SERVICE_WIN32_SHARE_PROCESS </a:t>
            </a:r>
            <a:r>
              <a:rPr lang="ru-RU" sz="2800" b="0" strike="noStrike" spc="-1">
                <a:solidFill>
                  <a:schemeClr val="dk1"/>
                </a:solidFill>
                <a:latin typeface="Cambria"/>
                <a:ea typeface="Cambria"/>
              </a:rPr>
              <a:t>–</a:t>
            </a:r>
            <a:r>
              <a:rPr lang="en-US" sz="2800" b="0" strike="noStrike" spc="-1">
                <a:solidFill>
                  <a:schemeClr val="dk1"/>
                </a:solidFill>
                <a:latin typeface="Cambria"/>
                <a:ea typeface="Cambria"/>
              </a:rPr>
              <a:t> </a:t>
            </a:r>
            <a:r>
              <a:rPr lang="ru-RU" sz="2800" b="0" strike="noStrike" spc="-1">
                <a:solidFill>
                  <a:schemeClr val="dk1"/>
                </a:solidFill>
                <a:latin typeface="Cambria"/>
                <a:ea typeface="Cambria"/>
              </a:rPr>
              <a:t>сервис разделяет процесс с другими сервисами</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en-US" sz="2800" b="0" strike="noStrike" spc="-1">
                <a:solidFill>
                  <a:schemeClr val="dk1"/>
                </a:solidFill>
                <a:latin typeface="Cambria"/>
                <a:ea typeface="Cambria"/>
              </a:rPr>
              <a:t>SERVICE_KERNEL_DRIVER </a:t>
            </a:r>
            <a:r>
              <a:rPr lang="ru-RU" sz="2800" b="0" strike="noStrike" spc="-1">
                <a:solidFill>
                  <a:schemeClr val="dk1"/>
                </a:solidFill>
                <a:latin typeface="Cambria"/>
                <a:ea typeface="Cambria"/>
              </a:rPr>
              <a:t>–</a:t>
            </a:r>
            <a:r>
              <a:rPr lang="en-US" sz="2800" b="0" strike="noStrike" spc="-1">
                <a:solidFill>
                  <a:schemeClr val="dk1"/>
                </a:solidFill>
                <a:latin typeface="Cambria"/>
                <a:ea typeface="Cambria"/>
              </a:rPr>
              <a:t> </a:t>
            </a:r>
            <a:r>
              <a:rPr lang="ru-RU" sz="2800" b="0" strike="noStrike" spc="-1">
                <a:solidFill>
                  <a:schemeClr val="dk1"/>
                </a:solidFill>
                <a:latin typeface="Cambria"/>
                <a:ea typeface="Cambria"/>
              </a:rPr>
              <a:t>сервис является драйвером устройства</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en-US" sz="2800" b="0" strike="noStrike" spc="-1">
                <a:solidFill>
                  <a:schemeClr val="dk1"/>
                </a:solidFill>
                <a:latin typeface="Cambria"/>
                <a:ea typeface="Cambria"/>
              </a:rPr>
              <a:t>SERVICE_FILE_SYSTEM_DRIVER </a:t>
            </a:r>
            <a:r>
              <a:rPr lang="ru-RU" sz="2800" b="0" strike="noStrike" spc="-1">
                <a:solidFill>
                  <a:schemeClr val="dk1"/>
                </a:solidFill>
                <a:latin typeface="Cambria"/>
                <a:ea typeface="Cambria"/>
              </a:rPr>
              <a:t>–</a:t>
            </a:r>
            <a:r>
              <a:rPr lang="en-US" sz="2800" b="0" strike="noStrike" spc="-1">
                <a:solidFill>
                  <a:schemeClr val="dk1"/>
                </a:solidFill>
                <a:latin typeface="Cambria"/>
                <a:ea typeface="Cambria"/>
              </a:rPr>
              <a:t> </a:t>
            </a:r>
            <a:r>
              <a:rPr lang="ru-RU" sz="2800" b="0" strike="noStrike" spc="-1">
                <a:solidFill>
                  <a:schemeClr val="dk1"/>
                </a:solidFill>
                <a:latin typeface="Cambria"/>
                <a:ea typeface="Cambria"/>
              </a:rPr>
              <a:t>сервис является драйвером файловой системы</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en-US" sz="2800" b="0" strike="noStrike" spc="-1">
                <a:solidFill>
                  <a:schemeClr val="dk1"/>
                </a:solidFill>
                <a:latin typeface="Cambria"/>
                <a:ea typeface="Cambria"/>
              </a:rPr>
              <a:t>SERVICE_USER_OWN_PROCESS</a:t>
            </a:r>
            <a:r>
              <a:rPr lang="ru-RU" sz="2800" b="0" strike="noStrike" spc="-1">
                <a:solidFill>
                  <a:schemeClr val="dk1"/>
                </a:solidFill>
                <a:latin typeface="Cambria"/>
                <a:ea typeface="Cambria"/>
              </a:rPr>
              <a:t> – сервис является самостоятельным процессом запускаемым для определенного пользователя</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en-US" sz="2800" b="0" strike="noStrike" spc="-1">
                <a:solidFill>
                  <a:schemeClr val="dk1"/>
                </a:solidFill>
                <a:latin typeface="Cambria"/>
                <a:ea typeface="Cambria"/>
              </a:rPr>
              <a:t>SERVICE_USER_SHARE_PROCESS</a:t>
            </a:r>
            <a:r>
              <a:rPr lang="ru-RU" sz="2800" b="0" strike="noStrike" spc="-1">
                <a:solidFill>
                  <a:schemeClr val="dk1"/>
                </a:solidFill>
                <a:latin typeface="Cambria"/>
                <a:ea typeface="Cambria"/>
              </a:rPr>
              <a:t> – сервис разделяет процесс с другими сервисами запускаемыми для определенного пользователя</a:t>
            </a: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chemeClr val="dk1"/>
                </a:solidFill>
                <a:latin typeface="Cambria"/>
                <a:ea typeface="Cambria"/>
              </a:rPr>
              <a:t>Кроме того, первые два флага могут быть установлены совместно с флагом SERVICE_INTERACTIVE_PROCESS – сервис может взаимодействовать с рабочим столом</a:t>
            </a:r>
            <a:endParaRPr sz="2800" b="0" strike="noStrike" spc="-1">
              <a:solidFill>
                <a:schemeClr val="dk1"/>
              </a:solidFill>
              <a:latin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9" name="Таблица 5"/>
          <p:cNvGraphicFramePr/>
          <p:nvPr/>
        </p:nvGraphicFramePr>
        <p:xfrm>
          <a:off x="990720" y="365040"/>
          <a:ext cx="1021032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Windows-</a:t>
                      </a:r>
                      <a:r>
                        <a:rPr lang="ru-RU" sz="4200" b="0" strike="noStrike" spc="-1">
                          <a:solidFill>
                            <a:schemeClr val="dk1"/>
                          </a:solidFill>
                          <a:latin typeface="Cambria"/>
                          <a:ea typeface="Cambria"/>
                        </a:rPr>
                        <a:t>сервисы</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140"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sp>
        <p:nvSpPr>
          <p:cNvPr id="141" name="PlaceHolder 1"/>
          <p:cNvSpPr>
            <a:spLocks noGrp="1"/>
          </p:cNvSpPr>
          <p:nvPr>
            <p:ph/>
          </p:nvPr>
        </p:nvSpPr>
        <p:spPr>
          <a:xfrm>
            <a:off x="838080" y="1622880"/>
            <a:ext cx="10362960" cy="5122800"/>
          </a:xfrm>
          <a:prstGeom prst="rect">
            <a:avLst/>
          </a:prstGeom>
          <a:noFill/>
          <a:ln w="0">
            <a:noFill/>
          </a:ln>
        </p:spPr>
        <p:txBody>
          <a:bodyPr lIns="91440" tIns="45720" rIns="91440" bIns="45720" anchor="t">
            <a:normAutofit fontScale="90336"/>
          </a:bodyPr>
          <a:lstStyle/>
          <a:p>
            <a:pPr indent="0" defTabSz="914400">
              <a:lnSpc>
                <a:spcPct val="90000"/>
              </a:lnSpc>
              <a:spcBef>
                <a:spcPts val="1001"/>
              </a:spcBef>
              <a:buNone/>
              <a:tabLst>
                <a:tab pos="0" algn="l"/>
              </a:tabLst>
            </a:pPr>
            <a:r>
              <a:rPr lang="ru-RU" sz="2800" b="0" strike="noStrike" spc="-1">
                <a:solidFill>
                  <a:schemeClr val="dk1"/>
                </a:solidFill>
                <a:latin typeface="Cambria"/>
                <a:ea typeface="Cambria"/>
              </a:rPr>
              <a:t>Поле </a:t>
            </a:r>
            <a:r>
              <a:rPr lang="en-US" sz="2800" b="1" strike="noStrike" spc="-1">
                <a:solidFill>
                  <a:schemeClr val="dk1"/>
                </a:solidFill>
                <a:latin typeface="Cambria"/>
                <a:ea typeface="Cambria"/>
              </a:rPr>
              <a:t>dwCurrentState</a:t>
            </a:r>
            <a:r>
              <a:rPr lang="en-US" sz="2800" b="0" strike="noStrike" spc="-1">
                <a:solidFill>
                  <a:schemeClr val="dk1"/>
                </a:solidFill>
                <a:latin typeface="Cambria"/>
                <a:ea typeface="Cambria"/>
              </a:rPr>
              <a:t> </a:t>
            </a:r>
            <a:r>
              <a:rPr lang="ru-RU" sz="2800" b="0" strike="noStrike" spc="-1">
                <a:solidFill>
                  <a:schemeClr val="dk1"/>
                </a:solidFill>
                <a:latin typeface="Cambria"/>
                <a:ea typeface="Cambria"/>
              </a:rPr>
              <a:t>содержит текущее состояние сервиса. Это поле может принимать одно из следующих значений: </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en-US" sz="2800" b="0" strike="noStrike" spc="-1">
                <a:solidFill>
                  <a:schemeClr val="dk1"/>
                </a:solidFill>
                <a:latin typeface="Cambria"/>
                <a:ea typeface="Cambria"/>
              </a:rPr>
              <a:t>SERVICE_STOPPED </a:t>
            </a:r>
            <a:r>
              <a:rPr lang="ru-RU" sz="2800" b="0" strike="noStrike" spc="-1">
                <a:solidFill>
                  <a:schemeClr val="dk1"/>
                </a:solidFill>
                <a:latin typeface="Cambria"/>
                <a:ea typeface="Cambria"/>
              </a:rPr>
              <a:t>– сервис остановлен</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en-US" sz="2800" b="0" strike="noStrike" spc="-1">
                <a:solidFill>
                  <a:schemeClr val="dk1"/>
                </a:solidFill>
                <a:latin typeface="Cambria"/>
                <a:ea typeface="Cambria"/>
              </a:rPr>
              <a:t>SERVICE_START_PENDING </a:t>
            </a:r>
            <a:r>
              <a:rPr lang="ru-RU" sz="2800" b="0" strike="noStrike" spc="-1">
                <a:solidFill>
                  <a:schemeClr val="dk1"/>
                </a:solidFill>
                <a:latin typeface="Cambria"/>
                <a:ea typeface="Cambria"/>
              </a:rPr>
              <a:t>–</a:t>
            </a:r>
            <a:r>
              <a:rPr lang="en-US" sz="2800" b="0" strike="noStrike" spc="-1">
                <a:solidFill>
                  <a:schemeClr val="dk1"/>
                </a:solidFill>
                <a:latin typeface="Cambria"/>
                <a:ea typeface="Cambria"/>
              </a:rPr>
              <a:t> </a:t>
            </a:r>
            <a:r>
              <a:rPr lang="ru-RU" sz="2800" b="0" strike="noStrike" spc="-1">
                <a:solidFill>
                  <a:schemeClr val="dk1"/>
                </a:solidFill>
                <a:latin typeface="Cambria"/>
                <a:ea typeface="Cambria"/>
              </a:rPr>
              <a:t>сервис стартует</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en-US" sz="2800" b="0" strike="noStrike" spc="-1">
                <a:solidFill>
                  <a:schemeClr val="dk1"/>
                </a:solidFill>
                <a:latin typeface="Cambria"/>
                <a:ea typeface="Cambria"/>
              </a:rPr>
              <a:t>SERVICE_STOP_PENDING </a:t>
            </a:r>
            <a:r>
              <a:rPr lang="ru-RU" sz="2800" b="0" strike="noStrike" spc="-1">
                <a:solidFill>
                  <a:schemeClr val="dk1"/>
                </a:solidFill>
                <a:latin typeface="Cambria"/>
                <a:ea typeface="Cambria"/>
              </a:rPr>
              <a:t>–</a:t>
            </a:r>
            <a:r>
              <a:rPr lang="en-US" sz="2800" b="0" strike="noStrike" spc="-1">
                <a:solidFill>
                  <a:schemeClr val="dk1"/>
                </a:solidFill>
                <a:latin typeface="Cambria"/>
                <a:ea typeface="Cambria"/>
              </a:rPr>
              <a:t> </a:t>
            </a:r>
            <a:r>
              <a:rPr lang="ru-RU" sz="2800" b="0" strike="noStrike" spc="-1">
                <a:solidFill>
                  <a:schemeClr val="dk1"/>
                </a:solidFill>
                <a:latin typeface="Cambria"/>
                <a:ea typeface="Cambria"/>
              </a:rPr>
              <a:t>сервис останавливается</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en-US" sz="2800" b="0" strike="noStrike" spc="-1">
                <a:solidFill>
                  <a:schemeClr val="dk1"/>
                </a:solidFill>
                <a:latin typeface="Cambria"/>
                <a:ea typeface="Cambria"/>
              </a:rPr>
              <a:t>SERVICE_RUNNING </a:t>
            </a:r>
            <a:r>
              <a:rPr lang="ru-RU" sz="2800" b="0" strike="noStrike" spc="-1">
                <a:solidFill>
                  <a:schemeClr val="dk1"/>
                </a:solidFill>
                <a:latin typeface="Cambria"/>
                <a:ea typeface="Cambria"/>
              </a:rPr>
              <a:t>–</a:t>
            </a:r>
            <a:r>
              <a:rPr lang="en-US" sz="2800" b="0" strike="noStrike" spc="-1">
                <a:solidFill>
                  <a:schemeClr val="dk1"/>
                </a:solidFill>
                <a:latin typeface="Cambria"/>
                <a:ea typeface="Cambria"/>
              </a:rPr>
              <a:t> </a:t>
            </a:r>
            <a:r>
              <a:rPr lang="ru-RU" sz="2800" b="0" strike="noStrike" spc="-1">
                <a:solidFill>
                  <a:schemeClr val="dk1"/>
                </a:solidFill>
                <a:latin typeface="Cambria"/>
                <a:ea typeface="Cambria"/>
              </a:rPr>
              <a:t>сервис работает</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en-US" sz="2800" b="0" strike="noStrike" spc="-1">
                <a:solidFill>
                  <a:schemeClr val="dk1"/>
                </a:solidFill>
                <a:latin typeface="Cambria"/>
                <a:ea typeface="Cambria"/>
              </a:rPr>
              <a:t>SERVICE_CONTINUE_PENDING </a:t>
            </a:r>
            <a:r>
              <a:rPr lang="ru-RU" sz="2800" b="0" strike="noStrike" spc="-1">
                <a:solidFill>
                  <a:schemeClr val="dk1"/>
                </a:solidFill>
                <a:latin typeface="Cambria"/>
                <a:ea typeface="Cambria"/>
              </a:rPr>
              <a:t>–</a:t>
            </a:r>
            <a:r>
              <a:rPr lang="en-US" sz="2800" b="0" strike="noStrike" spc="-1">
                <a:solidFill>
                  <a:schemeClr val="dk1"/>
                </a:solidFill>
                <a:latin typeface="Cambria"/>
                <a:ea typeface="Cambria"/>
              </a:rPr>
              <a:t> </a:t>
            </a:r>
            <a:r>
              <a:rPr lang="ru-RU" sz="2800" b="0" strike="noStrike" spc="-1">
                <a:solidFill>
                  <a:schemeClr val="dk1"/>
                </a:solidFill>
                <a:latin typeface="Cambria"/>
                <a:ea typeface="Cambria"/>
              </a:rPr>
              <a:t>сервис переходит в рабочее состояние</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en-US" sz="2800" b="0" strike="noStrike" spc="-1">
                <a:solidFill>
                  <a:schemeClr val="dk1"/>
                </a:solidFill>
                <a:latin typeface="Cambria"/>
                <a:ea typeface="Cambria"/>
              </a:rPr>
              <a:t>SERVICE_PAUSE_PENDING </a:t>
            </a:r>
            <a:r>
              <a:rPr lang="ru-RU" sz="2800" b="0" strike="noStrike" spc="-1">
                <a:solidFill>
                  <a:schemeClr val="dk1"/>
                </a:solidFill>
                <a:latin typeface="Cambria"/>
                <a:ea typeface="Cambria"/>
              </a:rPr>
              <a:t>–</a:t>
            </a:r>
            <a:r>
              <a:rPr lang="en-US" sz="2800" b="0" strike="noStrike" spc="-1">
                <a:solidFill>
                  <a:schemeClr val="dk1"/>
                </a:solidFill>
                <a:latin typeface="Cambria"/>
                <a:ea typeface="Cambria"/>
              </a:rPr>
              <a:t> </a:t>
            </a:r>
            <a:r>
              <a:rPr lang="ru-RU" sz="2800" b="0" strike="noStrike" spc="-1">
                <a:solidFill>
                  <a:schemeClr val="dk1"/>
                </a:solidFill>
                <a:latin typeface="Cambria"/>
                <a:ea typeface="Cambria"/>
              </a:rPr>
              <a:t>сервис переходит в состояние ожидания</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en-US" sz="2800" b="0" strike="noStrike" spc="-1">
                <a:solidFill>
                  <a:schemeClr val="dk1"/>
                </a:solidFill>
                <a:latin typeface="Cambria"/>
                <a:ea typeface="Cambria"/>
              </a:rPr>
              <a:t>SERVICE_PAUSED </a:t>
            </a:r>
            <a:r>
              <a:rPr lang="ru-RU" sz="2800" b="0" strike="noStrike" spc="-1">
                <a:solidFill>
                  <a:schemeClr val="dk1"/>
                </a:solidFill>
                <a:latin typeface="Cambria"/>
                <a:ea typeface="Cambria"/>
              </a:rPr>
              <a:t>–</a:t>
            </a:r>
            <a:r>
              <a:rPr lang="en-US" sz="2800" b="0" strike="noStrike" spc="-1">
                <a:solidFill>
                  <a:schemeClr val="dk1"/>
                </a:solidFill>
                <a:latin typeface="Cambria"/>
                <a:ea typeface="Cambria"/>
              </a:rPr>
              <a:t> </a:t>
            </a:r>
            <a:r>
              <a:rPr lang="ru-RU" sz="2800" b="0" strike="noStrike" spc="-1">
                <a:solidFill>
                  <a:schemeClr val="dk1"/>
                </a:solidFill>
                <a:latin typeface="Cambria"/>
                <a:ea typeface="Cambria"/>
              </a:rPr>
              <a:t>сервис находится в состоянии ожидания</a:t>
            </a:r>
            <a:endParaRPr sz="2800" b="0" strike="noStrike" spc="-1">
              <a:solidFill>
                <a:schemeClr val="dk1"/>
              </a:solidFill>
              <a:latin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2" name="Таблица 5"/>
          <p:cNvGraphicFramePr/>
          <p:nvPr/>
        </p:nvGraphicFramePr>
        <p:xfrm>
          <a:off x="990720" y="365040"/>
          <a:ext cx="1021032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Windows-</a:t>
                      </a:r>
                      <a:r>
                        <a:rPr lang="ru-RU" sz="4200" b="0" strike="noStrike" spc="-1">
                          <a:solidFill>
                            <a:schemeClr val="dk1"/>
                          </a:solidFill>
                          <a:latin typeface="Cambria"/>
                          <a:ea typeface="Cambria"/>
                        </a:rPr>
                        <a:t>сервисы</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143"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sp>
        <p:nvSpPr>
          <p:cNvPr id="144" name="PlaceHolder 1"/>
          <p:cNvSpPr>
            <a:spLocks noGrp="1"/>
          </p:cNvSpPr>
          <p:nvPr>
            <p:ph/>
          </p:nvPr>
        </p:nvSpPr>
        <p:spPr>
          <a:xfrm>
            <a:off x="838080" y="1622880"/>
            <a:ext cx="10362960" cy="5122800"/>
          </a:xfrm>
          <a:prstGeom prst="rect">
            <a:avLst/>
          </a:prstGeom>
          <a:noFill/>
          <a:ln w="0">
            <a:noFill/>
          </a:ln>
        </p:spPr>
        <p:txBody>
          <a:bodyPr lIns="91440" tIns="45720" rIns="91440" bIns="45720" anchor="t">
            <a:normAutofit fontScale="71769"/>
          </a:bodyPr>
          <a:lstStyle/>
          <a:p>
            <a:pPr indent="0" defTabSz="914400">
              <a:lnSpc>
                <a:spcPct val="90000"/>
              </a:lnSpc>
              <a:spcBef>
                <a:spcPts val="1001"/>
              </a:spcBef>
              <a:buNone/>
              <a:tabLst>
                <a:tab pos="0" algn="l"/>
              </a:tabLst>
            </a:pPr>
            <a:r>
              <a:rPr lang="ru-RU" sz="2800" b="0" strike="noStrike" spc="-1">
                <a:solidFill>
                  <a:schemeClr val="dk1"/>
                </a:solidFill>
                <a:latin typeface="Cambria"/>
                <a:ea typeface="Cambria"/>
              </a:rPr>
              <a:t>Поле </a:t>
            </a:r>
            <a:r>
              <a:rPr lang="ru-RU" sz="2800" b="1" strike="noStrike" spc="-1">
                <a:solidFill>
                  <a:schemeClr val="dk1"/>
                </a:solidFill>
                <a:latin typeface="Cambria"/>
                <a:ea typeface="Cambria"/>
              </a:rPr>
              <a:t>dwControlsAccepted</a:t>
            </a:r>
            <a:r>
              <a:rPr lang="ru-RU" sz="2800" b="0" strike="noStrike" spc="-1">
                <a:solidFill>
                  <a:schemeClr val="dk1"/>
                </a:solidFill>
                <a:latin typeface="Cambria"/>
                <a:ea typeface="Cambria"/>
              </a:rPr>
              <a:t> содержит коды управляющих команд, которые могут быть переданы обработчику этих команд, определенному в приложении. В этом поле может быть установлена любая комбинация следующих флагов: </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ru-RU" sz="2800" b="0" strike="noStrike" spc="-1">
                <a:solidFill>
                  <a:schemeClr val="dk1"/>
                </a:solidFill>
                <a:latin typeface="Cambria"/>
                <a:ea typeface="Cambria"/>
              </a:rPr>
              <a:t>SERVICE_ACCEPT_STOP – можно остановить сервис </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ru-RU" sz="2800" b="0" strike="noStrike" spc="-1">
                <a:solidFill>
                  <a:schemeClr val="dk1"/>
                </a:solidFill>
                <a:latin typeface="Cambria"/>
                <a:ea typeface="Cambria"/>
              </a:rPr>
              <a:t>SERVICE_ACCEPT_PAUSE_CONTINUE – можно приостановить и возобновить сервис</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ru-RU" sz="2800" b="0" strike="noStrike" spc="-1">
                <a:solidFill>
                  <a:schemeClr val="dk1"/>
                </a:solidFill>
                <a:latin typeface="Cambria"/>
                <a:ea typeface="Cambria"/>
              </a:rPr>
              <a:t>SERVICE_ACCEPT_SHUTDOWN – сервис информируется о выключении системы</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ru-RU" sz="2800" b="0" strike="noStrike" spc="-1">
                <a:solidFill>
                  <a:schemeClr val="dk1"/>
                </a:solidFill>
                <a:latin typeface="Cambria"/>
                <a:ea typeface="Cambria"/>
              </a:rPr>
              <a:t>SERVICE_ACCEPT_</a:t>
            </a:r>
            <a:r>
              <a:rPr lang="en-US" sz="2800" b="0" strike="noStrike" spc="-1">
                <a:solidFill>
                  <a:schemeClr val="dk1"/>
                </a:solidFill>
                <a:latin typeface="Cambria"/>
                <a:ea typeface="Cambria"/>
              </a:rPr>
              <a:t>PRE</a:t>
            </a:r>
            <a:r>
              <a:rPr lang="ru-RU" sz="2800" b="0" strike="noStrike" spc="-1">
                <a:solidFill>
                  <a:schemeClr val="dk1"/>
                </a:solidFill>
                <a:latin typeface="Cambria"/>
                <a:ea typeface="Cambria"/>
              </a:rPr>
              <a:t>SHUTDOWN</a:t>
            </a:r>
            <a:r>
              <a:rPr lang="en-US" sz="2800" b="0" strike="noStrike" spc="-1">
                <a:solidFill>
                  <a:schemeClr val="dk1"/>
                </a:solidFill>
                <a:latin typeface="Cambria"/>
                <a:ea typeface="Cambria"/>
              </a:rPr>
              <a:t> – </a:t>
            </a:r>
            <a:r>
              <a:rPr lang="ru-RU" sz="2800" b="0" strike="noStrike" spc="-1">
                <a:solidFill>
                  <a:schemeClr val="dk1"/>
                </a:solidFill>
                <a:latin typeface="Cambria"/>
                <a:ea typeface="Cambria"/>
              </a:rPr>
              <a:t>сервис</a:t>
            </a:r>
            <a:r>
              <a:rPr lang="en-US" sz="2800" b="0" strike="noStrike" spc="-1">
                <a:solidFill>
                  <a:schemeClr val="dk1"/>
                </a:solidFill>
                <a:latin typeface="Cambria"/>
                <a:ea typeface="Cambria"/>
              </a:rPr>
              <a:t> </a:t>
            </a:r>
            <a:r>
              <a:rPr lang="ru-RU" sz="2800" b="0" strike="noStrike" spc="-1">
                <a:solidFill>
                  <a:schemeClr val="dk1"/>
                </a:solidFill>
                <a:latin typeface="Cambria"/>
                <a:ea typeface="Cambria"/>
              </a:rPr>
              <a:t>может выполнить действия перед выключением системы</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en-US" sz="2800" b="0" strike="noStrike" spc="-1">
                <a:solidFill>
                  <a:schemeClr val="dk1"/>
                </a:solidFill>
                <a:latin typeface="Cambria"/>
                <a:ea typeface="Cambria"/>
              </a:rPr>
              <a:t>SERVICE_ACCEPT_PARAMCHANGE</a:t>
            </a:r>
            <a:r>
              <a:rPr lang="ru-RU" sz="2800" b="0" strike="noStrike" spc="-1">
                <a:solidFill>
                  <a:schemeClr val="dk1"/>
                </a:solidFill>
                <a:latin typeface="Cambria"/>
                <a:ea typeface="Cambria"/>
              </a:rPr>
              <a:t> - сервис может вновь прочитать свои стартовые параметры без перезагрузки</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en-US" sz="2800" b="0" strike="noStrike" spc="-1">
                <a:solidFill>
                  <a:schemeClr val="dk1"/>
                </a:solidFill>
                <a:latin typeface="Cambria"/>
                <a:ea typeface="Cambria"/>
              </a:rPr>
              <a:t>SERVICE_ACCEPT_NETBINDCHANGE</a:t>
            </a:r>
            <a:r>
              <a:rPr lang="ru-RU" sz="2800" b="0" strike="noStrike" spc="-1">
                <a:solidFill>
                  <a:schemeClr val="dk1"/>
                </a:solidFill>
                <a:latin typeface="Cambria"/>
                <a:ea typeface="Cambria"/>
              </a:rPr>
              <a:t> - сервис является сетевой компонентой</a:t>
            </a:r>
            <a:endParaRPr sz="2800" b="0" strike="noStrike" spc="-1">
              <a:solidFill>
                <a:schemeClr val="dk1"/>
              </a:solidFill>
              <a:latin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5" name="Таблица 5"/>
          <p:cNvGraphicFramePr/>
          <p:nvPr/>
        </p:nvGraphicFramePr>
        <p:xfrm>
          <a:off x="990720" y="365040"/>
          <a:ext cx="1021032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Windows-</a:t>
                      </a:r>
                      <a:r>
                        <a:rPr lang="ru-RU" sz="4200" b="0" strike="noStrike" spc="-1">
                          <a:solidFill>
                            <a:schemeClr val="dk1"/>
                          </a:solidFill>
                          <a:latin typeface="Cambria"/>
                          <a:ea typeface="Cambria"/>
                        </a:rPr>
                        <a:t>сервисы</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146"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sp>
        <p:nvSpPr>
          <p:cNvPr id="147" name="PlaceHolder 1"/>
          <p:cNvSpPr>
            <a:spLocks noGrp="1"/>
          </p:cNvSpPr>
          <p:nvPr>
            <p:ph/>
          </p:nvPr>
        </p:nvSpPr>
        <p:spPr>
          <a:xfrm>
            <a:off x="838080" y="1622880"/>
            <a:ext cx="10362960" cy="5122800"/>
          </a:xfrm>
          <a:prstGeom prst="rect">
            <a:avLst/>
          </a:prstGeom>
          <a:noFill/>
          <a:ln w="0">
            <a:noFill/>
          </a:ln>
        </p:spPr>
        <p:txBody>
          <a:bodyPr lIns="91440" tIns="45720" rIns="91440" bIns="45720" anchor="t">
            <a:normAutofit fontScale="96763" lnSpcReduction="10000"/>
          </a:bodyPr>
          <a:lstStyle/>
          <a:p>
            <a:pPr indent="0" defTabSz="914400">
              <a:lnSpc>
                <a:spcPct val="90000"/>
              </a:lnSpc>
              <a:spcBef>
                <a:spcPts val="1001"/>
              </a:spcBef>
              <a:buNone/>
              <a:tabLst>
                <a:tab pos="0" algn="l"/>
              </a:tabLst>
            </a:pPr>
            <a:r>
              <a:rPr lang="ru-RU" sz="2800" b="0" strike="noStrike" spc="-1">
                <a:solidFill>
                  <a:schemeClr val="dk1"/>
                </a:solidFill>
                <a:latin typeface="Cambria"/>
                <a:ea typeface="Cambria"/>
              </a:rPr>
              <a:t>Поле </a:t>
            </a:r>
            <a:r>
              <a:rPr lang="ru-RU" sz="2800" b="1" strike="noStrike" spc="-1">
                <a:solidFill>
                  <a:schemeClr val="dk1"/>
                </a:solidFill>
                <a:latin typeface="Cambria"/>
                <a:ea typeface="Cambria"/>
              </a:rPr>
              <a:t>dwServiceSpecificExitCode</a:t>
            </a:r>
            <a:r>
              <a:rPr lang="ru-RU" sz="2800" b="0" strike="noStrike" spc="-1">
                <a:solidFill>
                  <a:schemeClr val="dk1"/>
                </a:solidFill>
                <a:latin typeface="Cambria"/>
                <a:ea typeface="Cambria"/>
              </a:rPr>
              <a:t> содержит код возврата из сервиса, этот код действителен только в том случае, если в поле </a:t>
            </a:r>
            <a:r>
              <a:rPr lang="ru-RU" sz="2800" b="1" strike="noStrike" spc="-1">
                <a:solidFill>
                  <a:schemeClr val="dk1"/>
                </a:solidFill>
                <a:latin typeface="Cambria"/>
                <a:ea typeface="Cambria"/>
              </a:rPr>
              <a:t>dwWin32ExitCode</a:t>
            </a:r>
            <a:r>
              <a:rPr lang="ru-RU" sz="2800" b="0" strike="noStrike" spc="-1">
                <a:solidFill>
                  <a:schemeClr val="dk1"/>
                </a:solidFill>
                <a:latin typeface="Cambria"/>
                <a:ea typeface="Cambria"/>
              </a:rPr>
              <a:t> установлено значение ERROR_SERVICE_SPECIFIC_ERROR</a:t>
            </a: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chemeClr val="dk1"/>
                </a:solidFill>
                <a:latin typeface="Cambria"/>
                <a:ea typeface="Cambria"/>
              </a:rPr>
              <a:t>Поле </a:t>
            </a:r>
            <a:r>
              <a:rPr lang="ru-RU" sz="2800" b="1" strike="noStrike" spc="-1">
                <a:solidFill>
                  <a:schemeClr val="dk1"/>
                </a:solidFill>
                <a:latin typeface="Cambria"/>
                <a:ea typeface="Cambria"/>
              </a:rPr>
              <a:t>dwCheckPoint</a:t>
            </a:r>
            <a:r>
              <a:rPr lang="ru-RU" sz="2800" b="0" strike="noStrike" spc="-1">
                <a:solidFill>
                  <a:schemeClr val="dk1"/>
                </a:solidFill>
                <a:latin typeface="Cambria"/>
                <a:ea typeface="Cambria"/>
              </a:rPr>
              <a:t> содержит значение, которое сервис должен периодически увеличивать на единицу, сообщая о продвижении своей работы во время инициализации и длительных переходов из состояния в состояние</a:t>
            </a: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chemeClr val="dk1"/>
                </a:solidFill>
                <a:latin typeface="Cambria"/>
                <a:ea typeface="Cambria"/>
              </a:rPr>
              <a:t>Это значение может использоваться программой пользователя, которая отслеживает работу сервиса. Если это значение не используется пользовательской программой и переход из состояния в состояние занимает менее 30 секунд, то оно может быть установлено в 0</a:t>
            </a:r>
            <a:endParaRPr sz="2800" b="0" strike="noStrike" spc="-1">
              <a:solidFill>
                <a:schemeClr val="dk1"/>
              </a:solidFill>
              <a:latin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8" name="Таблица 5"/>
          <p:cNvGraphicFramePr/>
          <p:nvPr/>
        </p:nvGraphicFramePr>
        <p:xfrm>
          <a:off x="990720" y="365040"/>
          <a:ext cx="1021032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Windows-</a:t>
                      </a:r>
                      <a:r>
                        <a:rPr lang="ru-RU" sz="4200" b="0" strike="noStrike" spc="-1">
                          <a:solidFill>
                            <a:schemeClr val="dk1"/>
                          </a:solidFill>
                          <a:latin typeface="Cambria"/>
                          <a:ea typeface="Cambria"/>
                        </a:rPr>
                        <a:t>сервисы</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149"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sp>
        <p:nvSpPr>
          <p:cNvPr id="150" name="PlaceHolder 1"/>
          <p:cNvSpPr>
            <a:spLocks noGrp="1"/>
          </p:cNvSpPr>
          <p:nvPr>
            <p:ph/>
          </p:nvPr>
        </p:nvSpPr>
        <p:spPr>
          <a:xfrm>
            <a:off x="838080" y="1622880"/>
            <a:ext cx="10362960" cy="5122800"/>
          </a:xfrm>
          <a:prstGeom prst="rect">
            <a:avLst/>
          </a:prstGeom>
          <a:noFill/>
          <a:ln w="0">
            <a:noFill/>
          </a:ln>
        </p:spPr>
        <p:txBody>
          <a:bodyPr lIns="91440" tIns="45720" rIns="91440" bIns="45720" anchor="t">
            <a:normAutofit/>
          </a:bodyPr>
          <a:lstStyle/>
          <a:p>
            <a:pPr indent="0" defTabSz="914400">
              <a:lnSpc>
                <a:spcPct val="90000"/>
              </a:lnSpc>
              <a:spcBef>
                <a:spcPts val="1001"/>
              </a:spcBef>
              <a:buNone/>
              <a:tabLst>
                <a:tab pos="0" algn="l"/>
              </a:tabLst>
            </a:pPr>
            <a:r>
              <a:rPr lang="ru-RU" sz="2800" b="0" strike="noStrike" spc="-1">
                <a:solidFill>
                  <a:schemeClr val="dk1"/>
                </a:solidFill>
                <a:latin typeface="Cambria"/>
                <a:ea typeface="Cambria"/>
              </a:rPr>
              <a:t>Поле </a:t>
            </a:r>
            <a:r>
              <a:rPr lang="ru-RU" sz="2800" b="1" strike="noStrike" spc="-1">
                <a:solidFill>
                  <a:schemeClr val="dk1"/>
                </a:solidFill>
                <a:latin typeface="Cambria"/>
                <a:ea typeface="Cambria"/>
              </a:rPr>
              <a:t>dwWaitHint</a:t>
            </a:r>
            <a:r>
              <a:rPr lang="ru-RU" sz="2800" b="0" strike="noStrike" spc="-1">
                <a:solidFill>
                  <a:schemeClr val="dk1"/>
                </a:solidFill>
                <a:latin typeface="Cambria"/>
                <a:ea typeface="Cambria"/>
              </a:rPr>
              <a:t> содержит интервал времени в миллисекундах, в течение которого сервис переходит из состояния в состояние перед вызовом функции установки состояния </a:t>
            </a:r>
            <a:r>
              <a:rPr lang="ru-RU" sz="2800" b="1" strike="noStrike" spc="-1">
                <a:solidFill>
                  <a:schemeClr val="dk1"/>
                </a:solidFill>
                <a:latin typeface="Cambria"/>
                <a:ea typeface="Cambria"/>
              </a:rPr>
              <a:t>SetServiceStatus</a:t>
            </a: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chemeClr val="dk1"/>
                </a:solidFill>
                <a:latin typeface="Cambria"/>
                <a:ea typeface="Cambria"/>
              </a:rPr>
              <a:t>Если в течение этого интервала не произошло изменение состояния сервиса в поле </a:t>
            </a:r>
            <a:r>
              <a:rPr lang="ru-RU" sz="2800" b="1" strike="noStrike" spc="-1">
                <a:solidFill>
                  <a:schemeClr val="dk1"/>
                </a:solidFill>
                <a:latin typeface="Cambria"/>
                <a:ea typeface="Cambria"/>
              </a:rPr>
              <a:t>dwServiceState</a:t>
            </a:r>
            <a:r>
              <a:rPr lang="ru-RU" sz="2800" b="0" strike="noStrike" spc="-1">
                <a:solidFill>
                  <a:schemeClr val="dk1"/>
                </a:solidFill>
                <a:latin typeface="Cambria"/>
                <a:ea typeface="Cambria"/>
              </a:rPr>
              <a:t> или не изменилось значение поля </a:t>
            </a:r>
            <a:r>
              <a:rPr lang="ru-RU" sz="2800" b="1" strike="noStrike" spc="-1">
                <a:solidFill>
                  <a:schemeClr val="dk1"/>
                </a:solidFill>
                <a:latin typeface="Cambria"/>
                <a:ea typeface="Cambria"/>
              </a:rPr>
              <a:t>dwCheckPoint</a:t>
            </a:r>
            <a:r>
              <a:rPr lang="ru-RU" sz="2800" b="0" strike="noStrike" spc="-1">
                <a:solidFill>
                  <a:schemeClr val="dk1"/>
                </a:solidFill>
                <a:latin typeface="Cambria"/>
                <a:ea typeface="Cambria"/>
              </a:rPr>
              <a:t>, то менеджер сервисов считает, что в сервисе произошла ошибка</a:t>
            </a:r>
            <a:endParaRPr sz="2800" b="0" strike="noStrike" spc="-1">
              <a:solidFill>
                <a:schemeClr val="dk1"/>
              </a:solidFill>
              <a:latin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1" name="Таблица 5"/>
          <p:cNvGraphicFramePr/>
          <p:nvPr/>
        </p:nvGraphicFramePr>
        <p:xfrm>
          <a:off x="990720" y="365040"/>
          <a:ext cx="1021032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Windows-</a:t>
                      </a:r>
                      <a:r>
                        <a:rPr lang="ru-RU" sz="4200" b="0" strike="noStrike" spc="-1">
                          <a:solidFill>
                            <a:schemeClr val="dk1"/>
                          </a:solidFill>
                          <a:latin typeface="Cambria"/>
                          <a:ea typeface="Cambria"/>
                        </a:rPr>
                        <a:t>сервисы</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152"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sp>
        <p:nvSpPr>
          <p:cNvPr id="153" name="PlaceHolder 1"/>
          <p:cNvSpPr>
            <a:spLocks noGrp="1"/>
          </p:cNvSpPr>
          <p:nvPr>
            <p:ph/>
          </p:nvPr>
        </p:nvSpPr>
        <p:spPr>
          <a:xfrm>
            <a:off x="838080" y="1622880"/>
            <a:ext cx="10362960" cy="5122800"/>
          </a:xfrm>
          <a:prstGeom prst="rect">
            <a:avLst/>
          </a:prstGeom>
          <a:noFill/>
          <a:ln w="0">
            <a:noFill/>
          </a:ln>
        </p:spPr>
        <p:txBody>
          <a:bodyPr lIns="91440" tIns="45720" rIns="91440" bIns="45720" anchor="t">
            <a:normAutofit fontScale="87480"/>
          </a:bodyPr>
          <a:lstStyle/>
          <a:p>
            <a:pPr indent="0" defTabSz="914400">
              <a:lnSpc>
                <a:spcPct val="90000"/>
              </a:lnSpc>
              <a:spcBef>
                <a:spcPts val="1001"/>
              </a:spcBef>
              <a:buNone/>
              <a:tabLst>
                <a:tab pos="0" algn="l"/>
              </a:tabLst>
            </a:pPr>
            <a:r>
              <a:rPr lang="ru-RU" sz="2800" b="0" strike="noStrike" spc="-1">
                <a:solidFill>
                  <a:schemeClr val="dk1"/>
                </a:solidFill>
                <a:latin typeface="Cambria"/>
                <a:ea typeface="Cambria"/>
              </a:rPr>
              <a:t>Функция, определяющая обработчик управляющих запросов, должна иметь следующий прототип:</a:t>
            </a: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chemeClr val="dk1"/>
                </a:solidFill>
                <a:latin typeface="Cambria"/>
                <a:ea typeface="Cambria"/>
              </a:rPr>
              <a:t>Если определяется только один сервис, то эта функция обычно называется </a:t>
            </a:r>
            <a:r>
              <a:rPr lang="ru-RU" sz="2800" b="1" strike="noStrike" spc="-1">
                <a:solidFill>
                  <a:schemeClr val="dk1"/>
                </a:solidFill>
                <a:latin typeface="Cambria"/>
                <a:ea typeface="Cambria"/>
              </a:rPr>
              <a:t>ServiceCtrlHandler</a:t>
            </a: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chemeClr val="dk1"/>
                </a:solidFill>
                <a:latin typeface="Cambria"/>
                <a:ea typeface="Cambria"/>
              </a:rPr>
              <a:t>Если же в приложении определяется несколько сервисов, то естественно, что обработчик запросов для каждого сервиса должен иметь свое имя. Эта функция содержит только один параметр, который содержит код управляющего сигнала </a:t>
            </a: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chemeClr val="dk1"/>
                </a:solidFill>
                <a:latin typeface="Cambria"/>
                <a:ea typeface="Cambria"/>
              </a:rPr>
              <a:t>Так как обработчик запросов вызывается диспетчером сервиса, то и коды управляющих сигналов он получает от своего диспетчера </a:t>
            </a:r>
            <a:endParaRPr sz="2800" b="0" strike="noStrike" spc="-1">
              <a:solidFill>
                <a:schemeClr val="dk1"/>
              </a:solidFill>
              <a:latin typeface="Calibri"/>
            </a:endParaRPr>
          </a:p>
        </p:txBody>
      </p:sp>
      <p:pic>
        <p:nvPicPr>
          <p:cNvPr id="154" name="Picture 4"/>
          <p:cNvPicPr/>
          <p:nvPr/>
        </p:nvPicPr>
        <p:blipFill>
          <a:blip r:embed="rId2"/>
          <a:stretch/>
        </p:blipFill>
        <p:spPr>
          <a:xfrm>
            <a:off x="2147760" y="2736360"/>
            <a:ext cx="7895880" cy="402480"/>
          </a:xfrm>
          <a:prstGeom prst="rect">
            <a:avLst/>
          </a:prstGeom>
          <a:ln w="0">
            <a:noFill/>
          </a:ln>
          <a:effectLst>
            <a:outerShdw blurRad="291960" dist="139498" dir="2700000" algn="tl" rotWithShape="0">
              <a:srgbClr val="333333">
                <a:alpha val="65000"/>
              </a:srgb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5" name="Таблица 5"/>
          <p:cNvGraphicFramePr/>
          <p:nvPr/>
        </p:nvGraphicFramePr>
        <p:xfrm>
          <a:off x="990720" y="365040"/>
          <a:ext cx="1021032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Windows-</a:t>
                      </a:r>
                      <a:r>
                        <a:rPr lang="ru-RU" sz="4200" b="0" strike="noStrike" spc="-1">
                          <a:solidFill>
                            <a:schemeClr val="dk1"/>
                          </a:solidFill>
                          <a:latin typeface="Cambria"/>
                          <a:ea typeface="Cambria"/>
                        </a:rPr>
                        <a:t>сервисы</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156"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sp>
        <p:nvSpPr>
          <p:cNvPr id="157" name="PlaceHolder 1"/>
          <p:cNvSpPr>
            <a:spLocks noGrp="1"/>
          </p:cNvSpPr>
          <p:nvPr>
            <p:ph/>
          </p:nvPr>
        </p:nvSpPr>
        <p:spPr>
          <a:xfrm>
            <a:off x="838080" y="1825560"/>
            <a:ext cx="10515240" cy="4350960"/>
          </a:xfrm>
          <a:prstGeom prst="rect">
            <a:avLst/>
          </a:prstGeom>
          <a:noFill/>
          <a:ln w="0">
            <a:noFill/>
          </a:ln>
        </p:spPr>
        <p:txBody>
          <a:bodyPr lIns="91440" tIns="45720" rIns="91440" bIns="45720" anchor="t">
            <a:noAutofit/>
          </a:bodyPr>
          <a:lstStyle/>
          <a:p>
            <a:pPr indent="0" defTabSz="914400">
              <a:lnSpc>
                <a:spcPct val="90000"/>
              </a:lnSpc>
              <a:spcBef>
                <a:spcPts val="1001"/>
              </a:spcBef>
              <a:buNone/>
              <a:tabLst>
                <a:tab pos="0" algn="l"/>
              </a:tabLst>
            </a:pPr>
            <a:r>
              <a:rPr lang="ru-RU" sz="2800" b="0" strike="noStrike" spc="-1">
                <a:solidFill>
                  <a:schemeClr val="dk1"/>
                </a:solidFill>
                <a:latin typeface="Cambria"/>
                <a:ea typeface="Cambria"/>
              </a:rPr>
              <a:t>Возможны следующие основные управляющие коды:</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en-US" sz="2800" b="0" strike="noStrike" spc="-1">
                <a:solidFill>
                  <a:schemeClr val="dk1"/>
                </a:solidFill>
                <a:latin typeface="Cambria"/>
                <a:ea typeface="Cambria"/>
              </a:rPr>
              <a:t>SERVICE_CONTROL_STOP </a:t>
            </a:r>
            <a:r>
              <a:rPr lang="ru-RU" sz="2800" b="0" strike="noStrike" spc="-1">
                <a:solidFill>
                  <a:schemeClr val="dk1"/>
                </a:solidFill>
                <a:latin typeface="Cambria"/>
                <a:ea typeface="Cambria"/>
              </a:rPr>
              <a:t>–</a:t>
            </a:r>
            <a:r>
              <a:rPr lang="en-US" sz="2800" b="0" strike="noStrike" spc="-1">
                <a:solidFill>
                  <a:schemeClr val="dk1"/>
                </a:solidFill>
                <a:latin typeface="Cambria"/>
                <a:ea typeface="Cambria"/>
              </a:rPr>
              <a:t> </a:t>
            </a:r>
            <a:r>
              <a:rPr lang="ru-RU" sz="2800" b="0" strike="noStrike" spc="-1">
                <a:solidFill>
                  <a:schemeClr val="dk1"/>
                </a:solidFill>
                <a:latin typeface="Cambria"/>
                <a:ea typeface="Cambria"/>
              </a:rPr>
              <a:t>остановить сервис</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en-US" sz="2800" b="0" strike="noStrike" spc="-1">
                <a:solidFill>
                  <a:schemeClr val="dk1"/>
                </a:solidFill>
                <a:latin typeface="Cambria"/>
                <a:ea typeface="Cambria"/>
              </a:rPr>
              <a:t>SERVICE_CONTROL_PAUSE </a:t>
            </a:r>
            <a:r>
              <a:rPr lang="ru-RU" sz="2800" b="0" strike="noStrike" spc="-1">
                <a:solidFill>
                  <a:schemeClr val="dk1"/>
                </a:solidFill>
                <a:latin typeface="Cambria"/>
                <a:ea typeface="Cambria"/>
              </a:rPr>
              <a:t>– приостановить сервис</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en-US" sz="2800" b="0" strike="noStrike" spc="-1">
                <a:solidFill>
                  <a:schemeClr val="dk1"/>
                </a:solidFill>
                <a:latin typeface="Cambria"/>
                <a:ea typeface="Cambria"/>
              </a:rPr>
              <a:t>SERVICE_CONTROL_CONTINUE</a:t>
            </a:r>
            <a:r>
              <a:rPr lang="ru-RU" sz="2800" b="0" strike="noStrike" spc="-1">
                <a:solidFill>
                  <a:schemeClr val="dk1"/>
                </a:solidFill>
                <a:latin typeface="Cambria"/>
                <a:ea typeface="Cambria"/>
              </a:rPr>
              <a:t> – возобновить сервис</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en-US" sz="2800" b="0" strike="noStrike" spc="-1">
                <a:solidFill>
                  <a:schemeClr val="dk1"/>
                </a:solidFill>
                <a:latin typeface="Cambria"/>
                <a:ea typeface="Cambria"/>
              </a:rPr>
              <a:t>SERVICE_CONTROL_INTERROGATE </a:t>
            </a:r>
            <a:r>
              <a:rPr lang="ru-RU" sz="2800" b="0" strike="noStrike" spc="-1">
                <a:solidFill>
                  <a:schemeClr val="dk1"/>
                </a:solidFill>
                <a:latin typeface="Cambria"/>
                <a:ea typeface="Cambria"/>
              </a:rPr>
              <a:t>– обновить состояние сервиса</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en-US" sz="2800" b="0" strike="noStrike" spc="-1">
                <a:solidFill>
                  <a:schemeClr val="dk1"/>
                </a:solidFill>
                <a:latin typeface="Cambria"/>
                <a:ea typeface="Cambria"/>
              </a:rPr>
              <a:t>SERVICE_CONTROL_SHUTDOWN </a:t>
            </a:r>
            <a:r>
              <a:rPr lang="ru-RU" sz="2800" b="0" strike="noStrike" spc="-1">
                <a:solidFill>
                  <a:schemeClr val="dk1"/>
                </a:solidFill>
                <a:latin typeface="Cambria"/>
                <a:ea typeface="Cambria"/>
              </a:rPr>
              <a:t>– закончить работу сервиса</a:t>
            </a: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8" name="Таблица 5"/>
          <p:cNvGraphicFramePr/>
          <p:nvPr/>
        </p:nvGraphicFramePr>
        <p:xfrm>
          <a:off x="990720" y="365040"/>
          <a:ext cx="1021032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Windows-</a:t>
                      </a:r>
                      <a:r>
                        <a:rPr lang="ru-RU" sz="4200" b="0" strike="noStrike" spc="-1">
                          <a:solidFill>
                            <a:schemeClr val="dk1"/>
                          </a:solidFill>
                          <a:latin typeface="Cambria"/>
                          <a:ea typeface="Cambria"/>
                        </a:rPr>
                        <a:t>сервисы</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159"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sp>
        <p:nvSpPr>
          <p:cNvPr id="160" name="PlaceHolder 1"/>
          <p:cNvSpPr>
            <a:spLocks noGrp="1"/>
          </p:cNvSpPr>
          <p:nvPr>
            <p:ph/>
          </p:nvPr>
        </p:nvSpPr>
        <p:spPr>
          <a:xfrm>
            <a:off x="838080" y="1825560"/>
            <a:ext cx="10515240" cy="4350960"/>
          </a:xfrm>
          <a:prstGeom prst="rect">
            <a:avLst/>
          </a:prstGeom>
          <a:noFill/>
          <a:ln w="0">
            <a:noFill/>
          </a:ln>
        </p:spPr>
        <p:txBody>
          <a:bodyPr lIns="91440" tIns="45720" rIns="91440" bIns="45720" anchor="t">
            <a:normAutofit fontScale="93550"/>
          </a:bodyPr>
          <a:lstStyle/>
          <a:p>
            <a:pPr indent="0" defTabSz="914400">
              <a:lnSpc>
                <a:spcPct val="90000"/>
              </a:lnSpc>
              <a:spcBef>
                <a:spcPts val="1001"/>
              </a:spcBef>
              <a:buNone/>
              <a:tabLst>
                <a:tab pos="0" algn="l"/>
              </a:tabLst>
            </a:pPr>
            <a:r>
              <a:rPr lang="ru-RU" sz="2800" b="0" strike="noStrike" spc="-1">
                <a:solidFill>
                  <a:schemeClr val="dk1"/>
                </a:solidFill>
                <a:latin typeface="Cambria"/>
                <a:ea typeface="Cambria"/>
              </a:rPr>
              <a:t>Но обработчик должен обрабатывать только те команды, которые допускаются в поле </a:t>
            </a:r>
            <a:r>
              <a:rPr lang="ru-RU" sz="2800" b="1" strike="noStrike" spc="-1">
                <a:solidFill>
                  <a:schemeClr val="dk1"/>
                </a:solidFill>
                <a:latin typeface="Cambria"/>
                <a:ea typeface="Cambria"/>
              </a:rPr>
              <a:t>dwControlsAccepted</a:t>
            </a:r>
            <a:r>
              <a:rPr lang="ru-RU" sz="2800" b="0" strike="noStrike" spc="-1">
                <a:solidFill>
                  <a:schemeClr val="dk1"/>
                </a:solidFill>
                <a:latin typeface="Cambria"/>
                <a:ea typeface="Cambria"/>
              </a:rPr>
              <a:t> структуры типа SERVICE_STATUS, рассмотренной ранее</a:t>
            </a: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chemeClr val="dk1"/>
                </a:solidFill>
                <a:latin typeface="Cambria"/>
                <a:ea typeface="Cambria"/>
              </a:rPr>
              <a:t>По соглашению обработчик всегда получает сигнал с кодом </a:t>
            </a:r>
            <a:r>
              <a:rPr lang="ru-RU" sz="2800" b="1" strike="noStrike" spc="-1">
                <a:solidFill>
                  <a:schemeClr val="dk1"/>
                </a:solidFill>
                <a:latin typeface="Cambria"/>
                <a:ea typeface="Cambria"/>
              </a:rPr>
              <a:t>SERVICE_CONTROL_INTERROGATE</a:t>
            </a:r>
            <a:r>
              <a:rPr lang="ru-RU" sz="2800" b="0" strike="noStrike" spc="-1">
                <a:solidFill>
                  <a:schemeClr val="dk1"/>
                </a:solidFill>
                <a:latin typeface="Cambria"/>
                <a:ea typeface="Cambria"/>
              </a:rPr>
              <a:t>, по которому он должен немедленно обновить состояние сервиса</a:t>
            </a: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chemeClr val="dk1"/>
                </a:solidFill>
                <a:latin typeface="Cambria"/>
                <a:ea typeface="Cambria"/>
              </a:rPr>
              <a:t>Для обновления состояния сервиса используется функция </a:t>
            </a:r>
            <a:r>
              <a:rPr lang="ru-RU" sz="2800" b="1" strike="noStrike" spc="-1">
                <a:solidFill>
                  <a:schemeClr val="dk1"/>
                </a:solidFill>
                <a:latin typeface="Cambria"/>
                <a:ea typeface="Cambria"/>
              </a:rPr>
              <a:t>SetServiceStatus</a:t>
            </a:r>
            <a:r>
              <a:rPr lang="ru-RU" sz="2800" b="0" strike="noStrike" spc="-1">
                <a:solidFill>
                  <a:schemeClr val="dk1"/>
                </a:solidFill>
                <a:latin typeface="Cambria"/>
                <a:ea typeface="Cambria"/>
              </a:rPr>
              <a:t>, которая была рассмотрена в предыдущем разделе. Кроме того, обработчик может получать коды, определенные пользователем. Для кодов пользователя зарезервирован диапазон от 128 до 255</a:t>
            </a:r>
            <a:endParaRPr sz="2800" b="0" strike="noStrike" spc="-1">
              <a:solidFill>
                <a:schemeClr val="dk1"/>
              </a:solidFill>
              <a:latin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 name="Таблица 5"/>
          <p:cNvGraphicFramePr/>
          <p:nvPr/>
        </p:nvGraphicFramePr>
        <p:xfrm>
          <a:off x="990720" y="365040"/>
          <a:ext cx="1021068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Windows-</a:t>
                      </a:r>
                      <a:r>
                        <a:rPr lang="ru-RU" sz="4200" b="0" strike="noStrike" spc="-1">
                          <a:solidFill>
                            <a:schemeClr val="dk1"/>
                          </a:solidFill>
                          <a:latin typeface="Cambria"/>
                          <a:ea typeface="Cambria"/>
                        </a:rPr>
                        <a:t>сервисы</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74"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sp>
        <p:nvSpPr>
          <p:cNvPr id="75" name="PlaceHolder 1"/>
          <p:cNvSpPr>
            <a:spLocks noGrp="1"/>
          </p:cNvSpPr>
          <p:nvPr>
            <p:ph/>
          </p:nvPr>
        </p:nvSpPr>
        <p:spPr>
          <a:xfrm>
            <a:off x="838080" y="1622880"/>
            <a:ext cx="10362960" cy="5122800"/>
          </a:xfrm>
          <a:prstGeom prst="rect">
            <a:avLst/>
          </a:prstGeom>
          <a:noFill/>
          <a:ln w="0">
            <a:noFill/>
          </a:ln>
        </p:spPr>
        <p:txBody>
          <a:bodyPr lIns="91440" tIns="45720" rIns="91440" bIns="45720" anchor="t">
            <a:normAutofit/>
          </a:bodyPr>
          <a:lstStyle/>
          <a:p>
            <a:pPr indent="0" defTabSz="914400">
              <a:lnSpc>
                <a:spcPct val="90000"/>
              </a:lnSpc>
              <a:spcBef>
                <a:spcPts val="1001"/>
              </a:spcBef>
              <a:buNone/>
              <a:tabLst>
                <a:tab pos="0" algn="l"/>
              </a:tabLst>
            </a:pPr>
            <a:r>
              <a:rPr lang="ru-RU" sz="2800" b="1" strike="noStrike" spc="-1" dirty="0">
                <a:solidFill>
                  <a:srgbClr val="000000"/>
                </a:solidFill>
                <a:latin typeface="Cambria"/>
                <a:ea typeface="Cambria"/>
              </a:rPr>
              <a:t>Сервис</a:t>
            </a:r>
            <a:r>
              <a:rPr lang="ru-RU" sz="2800" b="0" strike="noStrike" spc="-1" dirty="0">
                <a:solidFill>
                  <a:srgbClr val="000000"/>
                </a:solidFill>
                <a:latin typeface="Cambria"/>
                <a:ea typeface="Cambria"/>
              </a:rPr>
              <a:t> или </a:t>
            </a:r>
            <a:r>
              <a:rPr lang="ru-RU" sz="2800" b="1" strike="noStrike" spc="-1" dirty="0">
                <a:solidFill>
                  <a:srgbClr val="000000"/>
                </a:solidFill>
                <a:latin typeface="Cambria"/>
                <a:ea typeface="Cambria"/>
              </a:rPr>
              <a:t>служба</a:t>
            </a:r>
            <a:r>
              <a:rPr lang="ru-RU" sz="2800" b="0" strike="noStrike" spc="-1" dirty="0">
                <a:solidFill>
                  <a:srgbClr val="000000"/>
                </a:solidFill>
                <a:latin typeface="Cambria"/>
                <a:ea typeface="Cambria"/>
              </a:rPr>
              <a:t> – это процесс, который выполняет служебные функции. Сервисы являются аналогами резидентных программ, которые использовались в операционных системах, предшествующих операционной системе </a:t>
            </a:r>
            <a:r>
              <a:rPr lang="ru-RU" sz="2800" b="0" strike="noStrike" spc="-1" dirty="0" err="1">
                <a:solidFill>
                  <a:srgbClr val="000000"/>
                </a:solidFill>
                <a:latin typeface="Cambria"/>
                <a:ea typeface="Cambria"/>
              </a:rPr>
              <a:t>Windows</a:t>
            </a:r>
            <a:r>
              <a:rPr lang="ru-RU" sz="2800" b="0" strike="noStrike" spc="-1" dirty="0">
                <a:solidFill>
                  <a:srgbClr val="000000"/>
                </a:solidFill>
                <a:latin typeface="Cambria"/>
                <a:ea typeface="Cambria"/>
              </a:rPr>
              <a:t> NT</a:t>
            </a:r>
            <a:endParaRPr sz="2800" b="0" strike="noStrike" spc="-1" dirty="0">
              <a:solidFill>
                <a:schemeClr val="dk1"/>
              </a:solidFill>
              <a:latin typeface="Calibri"/>
            </a:endParaRPr>
          </a:p>
          <a:p>
            <a:pPr indent="0" defTabSz="914400">
              <a:lnSpc>
                <a:spcPct val="90000"/>
              </a:lnSpc>
              <a:spcBef>
                <a:spcPts val="1001"/>
              </a:spcBef>
              <a:buNone/>
              <a:tabLst>
                <a:tab pos="0" algn="l"/>
              </a:tabLst>
            </a:pPr>
            <a:r>
              <a:rPr lang="ru-RU" sz="2800" b="0" strike="noStrike" spc="-1" dirty="0">
                <a:solidFill>
                  <a:srgbClr val="000000"/>
                </a:solidFill>
                <a:latin typeface="Cambria"/>
                <a:ea typeface="Cambria"/>
              </a:rPr>
              <a:t>То есть сервис это такая программа, которая запускается при загрузке операционной системы или в процессе ее работы по специальной команде и заканчивает свою работу при завершении работы операционной системы или по специальной команде</a:t>
            </a:r>
            <a:endParaRPr sz="2800" b="0" strike="noStrike" spc="-1" dirty="0">
              <a:solidFill>
                <a:schemeClr val="dk1"/>
              </a:solidFill>
              <a:latin typeface="Calibri"/>
            </a:endParaRPr>
          </a:p>
          <a:p>
            <a:pPr indent="0" defTabSz="914400">
              <a:lnSpc>
                <a:spcPct val="90000"/>
              </a:lnSpc>
              <a:spcBef>
                <a:spcPts val="1001"/>
              </a:spcBef>
              <a:buNone/>
              <a:tabLst>
                <a:tab pos="0" algn="l"/>
              </a:tabLst>
            </a:pPr>
            <a:r>
              <a:rPr lang="ru-RU" sz="2800" b="0" strike="noStrike" spc="-1" dirty="0">
                <a:solidFill>
                  <a:srgbClr val="FF0000"/>
                </a:solidFill>
                <a:latin typeface="Cambria"/>
                <a:ea typeface="Cambria"/>
              </a:rPr>
              <a:t>НО! Не каждая программа запускаемая со стартом операционной системы будет сервисом</a:t>
            </a:r>
            <a:endParaRPr sz="2800" b="0" strike="noStrike" spc="-1" dirty="0">
              <a:solidFill>
                <a:schemeClr val="dk1"/>
              </a:solidFill>
              <a:latin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1" name="Таблица 5"/>
          <p:cNvGraphicFramePr/>
          <p:nvPr/>
        </p:nvGraphicFramePr>
        <p:xfrm>
          <a:off x="990720" y="365040"/>
          <a:ext cx="1021032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Windows-</a:t>
                      </a:r>
                      <a:r>
                        <a:rPr lang="ru-RU" sz="4200" b="0" strike="noStrike" spc="-1">
                          <a:solidFill>
                            <a:schemeClr val="dk1"/>
                          </a:solidFill>
                          <a:latin typeface="Cambria"/>
                          <a:ea typeface="Cambria"/>
                        </a:rPr>
                        <a:t>сервисы</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162"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sp>
        <p:nvSpPr>
          <p:cNvPr id="163" name="PlaceHolder 1"/>
          <p:cNvSpPr>
            <a:spLocks noGrp="1"/>
          </p:cNvSpPr>
          <p:nvPr>
            <p:ph/>
          </p:nvPr>
        </p:nvSpPr>
        <p:spPr>
          <a:xfrm>
            <a:off x="838080" y="1825560"/>
            <a:ext cx="10515240" cy="4350960"/>
          </a:xfrm>
          <a:prstGeom prst="rect">
            <a:avLst/>
          </a:prstGeom>
          <a:noFill/>
          <a:ln w="0">
            <a:noFill/>
          </a:ln>
        </p:spPr>
        <p:txBody>
          <a:bodyPr lIns="91440" tIns="45720" rIns="91440" bIns="45720" anchor="t">
            <a:normAutofit fontScale="93550" lnSpcReduction="10000"/>
          </a:bodyPr>
          <a:lstStyle/>
          <a:p>
            <a:pPr indent="0" defTabSz="914400">
              <a:lnSpc>
                <a:spcPct val="90000"/>
              </a:lnSpc>
              <a:spcBef>
                <a:spcPts val="1001"/>
              </a:spcBef>
              <a:buNone/>
              <a:tabLst>
                <a:tab pos="0" algn="l"/>
              </a:tabLst>
            </a:pPr>
            <a:r>
              <a:rPr lang="ru-RU" sz="2800" b="0" strike="noStrike" spc="-1">
                <a:solidFill>
                  <a:schemeClr val="dk1"/>
                </a:solidFill>
                <a:latin typeface="Cambria"/>
                <a:ea typeface="Cambria"/>
              </a:rPr>
              <a:t>Вызывается обработчик управляющих запросов диспетчером сервиса и, следовательно, выполняется в его контексте</a:t>
            </a: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chemeClr val="dk1"/>
                </a:solidFill>
                <a:latin typeface="Cambria"/>
                <a:ea typeface="Cambria"/>
              </a:rPr>
              <a:t>Обработчик должен изменить состояние сервиса в течение 30 секунд, в противном случае диспетчер сервисов считает, что произошла ошибка</a:t>
            </a: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chemeClr val="dk1"/>
                </a:solidFill>
                <a:latin typeface="Cambria"/>
                <a:ea typeface="Cambria"/>
              </a:rPr>
              <a:t>Если для изменения состояния сервиса требуется более продолжительный интервал времени, то для этой цели нужно запустить отдельный поток</a:t>
            </a: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chemeClr val="dk1"/>
                </a:solidFill>
                <a:latin typeface="Cambria"/>
                <a:ea typeface="Cambria"/>
              </a:rPr>
              <a:t>Для обработки кода </a:t>
            </a:r>
            <a:r>
              <a:rPr lang="ru-RU" sz="2800" b="1" strike="noStrike" spc="-1">
                <a:solidFill>
                  <a:schemeClr val="dk1"/>
                </a:solidFill>
                <a:latin typeface="Cambria"/>
                <a:ea typeface="Cambria"/>
              </a:rPr>
              <a:t>SERVICE_CONTROL_SHUTDOWN </a:t>
            </a:r>
            <a:r>
              <a:rPr lang="ru-RU" sz="2800" b="0" strike="noStrike" spc="-1">
                <a:solidFill>
                  <a:schemeClr val="dk1"/>
                </a:solidFill>
                <a:latin typeface="Cambria"/>
                <a:ea typeface="Cambria"/>
              </a:rPr>
              <a:t>сервису отводится 20 секунд, в течение которых он должен освободить захваченные им ресурсы</a:t>
            </a:r>
            <a:endParaRPr sz="2800" b="0" strike="noStrike" spc="-1">
              <a:solidFill>
                <a:schemeClr val="dk1"/>
              </a:solidFill>
              <a:latin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4" name="Таблица 5"/>
          <p:cNvGraphicFramePr/>
          <p:nvPr/>
        </p:nvGraphicFramePr>
        <p:xfrm>
          <a:off x="990720" y="365040"/>
          <a:ext cx="1021032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Windows-</a:t>
                      </a:r>
                      <a:r>
                        <a:rPr lang="ru-RU" sz="4200" b="0" strike="noStrike" spc="-1">
                          <a:solidFill>
                            <a:schemeClr val="dk1"/>
                          </a:solidFill>
                          <a:latin typeface="Cambria"/>
                          <a:ea typeface="Cambria"/>
                        </a:rPr>
                        <a:t>сервисы</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165"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pic>
        <p:nvPicPr>
          <p:cNvPr id="166" name="Content Placeholder 3"/>
          <p:cNvPicPr/>
          <p:nvPr/>
        </p:nvPicPr>
        <p:blipFill>
          <a:blip r:embed="rId2"/>
          <a:stretch/>
        </p:blipFill>
        <p:spPr>
          <a:xfrm>
            <a:off x="2484720" y="1592640"/>
            <a:ext cx="7222320" cy="4760640"/>
          </a:xfrm>
          <a:prstGeom prst="rect">
            <a:avLst/>
          </a:prstGeom>
          <a:ln w="0">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7" name="Таблица 5"/>
          <p:cNvGraphicFramePr/>
          <p:nvPr/>
        </p:nvGraphicFramePr>
        <p:xfrm>
          <a:off x="990720" y="365040"/>
          <a:ext cx="1021032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Windows-</a:t>
                      </a:r>
                      <a:r>
                        <a:rPr lang="ru-RU" sz="4200" b="0" strike="noStrike" spc="-1">
                          <a:solidFill>
                            <a:schemeClr val="dk1"/>
                          </a:solidFill>
                          <a:latin typeface="Cambria"/>
                          <a:ea typeface="Cambria"/>
                        </a:rPr>
                        <a:t>сервисы</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168"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sp>
        <p:nvSpPr>
          <p:cNvPr id="169" name="PlaceHolder 1"/>
          <p:cNvSpPr>
            <a:spLocks noGrp="1"/>
          </p:cNvSpPr>
          <p:nvPr>
            <p:ph/>
          </p:nvPr>
        </p:nvSpPr>
        <p:spPr>
          <a:xfrm>
            <a:off x="838080" y="1825560"/>
            <a:ext cx="10515240" cy="4764600"/>
          </a:xfrm>
          <a:prstGeom prst="rect">
            <a:avLst/>
          </a:prstGeom>
          <a:noFill/>
          <a:ln w="0">
            <a:noFill/>
          </a:ln>
        </p:spPr>
        <p:txBody>
          <a:bodyPr lIns="91440" tIns="45720" rIns="91440" bIns="45720" anchor="t">
            <a:normAutofit fontScale="77839"/>
          </a:bodyPr>
          <a:lstStyle/>
          <a:p>
            <a:pPr indent="0" defTabSz="914400">
              <a:lnSpc>
                <a:spcPct val="90000"/>
              </a:lnSpc>
              <a:spcBef>
                <a:spcPts val="1001"/>
              </a:spcBef>
              <a:buNone/>
              <a:tabLst>
                <a:tab pos="0" algn="l"/>
              </a:tabLst>
            </a:pPr>
            <a:r>
              <a:rPr lang="ru-RU" sz="2800" b="0" strike="noStrike" spc="-1">
                <a:solidFill>
                  <a:schemeClr val="dk1"/>
                </a:solidFill>
                <a:latin typeface="Cambria"/>
                <a:ea typeface="Cambria"/>
              </a:rPr>
              <a:t>Функции </a:t>
            </a:r>
            <a:r>
              <a:rPr lang="en-US" sz="2800" b="1" strike="noStrike" spc="-1">
                <a:solidFill>
                  <a:schemeClr val="dk1"/>
                </a:solidFill>
                <a:latin typeface="Cambria"/>
                <a:ea typeface="Cambria"/>
              </a:rPr>
              <a:t>WinAPI</a:t>
            </a:r>
            <a:r>
              <a:rPr lang="en-US" sz="2800" b="0" strike="noStrike" spc="-1">
                <a:solidFill>
                  <a:schemeClr val="dk1"/>
                </a:solidFill>
                <a:latin typeface="Cambria"/>
                <a:ea typeface="Cambria"/>
              </a:rPr>
              <a:t> </a:t>
            </a:r>
            <a:r>
              <a:rPr lang="ru-RU" sz="2800" b="0" strike="noStrike" spc="-1">
                <a:solidFill>
                  <a:schemeClr val="dk1"/>
                </a:solidFill>
                <a:latin typeface="Cambria"/>
                <a:ea typeface="Cambria"/>
              </a:rPr>
              <a:t>для программного взаимодействия с сервисами:</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en-US" sz="2800" b="0" strike="noStrike" spc="-1">
                <a:solidFill>
                  <a:schemeClr val="dk1"/>
                </a:solidFill>
                <a:latin typeface="Cambria"/>
                <a:ea typeface="Cambria"/>
              </a:rPr>
              <a:t>OpenSCManager - </a:t>
            </a:r>
            <a:r>
              <a:rPr lang="ru-RU" sz="2800" b="0" strike="noStrike" spc="-1">
                <a:solidFill>
                  <a:schemeClr val="dk1"/>
                </a:solidFill>
                <a:latin typeface="Cambria"/>
                <a:ea typeface="Cambria"/>
              </a:rPr>
              <a:t>установка связи с менеджером сервисов и открытие доступа к базе данных сервисов</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en-US" sz="2800" b="0" strike="noStrike" spc="-1">
                <a:solidFill>
                  <a:schemeClr val="dk1"/>
                </a:solidFill>
                <a:latin typeface="Cambria"/>
                <a:ea typeface="Cambria"/>
              </a:rPr>
              <a:t>CreateService</a:t>
            </a:r>
            <a:r>
              <a:rPr lang="ru-RU" sz="2800" b="0" strike="noStrike" spc="-1">
                <a:solidFill>
                  <a:schemeClr val="dk1"/>
                </a:solidFill>
                <a:latin typeface="Cambria"/>
                <a:ea typeface="Cambria"/>
              </a:rPr>
              <a:t> – установка сервиса в базу данных</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en-US" sz="2800" b="0" strike="noStrike" spc="-1">
                <a:solidFill>
                  <a:schemeClr val="dk1"/>
                </a:solidFill>
                <a:latin typeface="Cambria"/>
                <a:ea typeface="Cambria"/>
              </a:rPr>
              <a:t>OpenService</a:t>
            </a:r>
            <a:r>
              <a:rPr lang="ru-RU" sz="2800" b="0" strike="noStrike" spc="-1">
                <a:solidFill>
                  <a:schemeClr val="dk1"/>
                </a:solidFill>
                <a:latin typeface="Cambria"/>
                <a:ea typeface="Cambria"/>
              </a:rPr>
              <a:t> – открытие уже установленного в базу данных сервиса</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en-US" sz="2800" b="0" strike="noStrike" spc="-1">
                <a:solidFill>
                  <a:schemeClr val="dk1"/>
                </a:solidFill>
                <a:latin typeface="Cambria"/>
                <a:ea typeface="Cambria"/>
              </a:rPr>
              <a:t>StartService</a:t>
            </a:r>
            <a:r>
              <a:rPr lang="ru-RU" sz="2800" b="0" strike="noStrike" spc="-1">
                <a:solidFill>
                  <a:schemeClr val="dk1"/>
                </a:solidFill>
                <a:latin typeface="Cambria"/>
                <a:ea typeface="Cambria"/>
              </a:rPr>
              <a:t> – запуск сервиса</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en-US" sz="2800" b="0" strike="noStrike" spc="-1">
                <a:solidFill>
                  <a:schemeClr val="dk1"/>
                </a:solidFill>
                <a:latin typeface="Cambria"/>
                <a:ea typeface="Cambria"/>
              </a:rPr>
              <a:t>ControlService</a:t>
            </a:r>
            <a:r>
              <a:rPr lang="ru-RU" sz="2800" b="0" strike="noStrike" spc="-1">
                <a:solidFill>
                  <a:schemeClr val="dk1"/>
                </a:solidFill>
                <a:latin typeface="Cambria"/>
                <a:ea typeface="Cambria"/>
              </a:rPr>
              <a:t> – управление сервисом (отправка управляющей команды)</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en-US" sz="2800" b="0" strike="noStrike" spc="-1">
                <a:solidFill>
                  <a:schemeClr val="dk1"/>
                </a:solidFill>
                <a:latin typeface="Cambria"/>
                <a:ea typeface="Cambria"/>
              </a:rPr>
              <a:t>DeleteService</a:t>
            </a:r>
            <a:r>
              <a:rPr lang="ru-RU" sz="2800" b="0" strike="noStrike" spc="-1">
                <a:solidFill>
                  <a:schemeClr val="dk1"/>
                </a:solidFill>
                <a:latin typeface="Cambria"/>
                <a:ea typeface="Cambria"/>
              </a:rPr>
              <a:t> – удаление сервиса из базы данных</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en-US" sz="2800" b="0" strike="noStrike" spc="-1">
                <a:solidFill>
                  <a:schemeClr val="dk1"/>
                </a:solidFill>
                <a:latin typeface="Cambria"/>
                <a:ea typeface="Cambria"/>
              </a:rPr>
              <a:t>QueryServiceStatus</a:t>
            </a:r>
            <a:r>
              <a:rPr lang="ru-RU" sz="2800" b="0" strike="noStrike" spc="-1">
                <a:solidFill>
                  <a:schemeClr val="dk1"/>
                </a:solidFill>
                <a:latin typeface="Cambria"/>
                <a:ea typeface="Cambria"/>
              </a:rPr>
              <a:t> – определение состояния сервиса</a:t>
            </a: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chemeClr val="dk1"/>
                </a:solidFill>
                <a:latin typeface="Cambria"/>
                <a:ea typeface="Cambria"/>
              </a:rPr>
              <a:t>Для успешной сборки проекта использующего данные функции необходимо подключить библиотеку </a:t>
            </a:r>
            <a:r>
              <a:rPr lang="en-US" sz="2800" b="1" strike="noStrike" spc="-1">
                <a:solidFill>
                  <a:schemeClr val="dk1"/>
                </a:solidFill>
                <a:latin typeface="Cambria"/>
                <a:ea typeface="Cambria"/>
              </a:rPr>
              <a:t>Advapi32.dll</a:t>
            </a:r>
            <a:r>
              <a:rPr lang="ru-RU" sz="2800" b="1" strike="noStrike" spc="-1">
                <a:solidFill>
                  <a:schemeClr val="dk1"/>
                </a:solidFill>
                <a:latin typeface="Cambria"/>
                <a:ea typeface="Cambria"/>
              </a:rPr>
              <a:t> (-</a:t>
            </a:r>
            <a:r>
              <a:rPr lang="en-US" sz="2800" b="1" strike="noStrike" spc="-1">
                <a:solidFill>
                  <a:schemeClr val="dk1"/>
                </a:solidFill>
                <a:latin typeface="Cambria"/>
                <a:ea typeface="Cambria"/>
              </a:rPr>
              <a:t>ladvapi32)</a:t>
            </a:r>
            <a:endParaRPr sz="2800" b="0" strike="noStrike" spc="-1">
              <a:solidFill>
                <a:schemeClr val="dk1"/>
              </a:solidFill>
              <a:latin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0" name="Таблица 5"/>
          <p:cNvGraphicFramePr/>
          <p:nvPr/>
        </p:nvGraphicFramePr>
        <p:xfrm>
          <a:off x="990720" y="365040"/>
          <a:ext cx="1021068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Windows-</a:t>
                      </a:r>
                      <a:r>
                        <a:rPr lang="ru-RU" sz="4200" b="0" strike="noStrike" spc="-1">
                          <a:solidFill>
                            <a:schemeClr val="dk1"/>
                          </a:solidFill>
                          <a:latin typeface="Cambria"/>
                          <a:ea typeface="Cambria"/>
                        </a:rPr>
                        <a:t>сервисы</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171"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sp>
        <p:nvSpPr>
          <p:cNvPr id="172" name="PlaceHolder 1"/>
          <p:cNvSpPr>
            <a:spLocks noGrp="1"/>
          </p:cNvSpPr>
          <p:nvPr>
            <p:ph/>
          </p:nvPr>
        </p:nvSpPr>
        <p:spPr>
          <a:xfrm>
            <a:off x="838080" y="1825560"/>
            <a:ext cx="10515240" cy="4764600"/>
          </a:xfrm>
          <a:prstGeom prst="rect">
            <a:avLst/>
          </a:prstGeom>
          <a:noFill/>
          <a:ln w="0">
            <a:noFill/>
          </a:ln>
        </p:spPr>
        <p:txBody>
          <a:bodyPr lIns="91440" tIns="45720" rIns="91440" bIns="45720" anchor="t">
            <a:normAutofit fontScale="96763"/>
          </a:bodyPr>
          <a:lstStyle/>
          <a:p>
            <a:pPr indent="0" defTabSz="914400">
              <a:lnSpc>
                <a:spcPct val="90000"/>
              </a:lnSpc>
              <a:spcBef>
                <a:spcPts val="1001"/>
              </a:spcBef>
              <a:buNone/>
              <a:tabLst>
                <a:tab pos="0" algn="l"/>
              </a:tabLst>
            </a:pPr>
            <a:r>
              <a:rPr lang="ru-RU" sz="2800" b="0" strike="noStrike" spc="-1">
                <a:solidFill>
                  <a:schemeClr val="dk1"/>
                </a:solidFill>
                <a:latin typeface="Cambria"/>
                <a:ea typeface="Cambria"/>
              </a:rPr>
              <a:t>Также существует консольная утилита для работы с сервисами </a:t>
            </a:r>
            <a:r>
              <a:rPr lang="en-US" sz="2800" b="1" strike="noStrike" spc="-1">
                <a:solidFill>
                  <a:schemeClr val="dk1"/>
                </a:solidFill>
                <a:latin typeface="Cambria"/>
                <a:ea typeface="Cambria"/>
              </a:rPr>
              <a:t>sc.exe</a:t>
            </a: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chemeClr val="dk1"/>
                </a:solidFill>
                <a:latin typeface="Cambria"/>
                <a:ea typeface="Cambria"/>
              </a:rPr>
              <a:t>Основные команды:</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en-US" sz="2800" b="0" strike="noStrike" spc="-1">
                <a:solidFill>
                  <a:schemeClr val="dk1"/>
                </a:solidFill>
                <a:latin typeface="Cambria"/>
                <a:ea typeface="Cambria"/>
              </a:rPr>
              <a:t>sc create – </a:t>
            </a:r>
            <a:r>
              <a:rPr lang="ru-RU" sz="2800" b="0" strike="noStrike" spc="-1">
                <a:solidFill>
                  <a:schemeClr val="dk1"/>
                </a:solidFill>
                <a:latin typeface="Cambria"/>
                <a:ea typeface="Cambria"/>
              </a:rPr>
              <a:t>установка сервиса в базу данных</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en-US" sz="2800" b="0" strike="noStrike" spc="-1">
                <a:solidFill>
                  <a:schemeClr val="dk1"/>
                </a:solidFill>
                <a:latin typeface="Cambria"/>
                <a:ea typeface="Cambria"/>
              </a:rPr>
              <a:t>sc start </a:t>
            </a:r>
            <a:r>
              <a:rPr lang="ru-RU" sz="2800" b="0" strike="noStrike" spc="-1">
                <a:solidFill>
                  <a:schemeClr val="dk1"/>
                </a:solidFill>
                <a:latin typeface="Cambria"/>
                <a:ea typeface="Cambria"/>
              </a:rPr>
              <a:t>– запуск сервиса</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en-US" sz="2800" b="0" strike="noStrike" spc="-1">
                <a:solidFill>
                  <a:schemeClr val="dk1"/>
                </a:solidFill>
                <a:latin typeface="Cambria"/>
                <a:ea typeface="Cambria"/>
              </a:rPr>
              <a:t>sc control</a:t>
            </a:r>
            <a:r>
              <a:rPr lang="ru-RU" sz="2800" b="0" strike="noStrike" spc="-1">
                <a:solidFill>
                  <a:schemeClr val="dk1"/>
                </a:solidFill>
                <a:latin typeface="Cambria"/>
                <a:ea typeface="Cambria"/>
              </a:rPr>
              <a:t> – управление сервисом (отправка управляющей команды)</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en-US" sz="2800" b="0" strike="noStrike" spc="-1">
                <a:solidFill>
                  <a:schemeClr val="dk1"/>
                </a:solidFill>
                <a:latin typeface="Cambria"/>
                <a:ea typeface="Cambria"/>
              </a:rPr>
              <a:t>sc stop </a:t>
            </a:r>
            <a:r>
              <a:rPr lang="ru-RU" sz="2800" b="0" strike="noStrike" spc="-1">
                <a:solidFill>
                  <a:schemeClr val="dk1"/>
                </a:solidFill>
                <a:latin typeface="Cambria"/>
                <a:ea typeface="Cambria"/>
              </a:rPr>
              <a:t>– остановка сервиса</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en-US" sz="2800" b="0" strike="noStrike" spc="-1">
                <a:solidFill>
                  <a:schemeClr val="dk1"/>
                </a:solidFill>
                <a:latin typeface="Cambria"/>
                <a:ea typeface="Cambria"/>
              </a:rPr>
              <a:t>sc delete</a:t>
            </a:r>
            <a:r>
              <a:rPr lang="ru-RU" sz="2800" b="0" strike="noStrike" spc="-1">
                <a:solidFill>
                  <a:schemeClr val="dk1"/>
                </a:solidFill>
                <a:latin typeface="Cambria"/>
                <a:ea typeface="Cambria"/>
              </a:rPr>
              <a:t> – удаление сервиса из базы данных</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en-US" sz="2800" b="0" strike="noStrike" spc="-1">
                <a:solidFill>
                  <a:schemeClr val="dk1"/>
                </a:solidFill>
                <a:latin typeface="Cambria"/>
                <a:ea typeface="Cambria"/>
              </a:rPr>
              <a:t>sc query</a:t>
            </a:r>
            <a:r>
              <a:rPr lang="ru-RU" sz="2800" b="0" strike="noStrike" spc="-1">
                <a:solidFill>
                  <a:schemeClr val="dk1"/>
                </a:solidFill>
                <a:latin typeface="Cambria"/>
                <a:ea typeface="Cambria"/>
              </a:rPr>
              <a:t> – определение состояния сервиса</a:t>
            </a: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3" name="Таблица 5"/>
          <p:cNvGraphicFramePr/>
          <p:nvPr/>
        </p:nvGraphicFramePr>
        <p:xfrm>
          <a:off x="990720" y="365040"/>
          <a:ext cx="1021068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Windows-</a:t>
                      </a:r>
                      <a:r>
                        <a:rPr lang="ru-RU" sz="4200" b="0" strike="noStrike" spc="-1">
                          <a:solidFill>
                            <a:schemeClr val="dk1"/>
                          </a:solidFill>
                          <a:latin typeface="Cambria"/>
                          <a:ea typeface="Cambria"/>
                        </a:rPr>
                        <a:t>сервисы</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174"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pic>
        <p:nvPicPr>
          <p:cNvPr id="175" name="Picture 7"/>
          <p:cNvPicPr/>
          <p:nvPr/>
        </p:nvPicPr>
        <p:blipFill>
          <a:blip r:embed="rId2"/>
          <a:stretch/>
        </p:blipFill>
        <p:spPr>
          <a:xfrm>
            <a:off x="2526120" y="2698920"/>
            <a:ext cx="7139880" cy="3280320"/>
          </a:xfrm>
          <a:prstGeom prst="rect">
            <a:avLst/>
          </a:prstGeom>
          <a:ln w="0">
            <a:noFill/>
          </a:ln>
          <a:effectLst>
            <a:outerShdw blurRad="291960" dist="139498" dir="2700000" algn="tl" rotWithShape="0">
              <a:srgbClr val="333333">
                <a:alpha val="65000"/>
              </a:srgbClr>
            </a:outerShdw>
          </a:effectLst>
        </p:spPr>
      </p:pic>
      <p:pic>
        <p:nvPicPr>
          <p:cNvPr id="176" name="Content Placeholder 11"/>
          <p:cNvPicPr/>
          <p:nvPr/>
        </p:nvPicPr>
        <p:blipFill>
          <a:blip r:embed="rId3"/>
          <a:stretch/>
        </p:blipFill>
        <p:spPr>
          <a:xfrm>
            <a:off x="48600" y="1748520"/>
            <a:ext cx="12094200" cy="510120"/>
          </a:xfrm>
          <a:prstGeom prst="rect">
            <a:avLst/>
          </a:prstGeom>
          <a:ln w="0">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7" name="Таблица 5"/>
          <p:cNvGraphicFramePr/>
          <p:nvPr/>
        </p:nvGraphicFramePr>
        <p:xfrm>
          <a:off x="990720" y="365040"/>
          <a:ext cx="1021068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Windows-</a:t>
                      </a:r>
                      <a:r>
                        <a:rPr lang="ru-RU" sz="4200" b="0" strike="noStrike" spc="-1">
                          <a:solidFill>
                            <a:schemeClr val="dk1"/>
                          </a:solidFill>
                          <a:latin typeface="Cambria"/>
                          <a:ea typeface="Cambria"/>
                        </a:rPr>
                        <a:t>сервисы</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178"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pic>
        <p:nvPicPr>
          <p:cNvPr id="179" name="Picture 8"/>
          <p:cNvPicPr/>
          <p:nvPr/>
        </p:nvPicPr>
        <p:blipFill>
          <a:blip r:embed="rId2"/>
          <a:stretch/>
        </p:blipFill>
        <p:spPr>
          <a:xfrm>
            <a:off x="861480" y="1511280"/>
            <a:ext cx="5803560" cy="1917360"/>
          </a:xfrm>
          <a:prstGeom prst="rect">
            <a:avLst/>
          </a:prstGeom>
          <a:ln w="0">
            <a:noFill/>
          </a:ln>
          <a:effectLst>
            <a:outerShdw blurRad="291960" dist="139498" dir="2700000" algn="tl" rotWithShape="0">
              <a:srgbClr val="333333">
                <a:alpha val="65000"/>
              </a:srgbClr>
            </a:outerShdw>
          </a:effectLst>
        </p:spPr>
      </p:pic>
      <p:pic>
        <p:nvPicPr>
          <p:cNvPr id="180" name="Picture 10"/>
          <p:cNvPicPr/>
          <p:nvPr/>
        </p:nvPicPr>
        <p:blipFill>
          <a:blip r:embed="rId3"/>
          <a:stretch/>
        </p:blipFill>
        <p:spPr>
          <a:xfrm>
            <a:off x="5015520" y="2898000"/>
            <a:ext cx="6948000" cy="2262960"/>
          </a:xfrm>
          <a:prstGeom prst="rect">
            <a:avLst/>
          </a:prstGeom>
          <a:ln w="0">
            <a:noFill/>
          </a:ln>
          <a:effectLst>
            <a:outerShdw blurRad="291960" dist="139498" dir="2700000" algn="tl" rotWithShape="0">
              <a:srgbClr val="333333">
                <a:alpha val="65000"/>
              </a:srgbClr>
            </a:outerShdw>
          </a:effectLst>
        </p:spPr>
      </p:pic>
      <p:pic>
        <p:nvPicPr>
          <p:cNvPr id="181" name="Picture 12"/>
          <p:cNvPicPr/>
          <p:nvPr/>
        </p:nvPicPr>
        <p:blipFill>
          <a:blip r:embed="rId4"/>
          <a:stretch/>
        </p:blipFill>
        <p:spPr>
          <a:xfrm>
            <a:off x="402120" y="4465800"/>
            <a:ext cx="5358600" cy="2209680"/>
          </a:xfrm>
          <a:prstGeom prst="rect">
            <a:avLst/>
          </a:prstGeom>
          <a:ln w="0">
            <a:noFill/>
          </a:ln>
          <a:effectLst>
            <a:outerShdw blurRad="291960" dist="139498" dir="2700000" algn="tl" rotWithShape="0">
              <a:srgbClr val="333333">
                <a:alpha val="65000"/>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2" name="Таблица 5"/>
          <p:cNvGraphicFramePr/>
          <p:nvPr/>
        </p:nvGraphicFramePr>
        <p:xfrm>
          <a:off x="990720" y="365040"/>
          <a:ext cx="1021068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Windows-</a:t>
                      </a:r>
                      <a:r>
                        <a:rPr lang="ru-RU" sz="4200" b="0" strike="noStrike" spc="-1">
                          <a:solidFill>
                            <a:schemeClr val="dk1"/>
                          </a:solidFill>
                          <a:latin typeface="Cambria"/>
                          <a:ea typeface="Cambria"/>
                        </a:rPr>
                        <a:t>сервисы</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183"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pic>
        <p:nvPicPr>
          <p:cNvPr id="184" name="Picture 8"/>
          <p:cNvPicPr/>
          <p:nvPr/>
        </p:nvPicPr>
        <p:blipFill>
          <a:blip r:embed="rId2"/>
          <a:stretch/>
        </p:blipFill>
        <p:spPr>
          <a:xfrm>
            <a:off x="842760" y="1511280"/>
            <a:ext cx="5790600" cy="1934280"/>
          </a:xfrm>
          <a:prstGeom prst="rect">
            <a:avLst/>
          </a:prstGeom>
          <a:ln w="0">
            <a:noFill/>
          </a:ln>
          <a:effectLst>
            <a:outerShdw blurRad="291960" dist="139498" dir="2700000" algn="tl" rotWithShape="0">
              <a:srgbClr val="333333">
                <a:alpha val="65000"/>
              </a:srgbClr>
            </a:outerShdw>
          </a:effectLst>
        </p:spPr>
      </p:pic>
      <p:pic>
        <p:nvPicPr>
          <p:cNvPr id="185" name="Picture 12"/>
          <p:cNvPicPr/>
          <p:nvPr/>
        </p:nvPicPr>
        <p:blipFill>
          <a:blip r:embed="rId3"/>
          <a:stretch/>
        </p:blipFill>
        <p:spPr>
          <a:xfrm>
            <a:off x="402120" y="4551840"/>
            <a:ext cx="5827680" cy="2216160"/>
          </a:xfrm>
          <a:prstGeom prst="rect">
            <a:avLst/>
          </a:prstGeom>
          <a:ln w="0">
            <a:noFill/>
          </a:ln>
          <a:effectLst>
            <a:outerShdw blurRad="291960" dist="139498" dir="2700000" algn="tl" rotWithShape="0">
              <a:srgbClr val="333333">
                <a:alpha val="65000"/>
              </a:srgbClr>
            </a:outerShdw>
          </a:effectLst>
        </p:spPr>
      </p:pic>
      <p:pic>
        <p:nvPicPr>
          <p:cNvPr id="186" name="Picture 3"/>
          <p:cNvPicPr/>
          <p:nvPr/>
        </p:nvPicPr>
        <p:blipFill>
          <a:blip r:embed="rId4"/>
          <a:stretch/>
        </p:blipFill>
        <p:spPr>
          <a:xfrm>
            <a:off x="6230160" y="3725640"/>
            <a:ext cx="4500720" cy="704160"/>
          </a:xfrm>
          <a:prstGeom prst="rect">
            <a:avLst/>
          </a:prstGeom>
          <a:ln w="0">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7" name="Таблица 5"/>
          <p:cNvGraphicFramePr/>
          <p:nvPr/>
        </p:nvGraphicFramePr>
        <p:xfrm>
          <a:off x="990720" y="365040"/>
          <a:ext cx="1021068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Linux-</a:t>
                      </a:r>
                      <a:r>
                        <a:rPr lang="ru-RU" sz="4200" b="0" strike="noStrike" spc="-1">
                          <a:solidFill>
                            <a:schemeClr val="dk1"/>
                          </a:solidFill>
                          <a:latin typeface="Cambria"/>
                          <a:ea typeface="Cambria"/>
                        </a:rPr>
                        <a:t>демон</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188"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sp>
        <p:nvSpPr>
          <p:cNvPr id="189" name="PlaceHolder 1"/>
          <p:cNvSpPr>
            <a:spLocks noGrp="1"/>
          </p:cNvSpPr>
          <p:nvPr>
            <p:ph/>
          </p:nvPr>
        </p:nvSpPr>
        <p:spPr>
          <a:xfrm>
            <a:off x="838080" y="1658880"/>
            <a:ext cx="10362960" cy="5122800"/>
          </a:xfrm>
          <a:prstGeom prst="rect">
            <a:avLst/>
          </a:prstGeom>
          <a:noFill/>
          <a:ln w="0">
            <a:noFill/>
          </a:ln>
        </p:spPr>
        <p:txBody>
          <a:bodyPr lIns="91440" tIns="45720" rIns="91440" bIns="45720" anchor="t">
            <a:normAutofit fontScale="90336"/>
          </a:bodyPr>
          <a:lstStyle/>
          <a:p>
            <a:pPr indent="0" defTabSz="914400">
              <a:lnSpc>
                <a:spcPct val="90000"/>
              </a:lnSpc>
              <a:spcBef>
                <a:spcPts val="1001"/>
              </a:spcBef>
              <a:buNone/>
              <a:tabLst>
                <a:tab pos="0" algn="l"/>
              </a:tabLst>
            </a:pPr>
            <a:r>
              <a:rPr lang="ru-RU" sz="2800" b="0" strike="noStrike" spc="-1" dirty="0">
                <a:solidFill>
                  <a:srgbClr val="000000"/>
                </a:solidFill>
                <a:latin typeface="Cambria"/>
                <a:ea typeface="Cambria"/>
              </a:rPr>
              <a:t>Демон (англ. </a:t>
            </a:r>
            <a:r>
              <a:rPr lang="ru-RU" sz="2800" b="0" strike="noStrike" spc="-1" dirty="0" err="1">
                <a:solidFill>
                  <a:srgbClr val="000000"/>
                </a:solidFill>
                <a:latin typeface="Cambria"/>
                <a:ea typeface="Cambria"/>
              </a:rPr>
              <a:t>daemon</a:t>
            </a:r>
            <a:r>
              <a:rPr lang="ru-RU" sz="2800" b="0" strike="noStrike" spc="-1" dirty="0">
                <a:solidFill>
                  <a:srgbClr val="000000"/>
                </a:solidFill>
                <a:latin typeface="Cambria"/>
                <a:ea typeface="Cambria"/>
              </a:rPr>
              <a:t>) – это процесс, обладающий следующими свойствами:</a:t>
            </a:r>
            <a:endParaRPr sz="2800" b="0" strike="noStrike" spc="-1" dirty="0">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ru-RU" sz="2800" b="0" strike="noStrike" spc="-1" dirty="0">
                <a:solidFill>
                  <a:srgbClr val="000000"/>
                </a:solidFill>
                <a:latin typeface="Cambria"/>
                <a:ea typeface="Cambria"/>
              </a:rPr>
              <a:t>Имеет длинный жизненный цикл. Часто демоны создаются во время загрузки системы и работают до момента ее выключения</a:t>
            </a:r>
            <a:endParaRPr sz="2800" b="0" strike="noStrike" spc="-1" dirty="0">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ru-RU" sz="2800" b="0" strike="noStrike" spc="-1" dirty="0">
                <a:solidFill>
                  <a:srgbClr val="000000"/>
                </a:solidFill>
                <a:latin typeface="Cambria"/>
                <a:ea typeface="Cambria"/>
              </a:rPr>
              <a:t>Выполняется в фоновом режиме и не имеет контролирующего терминала</a:t>
            </a:r>
            <a:endParaRPr sz="2800" b="0" strike="noStrike" spc="-1" dirty="0">
              <a:solidFill>
                <a:schemeClr val="dk1"/>
              </a:solidFill>
              <a:latin typeface="Calibri"/>
            </a:endParaRPr>
          </a:p>
          <a:p>
            <a:pPr indent="0" defTabSz="914400">
              <a:lnSpc>
                <a:spcPct val="90000"/>
              </a:lnSpc>
              <a:spcBef>
                <a:spcPts val="1001"/>
              </a:spcBef>
              <a:buNone/>
              <a:tabLst>
                <a:tab pos="0" algn="l"/>
              </a:tabLst>
            </a:pPr>
            <a:r>
              <a:rPr lang="ru-RU" sz="2800" b="0" strike="noStrike" spc="-1" dirty="0">
                <a:solidFill>
                  <a:srgbClr val="000000"/>
                </a:solidFill>
                <a:latin typeface="Cambria"/>
                <a:ea typeface="Cambria"/>
              </a:rPr>
              <a:t>Последняя особенность гарантирует, что ядро не сможет генерировать для такого процесса никаких сигналов, связанных с терминалом или управлением заданиями (таких как SIGINT, SIGTSTP и SIGHUP)</a:t>
            </a:r>
            <a:endParaRPr sz="2800" b="0" strike="noStrike" spc="-1" dirty="0">
              <a:solidFill>
                <a:schemeClr val="dk1"/>
              </a:solidFill>
              <a:latin typeface="Calibri"/>
            </a:endParaRPr>
          </a:p>
          <a:p>
            <a:pPr indent="0" defTabSz="914400">
              <a:lnSpc>
                <a:spcPct val="90000"/>
              </a:lnSpc>
              <a:spcBef>
                <a:spcPts val="1001"/>
              </a:spcBef>
              <a:buNone/>
              <a:tabLst>
                <a:tab pos="0" algn="l"/>
              </a:tabLst>
            </a:pPr>
            <a:r>
              <a:rPr lang="ru-RU" sz="2800" b="0" strike="noStrike" spc="-1" dirty="0">
                <a:solidFill>
                  <a:schemeClr val="dk1"/>
                </a:solidFill>
                <a:latin typeface="Cambria"/>
                <a:ea typeface="Cambria"/>
              </a:rPr>
              <a:t>Названия демонов принято заканчивать буквой d (хотя это не является обязательным правилом)</a:t>
            </a:r>
            <a:endParaRPr sz="2800" b="0" strike="noStrike" spc="-1" dirty="0">
              <a:solidFill>
                <a:schemeClr val="dk1"/>
              </a:solidFill>
              <a:latin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0" name="Таблица 5"/>
          <p:cNvGraphicFramePr/>
          <p:nvPr/>
        </p:nvGraphicFramePr>
        <p:xfrm>
          <a:off x="990720" y="365040"/>
          <a:ext cx="1021068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Linux-</a:t>
                      </a:r>
                      <a:r>
                        <a:rPr lang="ru-RU" sz="4200" b="0" strike="noStrike" spc="-1">
                          <a:solidFill>
                            <a:schemeClr val="dk1"/>
                          </a:solidFill>
                          <a:latin typeface="Cambria"/>
                          <a:ea typeface="Cambria"/>
                        </a:rPr>
                        <a:t>демон</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191"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sp>
        <p:nvSpPr>
          <p:cNvPr id="192" name="PlaceHolder 1"/>
          <p:cNvSpPr>
            <a:spLocks noGrp="1"/>
          </p:cNvSpPr>
          <p:nvPr>
            <p:ph/>
          </p:nvPr>
        </p:nvSpPr>
        <p:spPr>
          <a:xfrm>
            <a:off x="838080" y="1622880"/>
            <a:ext cx="10362960" cy="5122800"/>
          </a:xfrm>
          <a:prstGeom prst="rect">
            <a:avLst/>
          </a:prstGeom>
          <a:noFill/>
          <a:ln w="0">
            <a:noFill/>
          </a:ln>
        </p:spPr>
        <p:txBody>
          <a:bodyPr lIns="91440" tIns="45720" rIns="91440" bIns="45720" anchor="t">
            <a:normAutofit fontScale="77839"/>
          </a:bodyPr>
          <a:lstStyle/>
          <a:p>
            <a:pPr indent="0" defTabSz="914400">
              <a:lnSpc>
                <a:spcPct val="90000"/>
              </a:lnSpc>
              <a:spcBef>
                <a:spcPts val="1001"/>
              </a:spcBef>
              <a:buNone/>
              <a:tabLst>
                <a:tab pos="0" algn="l"/>
              </a:tabLst>
            </a:pPr>
            <a:r>
              <a:rPr lang="ru-RU" sz="2800" b="0" strike="noStrike" spc="-1">
                <a:solidFill>
                  <a:srgbClr val="000000"/>
                </a:solidFill>
                <a:latin typeface="Cambria"/>
                <a:ea typeface="Cambria"/>
              </a:rPr>
              <a:t>Для того чтобы стать демоном, программа должна выполнить следующие шаги:</a:t>
            </a:r>
            <a:endParaRPr sz="2800" b="0" strike="noStrike" spc="-1">
              <a:solidFill>
                <a:schemeClr val="dk1"/>
              </a:solidFill>
              <a:latin typeface="Calibri"/>
            </a:endParaRPr>
          </a:p>
          <a:p>
            <a:pPr defTabSz="914400">
              <a:lnSpc>
                <a:spcPct val="90000"/>
              </a:lnSpc>
              <a:spcBef>
                <a:spcPts val="1001"/>
              </a:spcBef>
              <a:buClr>
                <a:srgbClr val="000000"/>
              </a:buClr>
              <a:buFont typeface="Arial"/>
              <a:buAutoNum type="arabicPeriod"/>
              <a:tabLst>
                <a:tab pos="0" algn="l"/>
              </a:tabLst>
            </a:pPr>
            <a:r>
              <a:rPr lang="ru-RU" sz="2800" b="0" strike="noStrike" spc="-1">
                <a:solidFill>
                  <a:srgbClr val="000000"/>
                </a:solidFill>
                <a:latin typeface="Cambria"/>
                <a:ea typeface="Cambria"/>
              </a:rPr>
              <a:t> Сделать вызов </a:t>
            </a:r>
            <a:r>
              <a:rPr lang="ru-RU" sz="2800" b="1" strike="noStrike" spc="-1">
                <a:solidFill>
                  <a:srgbClr val="000000"/>
                </a:solidFill>
                <a:latin typeface="Cambria"/>
                <a:ea typeface="Cambria"/>
              </a:rPr>
              <a:t>fork</a:t>
            </a:r>
            <a:r>
              <a:rPr lang="ru-RU" sz="2800" b="0" strike="noStrike" spc="-1">
                <a:solidFill>
                  <a:srgbClr val="000000"/>
                </a:solidFill>
                <a:latin typeface="Cambria"/>
                <a:ea typeface="Cambria"/>
              </a:rPr>
              <a:t>, после которого родитель завершается, а потомок продолжает работать (в результате этого демон становится потомком процесса init)</a:t>
            </a: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rgbClr val="000000"/>
                </a:solidFill>
                <a:latin typeface="Cambria"/>
                <a:ea typeface="Cambria"/>
              </a:rPr>
              <a:t>Этот шаг делается по двум следующим причинам:</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ru-RU" sz="2800" b="0" strike="noStrike" spc="-1">
                <a:solidFill>
                  <a:srgbClr val="000000"/>
                </a:solidFill>
                <a:latin typeface="Cambria"/>
                <a:ea typeface="Cambria"/>
              </a:rPr>
              <a:t> Исходя из того, что демон был запущен в командной строке, завершение родителя будет обнаружено командной оболочкой, которая вслед за этим выведет новое приглашение и позволит потомку выполняться в фоновом режиме</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ru-RU" sz="2800" b="0" strike="noStrike" spc="-1">
                <a:solidFill>
                  <a:srgbClr val="000000"/>
                </a:solidFill>
                <a:latin typeface="Cambria"/>
                <a:ea typeface="Cambria"/>
              </a:rPr>
              <a:t> Потомок гарантированно не станет лидером группы процессов, поскольку он наследует PGID от своего родителя и получает свой уникальный идентификатор, который отличается от унаследованного PGID. Это необходимо для успешного выполнения следующего шага</a:t>
            </a:r>
            <a:endParaRPr sz="2800" b="0" strike="noStrike" spc="-1">
              <a:solidFill>
                <a:schemeClr val="dk1"/>
              </a:solidFill>
              <a:latin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3" name="Таблица 5"/>
          <p:cNvGraphicFramePr/>
          <p:nvPr/>
        </p:nvGraphicFramePr>
        <p:xfrm>
          <a:off x="990720" y="365040"/>
          <a:ext cx="1021068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Linux-</a:t>
                      </a:r>
                      <a:r>
                        <a:rPr lang="ru-RU" sz="4200" b="0" strike="noStrike" spc="-1">
                          <a:solidFill>
                            <a:schemeClr val="dk1"/>
                          </a:solidFill>
                          <a:latin typeface="Cambria"/>
                          <a:ea typeface="Cambria"/>
                        </a:rPr>
                        <a:t>демон</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194"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sp>
        <p:nvSpPr>
          <p:cNvPr id="195" name="PlaceHolder 1"/>
          <p:cNvSpPr>
            <a:spLocks noGrp="1"/>
          </p:cNvSpPr>
          <p:nvPr>
            <p:ph/>
          </p:nvPr>
        </p:nvSpPr>
        <p:spPr>
          <a:xfrm>
            <a:off x="838080" y="1622880"/>
            <a:ext cx="10362960" cy="5122800"/>
          </a:xfrm>
          <a:prstGeom prst="rect">
            <a:avLst/>
          </a:prstGeom>
          <a:noFill/>
          <a:ln w="0">
            <a:noFill/>
          </a:ln>
        </p:spPr>
        <p:txBody>
          <a:bodyPr lIns="91440" tIns="45720" rIns="91440" bIns="45720" anchor="t">
            <a:normAutofit fontScale="71769"/>
          </a:bodyPr>
          <a:lstStyle/>
          <a:p>
            <a:pPr indent="0" defTabSz="914400">
              <a:lnSpc>
                <a:spcPct val="90000"/>
              </a:lnSpc>
              <a:spcBef>
                <a:spcPts val="1001"/>
              </a:spcBef>
              <a:buNone/>
              <a:tabLst>
                <a:tab pos="0" algn="l"/>
              </a:tabLst>
            </a:pPr>
            <a:r>
              <a:rPr lang="ru-RU" sz="2800" b="0" strike="noStrike" spc="-1">
                <a:solidFill>
                  <a:srgbClr val="000000"/>
                </a:solidFill>
                <a:latin typeface="Cambria"/>
                <a:ea typeface="Cambria"/>
              </a:rPr>
              <a:t>Для того чтобы стать демоном, программа должна выполнить следующие шаги:</a:t>
            </a: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rgbClr val="000000"/>
                </a:solidFill>
                <a:latin typeface="Cambria"/>
                <a:ea typeface="Cambria"/>
              </a:rPr>
              <a:t>2. Дочерний процесс вызывает </a:t>
            </a:r>
            <a:r>
              <a:rPr lang="ru-RU" sz="2800" b="1" strike="noStrike" spc="-1">
                <a:solidFill>
                  <a:srgbClr val="000000"/>
                </a:solidFill>
                <a:latin typeface="Cambria"/>
                <a:ea typeface="Cambria"/>
              </a:rPr>
              <a:t>setsid</a:t>
            </a:r>
            <a:r>
              <a:rPr lang="ru-RU" sz="2800" b="0" strike="noStrike" spc="-1">
                <a:solidFill>
                  <a:srgbClr val="000000"/>
                </a:solidFill>
                <a:latin typeface="Cambria"/>
                <a:ea typeface="Cambria"/>
              </a:rPr>
              <a:t>, чтобы начать новую сессию и разорвать любые связи с контролирующим терминалом</a:t>
            </a: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rgbClr val="000000"/>
                </a:solidFill>
                <a:latin typeface="Cambria"/>
                <a:ea typeface="Cambria"/>
              </a:rPr>
              <a:t>3. Если после этого демон больше не открывает никаких терминальных устройств, мы можем не волноваться о том, что он восстановит соединение с контролирующим  терминалом. В противном случае нам необходимо сделать так, чтобы терминальное  устройство не стало контролирующим</a:t>
            </a: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rgbClr val="000000"/>
                </a:solidFill>
                <a:latin typeface="Cambria"/>
                <a:ea typeface="Cambria"/>
              </a:rPr>
              <a:t>Это можно сделать двумя способами:</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ru-RU" sz="2800" b="0" strike="noStrike" spc="-1">
                <a:solidFill>
                  <a:srgbClr val="000000"/>
                </a:solidFill>
                <a:latin typeface="Cambria"/>
                <a:ea typeface="Cambria"/>
              </a:rPr>
              <a:t> Указывать флаг O_NOCTTY для любых вызовов </a:t>
            </a:r>
            <a:r>
              <a:rPr lang="ru-RU" sz="2800" b="1" strike="noStrike" spc="-1">
                <a:solidFill>
                  <a:srgbClr val="000000"/>
                </a:solidFill>
                <a:latin typeface="Cambria"/>
                <a:ea typeface="Cambria"/>
              </a:rPr>
              <a:t>open</a:t>
            </a:r>
            <a:r>
              <a:rPr lang="ru-RU" sz="2800" b="0" strike="noStrike" spc="-1">
                <a:solidFill>
                  <a:srgbClr val="000000"/>
                </a:solidFill>
                <a:latin typeface="Cambria"/>
                <a:ea typeface="Cambria"/>
              </a:rPr>
              <a:t>, которые могут открыть терминальное устройство.</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ru-RU" sz="2800" b="0" strike="noStrike" spc="-1">
                <a:solidFill>
                  <a:srgbClr val="000000"/>
                </a:solidFill>
                <a:latin typeface="Cambria"/>
                <a:ea typeface="Cambria"/>
              </a:rPr>
              <a:t> Есть более простой вариант: после </a:t>
            </a:r>
            <a:r>
              <a:rPr lang="ru-RU" sz="2800" b="1" strike="noStrike" spc="-1">
                <a:solidFill>
                  <a:srgbClr val="000000"/>
                </a:solidFill>
                <a:latin typeface="Cambria"/>
                <a:ea typeface="Cambria"/>
              </a:rPr>
              <a:t>setsid</a:t>
            </a:r>
            <a:r>
              <a:rPr lang="ru-RU" sz="2800" b="0" strike="noStrike" spc="-1">
                <a:solidFill>
                  <a:srgbClr val="000000"/>
                </a:solidFill>
                <a:latin typeface="Cambria"/>
                <a:ea typeface="Cambria"/>
              </a:rPr>
              <a:t> можно еще раз сделать вызов </a:t>
            </a:r>
            <a:r>
              <a:rPr lang="ru-RU" sz="2800" b="1" strike="noStrike" spc="-1">
                <a:solidFill>
                  <a:srgbClr val="000000"/>
                </a:solidFill>
                <a:latin typeface="Cambria"/>
                <a:ea typeface="Cambria"/>
              </a:rPr>
              <a:t>fork</a:t>
            </a:r>
            <a:r>
              <a:rPr lang="ru-RU" sz="2800" b="0" strike="noStrike" spc="-1">
                <a:solidFill>
                  <a:srgbClr val="000000"/>
                </a:solidFill>
                <a:latin typeface="Cambria"/>
                <a:ea typeface="Cambria"/>
              </a:rPr>
              <a:t>, опять позволив родителю завершиться, а потомку (правнуку) – продолжить работу. Это гарантирует, что потомок не станет лидером сессии, что делает невозможным повторное соединение с контролирующим терминалом</a:t>
            </a:r>
            <a:endParaRPr sz="2800" b="0" strike="noStrike" spc="-1">
              <a:solidFill>
                <a:schemeClr val="dk1"/>
              </a:solidFill>
              <a:latin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 name="Таблица 5"/>
          <p:cNvGraphicFramePr/>
          <p:nvPr/>
        </p:nvGraphicFramePr>
        <p:xfrm>
          <a:off x="990720" y="365040"/>
          <a:ext cx="1021068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Windows-</a:t>
                      </a:r>
                      <a:r>
                        <a:rPr lang="ru-RU" sz="4200" b="0" strike="noStrike" spc="-1">
                          <a:solidFill>
                            <a:schemeClr val="dk1"/>
                          </a:solidFill>
                          <a:latin typeface="Cambria"/>
                          <a:ea typeface="Cambria"/>
                        </a:rPr>
                        <a:t>сервисы</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77"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sp>
        <p:nvSpPr>
          <p:cNvPr id="78" name="PlaceHolder 1"/>
          <p:cNvSpPr>
            <a:spLocks noGrp="1"/>
          </p:cNvSpPr>
          <p:nvPr>
            <p:ph/>
          </p:nvPr>
        </p:nvSpPr>
        <p:spPr>
          <a:xfrm>
            <a:off x="838080" y="1622880"/>
            <a:ext cx="10362960" cy="5122800"/>
          </a:xfrm>
          <a:prstGeom prst="rect">
            <a:avLst/>
          </a:prstGeom>
          <a:noFill/>
          <a:ln w="0">
            <a:noFill/>
          </a:ln>
        </p:spPr>
        <p:txBody>
          <a:bodyPr lIns="91440" tIns="45720" rIns="91440" bIns="45720" anchor="t">
            <a:normAutofit/>
          </a:bodyPr>
          <a:lstStyle/>
          <a:p>
            <a:pPr indent="0" defTabSz="914400">
              <a:lnSpc>
                <a:spcPct val="90000"/>
              </a:lnSpc>
              <a:spcBef>
                <a:spcPts val="1001"/>
              </a:spcBef>
              <a:buNone/>
              <a:tabLst>
                <a:tab pos="0" algn="l"/>
              </a:tabLst>
            </a:pPr>
            <a:r>
              <a:rPr lang="ru-RU" sz="2800" b="0" strike="noStrike" spc="-1" dirty="0">
                <a:solidFill>
                  <a:srgbClr val="000000"/>
                </a:solidFill>
                <a:latin typeface="Cambria"/>
                <a:ea typeface="Cambria"/>
              </a:rPr>
              <a:t>Обычно сервисы выполняют определенные служебные функции, необходимые для работы приложений или какого-то конкретного приложения. Примером сервиса может служить фоновый процесс, который обеспечивает доступ к базе данных – такие сервисы также называются </a:t>
            </a:r>
            <a:r>
              <a:rPr lang="ru-RU" sz="2800" b="1" strike="noStrike" spc="-1" dirty="0">
                <a:solidFill>
                  <a:srgbClr val="000000"/>
                </a:solidFill>
                <a:latin typeface="Cambria"/>
                <a:ea typeface="Cambria"/>
              </a:rPr>
              <a:t>серверами</a:t>
            </a:r>
            <a:endParaRPr sz="2800" b="0" strike="noStrike" spc="-1" dirty="0">
              <a:solidFill>
                <a:schemeClr val="dk1"/>
              </a:solidFill>
              <a:latin typeface="Calibri"/>
            </a:endParaRPr>
          </a:p>
          <a:p>
            <a:pPr indent="0" defTabSz="914400">
              <a:lnSpc>
                <a:spcPct val="90000"/>
              </a:lnSpc>
              <a:spcBef>
                <a:spcPts val="1001"/>
              </a:spcBef>
              <a:buNone/>
              <a:tabLst>
                <a:tab pos="0" algn="l"/>
              </a:tabLst>
            </a:pPr>
            <a:r>
              <a:rPr lang="ru-RU" sz="2800" b="0" strike="noStrike" spc="-1" dirty="0">
                <a:solidFill>
                  <a:srgbClr val="000000"/>
                </a:solidFill>
                <a:latin typeface="Cambria"/>
                <a:ea typeface="Cambria"/>
              </a:rPr>
              <a:t>Другой тип сервисов – это программы, обеспечивающие доступ к внешним устройствам, такие сервисы называются </a:t>
            </a:r>
            <a:r>
              <a:rPr lang="ru-RU" sz="2800" b="1" strike="noStrike" spc="-1" dirty="0">
                <a:solidFill>
                  <a:srgbClr val="000000"/>
                </a:solidFill>
                <a:latin typeface="Cambria"/>
                <a:ea typeface="Cambria"/>
              </a:rPr>
              <a:t>драйверами</a:t>
            </a:r>
            <a:endParaRPr sz="2800" b="0" strike="noStrike" spc="-1" dirty="0">
              <a:solidFill>
                <a:schemeClr val="dk1"/>
              </a:solidFill>
              <a:latin typeface="Calibri"/>
            </a:endParaRPr>
          </a:p>
          <a:p>
            <a:pPr indent="0" defTabSz="914400">
              <a:lnSpc>
                <a:spcPct val="90000"/>
              </a:lnSpc>
              <a:spcBef>
                <a:spcPts val="1001"/>
              </a:spcBef>
              <a:buNone/>
              <a:tabLst>
                <a:tab pos="0" algn="l"/>
              </a:tabLst>
            </a:pPr>
            <a:r>
              <a:rPr lang="ru-RU" sz="2800" b="0" strike="noStrike" spc="-1" dirty="0">
                <a:solidFill>
                  <a:srgbClr val="000000"/>
                </a:solidFill>
                <a:latin typeface="Cambria"/>
                <a:ea typeface="Cambria"/>
              </a:rPr>
              <a:t>Как сервис также может быть реализован процесс, отслеживающий работу некоторого приложения, такие сервисы также называются </a:t>
            </a:r>
            <a:r>
              <a:rPr lang="ru-RU" sz="2800" b="1" strike="noStrike" spc="-1" dirty="0">
                <a:solidFill>
                  <a:srgbClr val="000000"/>
                </a:solidFill>
                <a:latin typeface="Cambria"/>
                <a:ea typeface="Cambria"/>
              </a:rPr>
              <a:t>мониторами</a:t>
            </a:r>
            <a:endParaRPr sz="2800" b="0" strike="noStrike" spc="-1" dirty="0">
              <a:solidFill>
                <a:schemeClr val="dk1"/>
              </a:solidFill>
              <a:latin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6" name="Таблица 5"/>
          <p:cNvGraphicFramePr/>
          <p:nvPr/>
        </p:nvGraphicFramePr>
        <p:xfrm>
          <a:off x="990720" y="365040"/>
          <a:ext cx="1021068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Linux-</a:t>
                      </a:r>
                      <a:r>
                        <a:rPr lang="ru-RU" sz="4200" b="0" strike="noStrike" spc="-1">
                          <a:solidFill>
                            <a:schemeClr val="dk1"/>
                          </a:solidFill>
                          <a:latin typeface="Cambria"/>
                          <a:ea typeface="Cambria"/>
                        </a:rPr>
                        <a:t>демон</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197"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sp>
        <p:nvSpPr>
          <p:cNvPr id="198" name="PlaceHolder 1"/>
          <p:cNvSpPr>
            <a:spLocks noGrp="1"/>
          </p:cNvSpPr>
          <p:nvPr>
            <p:ph/>
          </p:nvPr>
        </p:nvSpPr>
        <p:spPr>
          <a:xfrm>
            <a:off x="838080" y="1622880"/>
            <a:ext cx="10362960" cy="5122800"/>
          </a:xfrm>
          <a:prstGeom prst="rect">
            <a:avLst/>
          </a:prstGeom>
          <a:noFill/>
          <a:ln w="0">
            <a:noFill/>
          </a:ln>
        </p:spPr>
        <p:txBody>
          <a:bodyPr lIns="91440" tIns="45720" rIns="91440" bIns="45720" anchor="t">
            <a:normAutofit fontScale="81053"/>
          </a:bodyPr>
          <a:lstStyle/>
          <a:p>
            <a:pPr indent="0" defTabSz="914400">
              <a:lnSpc>
                <a:spcPct val="90000"/>
              </a:lnSpc>
              <a:spcBef>
                <a:spcPts val="1001"/>
              </a:spcBef>
              <a:buNone/>
              <a:tabLst>
                <a:tab pos="0" algn="l"/>
              </a:tabLst>
            </a:pPr>
            <a:r>
              <a:rPr lang="ru-RU" sz="2800" b="0" strike="noStrike" spc="-1">
                <a:solidFill>
                  <a:srgbClr val="000000"/>
                </a:solidFill>
                <a:latin typeface="Cambria"/>
                <a:ea typeface="Cambria"/>
              </a:rPr>
              <a:t>Для того чтобы стать демоном, программа должна выполнить следующие шаги:</a:t>
            </a: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rgbClr val="000000"/>
                </a:solidFill>
                <a:latin typeface="Cambria"/>
                <a:ea typeface="Cambria"/>
              </a:rPr>
              <a:t>4. Очистить атрибут </a:t>
            </a:r>
            <a:r>
              <a:rPr lang="ru-RU" sz="2800" b="1" strike="noStrike" spc="-1">
                <a:solidFill>
                  <a:srgbClr val="000000"/>
                </a:solidFill>
                <a:latin typeface="Cambria"/>
                <a:ea typeface="Cambria"/>
              </a:rPr>
              <a:t>umask</a:t>
            </a:r>
            <a:r>
              <a:rPr lang="ru-RU" sz="2800" b="0" strike="noStrike" spc="-1">
                <a:solidFill>
                  <a:srgbClr val="000000"/>
                </a:solidFill>
                <a:latin typeface="Cambria"/>
                <a:ea typeface="Cambria"/>
              </a:rPr>
              <a:t> процесса, чтобы файлы и каталоги, созданные демоном, имели запрашиваемые права доступа</a:t>
            </a: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rgbClr val="000000"/>
                </a:solidFill>
                <a:latin typeface="Cambria"/>
                <a:ea typeface="Cambria"/>
              </a:rPr>
              <a:t>5. Поменять текущий рабочий каталог процесса (обычно на корневой – /)</a:t>
            </a: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rgbClr val="000000"/>
                </a:solidFill>
                <a:latin typeface="Cambria"/>
                <a:ea typeface="Cambria"/>
              </a:rPr>
              <a:t>Это необходимо, поскольку демон обычно выполняется вплоть до выключения системы. Если файловая система, на которой находится его текущий рабочий каталог, не является корневой, она не может быть отключена. Как вариант, в качестве рабочего каталога демон может задействовать то место, где он выполняет свою работу, или воспользоваться значением в конфигурационном файле; главное, чтобы файловая система, в которой находится этот каталог, никогда не нуждалась в отключении</a:t>
            </a:r>
            <a:endParaRPr sz="2800" b="0" strike="noStrike" spc="-1">
              <a:solidFill>
                <a:schemeClr val="dk1"/>
              </a:solidFill>
              <a:latin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9" name="Таблица 5"/>
          <p:cNvGraphicFramePr/>
          <p:nvPr/>
        </p:nvGraphicFramePr>
        <p:xfrm>
          <a:off x="990720" y="365040"/>
          <a:ext cx="1021068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Linux-</a:t>
                      </a:r>
                      <a:r>
                        <a:rPr lang="ru-RU" sz="4200" b="0" strike="noStrike" spc="-1">
                          <a:solidFill>
                            <a:schemeClr val="dk1"/>
                          </a:solidFill>
                          <a:latin typeface="Cambria"/>
                          <a:ea typeface="Cambria"/>
                        </a:rPr>
                        <a:t>демон</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200"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sp>
        <p:nvSpPr>
          <p:cNvPr id="201" name="PlaceHolder 1"/>
          <p:cNvSpPr>
            <a:spLocks noGrp="1"/>
          </p:cNvSpPr>
          <p:nvPr>
            <p:ph/>
          </p:nvPr>
        </p:nvSpPr>
        <p:spPr>
          <a:xfrm>
            <a:off x="838080" y="1622880"/>
            <a:ext cx="10362960" cy="5234760"/>
          </a:xfrm>
          <a:prstGeom prst="rect">
            <a:avLst/>
          </a:prstGeom>
          <a:noFill/>
          <a:ln w="0">
            <a:noFill/>
          </a:ln>
        </p:spPr>
        <p:txBody>
          <a:bodyPr lIns="91440" tIns="45720" rIns="91440" bIns="45720" anchor="t">
            <a:normAutofit fontScale="81053"/>
          </a:bodyPr>
          <a:lstStyle/>
          <a:p>
            <a:pPr indent="0" defTabSz="914400">
              <a:lnSpc>
                <a:spcPct val="90000"/>
              </a:lnSpc>
              <a:spcBef>
                <a:spcPts val="1001"/>
              </a:spcBef>
              <a:buNone/>
              <a:tabLst>
                <a:tab pos="0" algn="l"/>
              </a:tabLst>
            </a:pPr>
            <a:r>
              <a:rPr lang="ru-RU" sz="2800" b="0" strike="noStrike" spc="-1">
                <a:solidFill>
                  <a:srgbClr val="000000"/>
                </a:solidFill>
                <a:latin typeface="Cambria"/>
                <a:ea typeface="Cambria"/>
              </a:rPr>
              <a:t>Для того чтобы стать демоном, программа должна выполнить следующие шаги:</a:t>
            </a: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rgbClr val="000000"/>
                </a:solidFill>
                <a:latin typeface="Cambria"/>
                <a:ea typeface="Cambria"/>
              </a:rPr>
              <a:t>6. Закрыть все открытые файловые дескрипторы, которые демон унаследовал от своего родителя (возможно, некоторые из них необходимо оставить открытыми, поэтому данный шаг является необязательным и может быть откорректирован)</a:t>
            </a: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rgbClr val="000000"/>
                </a:solidFill>
                <a:latin typeface="Cambria"/>
                <a:ea typeface="Cambria"/>
              </a:rPr>
              <a:t>Это делается по целому ряду причин. Поскольку демон потерял свой контролирующий терминал и работает в фоновом режиме, ему больше не нужно хранить дескрипторы с номерами 0, 1 и 2 (если они ссылаются на терминал)</a:t>
            </a: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rgbClr val="000000"/>
                </a:solidFill>
                <a:latin typeface="Cambria"/>
                <a:ea typeface="Cambria"/>
              </a:rPr>
              <a:t>Кроме того, мы не можем отключить  файловую систему, на которой долгоживущий демон удерживает открытыми какие либо файлы. И, следуя обычным правилам, мы должны закрывать неиспользуемые файловые дескрипторы, поскольку их число ограничено</a:t>
            </a:r>
            <a:endParaRPr sz="2800" b="0" strike="noStrike" spc="-1">
              <a:solidFill>
                <a:schemeClr val="dk1"/>
              </a:solidFill>
              <a:latin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2" name="Таблица 5"/>
          <p:cNvGraphicFramePr/>
          <p:nvPr/>
        </p:nvGraphicFramePr>
        <p:xfrm>
          <a:off x="990720" y="365040"/>
          <a:ext cx="1021068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Linux-</a:t>
                      </a:r>
                      <a:r>
                        <a:rPr lang="ru-RU" sz="4200" b="0" strike="noStrike" spc="-1">
                          <a:solidFill>
                            <a:schemeClr val="dk1"/>
                          </a:solidFill>
                          <a:latin typeface="Cambria"/>
                          <a:ea typeface="Cambria"/>
                        </a:rPr>
                        <a:t>демон</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203"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sp>
        <p:nvSpPr>
          <p:cNvPr id="204" name="PlaceHolder 1"/>
          <p:cNvSpPr>
            <a:spLocks noGrp="1"/>
          </p:cNvSpPr>
          <p:nvPr>
            <p:ph/>
          </p:nvPr>
        </p:nvSpPr>
        <p:spPr>
          <a:xfrm>
            <a:off x="838080" y="1622880"/>
            <a:ext cx="10362960" cy="5234760"/>
          </a:xfrm>
          <a:prstGeom prst="rect">
            <a:avLst/>
          </a:prstGeom>
          <a:noFill/>
          <a:ln w="0">
            <a:noFill/>
          </a:ln>
        </p:spPr>
        <p:txBody>
          <a:bodyPr lIns="91440" tIns="45720" rIns="91440" bIns="45720" anchor="t">
            <a:normAutofit fontScale="87480"/>
          </a:bodyPr>
          <a:lstStyle/>
          <a:p>
            <a:pPr indent="0" defTabSz="914400">
              <a:lnSpc>
                <a:spcPct val="90000"/>
              </a:lnSpc>
              <a:spcBef>
                <a:spcPts val="1001"/>
              </a:spcBef>
              <a:buNone/>
              <a:tabLst>
                <a:tab pos="0" algn="l"/>
              </a:tabLst>
            </a:pPr>
            <a:r>
              <a:rPr lang="ru-RU" sz="2800" b="0" strike="noStrike" spc="-1">
                <a:solidFill>
                  <a:srgbClr val="000000"/>
                </a:solidFill>
                <a:latin typeface="Cambria"/>
                <a:ea typeface="Cambria"/>
              </a:rPr>
              <a:t>Для того чтобы стать демоном, программа должна выполнить следующие шаги:</a:t>
            </a: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rgbClr val="000000"/>
                </a:solidFill>
                <a:latin typeface="Cambria"/>
                <a:ea typeface="Cambria"/>
              </a:rPr>
              <a:t>7. Закрыв дескрипторы с номерами 0, 1 и 2, демон обычно перенаправляет их в предварительно открытый файл /dev/null, используя вызов </a:t>
            </a:r>
            <a:r>
              <a:rPr lang="ru-RU" sz="2800" b="1" strike="noStrike" spc="-1">
                <a:solidFill>
                  <a:srgbClr val="000000"/>
                </a:solidFill>
                <a:latin typeface="Cambria"/>
                <a:ea typeface="Cambria"/>
              </a:rPr>
              <a:t>dup2</a:t>
            </a:r>
            <a:r>
              <a:rPr lang="ru-RU" sz="2800" b="0" strike="noStrike" spc="-1">
                <a:solidFill>
                  <a:srgbClr val="000000"/>
                </a:solidFill>
                <a:latin typeface="Cambria"/>
                <a:ea typeface="Cambria"/>
              </a:rPr>
              <a:t> (или похожий)</a:t>
            </a: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rgbClr val="000000"/>
                </a:solidFill>
                <a:latin typeface="Cambria"/>
                <a:ea typeface="Cambria"/>
              </a:rPr>
              <a:t>Это делается по двум причинам:</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ru-RU" sz="2800" b="0" strike="noStrike" spc="-1">
                <a:solidFill>
                  <a:srgbClr val="000000"/>
                </a:solidFill>
                <a:latin typeface="Cambria"/>
                <a:ea typeface="Cambria"/>
              </a:rPr>
              <a:t>Это позволяет избежать ошибки при вызове библиотечных функций, которые выполняют операции ввода/вывода с этими дескрипторами</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ru-RU" sz="2800" b="0" strike="noStrike" spc="-1">
                <a:solidFill>
                  <a:srgbClr val="000000"/>
                </a:solidFill>
                <a:latin typeface="Cambria"/>
                <a:ea typeface="Cambria"/>
              </a:rPr>
              <a:t>Это исключает возможность повторного открытия демоном файлов с помощью дескрипторов 1 или 2, так как библиотечные функции, которые записывают в них данные, ожидают, что эти дескрипторы указывают на потоки stdout (стандартный вывод) и stderr (стандартный вывод ошибок)</a:t>
            </a:r>
            <a:endParaRPr sz="2800" b="0" strike="noStrike" spc="-1">
              <a:solidFill>
                <a:schemeClr val="dk1"/>
              </a:solidFill>
              <a:latin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 name="Таблица 5"/>
          <p:cNvGraphicFramePr/>
          <p:nvPr/>
        </p:nvGraphicFramePr>
        <p:xfrm>
          <a:off x="990720" y="365040"/>
          <a:ext cx="1021068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Linux-</a:t>
                      </a:r>
                      <a:r>
                        <a:rPr lang="ru-RU" sz="4200" b="0" strike="noStrike" spc="-1">
                          <a:solidFill>
                            <a:schemeClr val="dk1"/>
                          </a:solidFill>
                          <a:latin typeface="Cambria"/>
                          <a:ea typeface="Cambria"/>
                        </a:rPr>
                        <a:t>демон</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206"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pic>
        <p:nvPicPr>
          <p:cNvPr id="207" name="Content Placeholder 9"/>
          <p:cNvPicPr/>
          <p:nvPr/>
        </p:nvPicPr>
        <p:blipFill>
          <a:blip r:embed="rId2"/>
          <a:stretch/>
        </p:blipFill>
        <p:spPr>
          <a:xfrm>
            <a:off x="1325520" y="1491120"/>
            <a:ext cx="9540720" cy="2735280"/>
          </a:xfrm>
          <a:prstGeom prst="rect">
            <a:avLst/>
          </a:prstGeom>
          <a:ln w="0">
            <a:noFill/>
          </a:ln>
        </p:spPr>
      </p:pic>
      <p:pic>
        <p:nvPicPr>
          <p:cNvPr id="208" name="Picture 11"/>
          <p:cNvPicPr/>
          <p:nvPr/>
        </p:nvPicPr>
        <p:blipFill>
          <a:blip r:embed="rId3"/>
          <a:srcRect b="44841"/>
          <a:stretch/>
        </p:blipFill>
        <p:spPr>
          <a:xfrm>
            <a:off x="827280" y="4395240"/>
            <a:ext cx="10537200" cy="2158200"/>
          </a:xfrm>
          <a:prstGeom prst="rect">
            <a:avLst/>
          </a:prstGeom>
          <a:ln w="0">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9" name="Таблица 5"/>
          <p:cNvGraphicFramePr/>
          <p:nvPr/>
        </p:nvGraphicFramePr>
        <p:xfrm>
          <a:off x="990720" y="365040"/>
          <a:ext cx="1021068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Linux-</a:t>
                      </a:r>
                      <a:r>
                        <a:rPr lang="ru-RU" sz="4200" b="0" strike="noStrike" spc="-1">
                          <a:solidFill>
                            <a:schemeClr val="dk1"/>
                          </a:solidFill>
                          <a:latin typeface="Cambria"/>
                          <a:ea typeface="Cambria"/>
                        </a:rPr>
                        <a:t>демон</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210"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pic>
        <p:nvPicPr>
          <p:cNvPr id="211" name="Picture 6"/>
          <p:cNvPicPr/>
          <p:nvPr/>
        </p:nvPicPr>
        <p:blipFill>
          <a:blip r:embed="rId2"/>
          <a:stretch/>
        </p:blipFill>
        <p:spPr>
          <a:xfrm>
            <a:off x="1207440" y="1748520"/>
            <a:ext cx="9776880" cy="639720"/>
          </a:xfrm>
          <a:prstGeom prst="rect">
            <a:avLst/>
          </a:prstGeom>
          <a:ln w="0">
            <a:noFill/>
          </a:ln>
        </p:spPr>
      </p:pic>
      <p:pic>
        <p:nvPicPr>
          <p:cNvPr id="212" name="Picture 8"/>
          <p:cNvPicPr/>
          <p:nvPr/>
        </p:nvPicPr>
        <p:blipFill>
          <a:blip r:embed="rId3"/>
          <a:stretch/>
        </p:blipFill>
        <p:spPr>
          <a:xfrm>
            <a:off x="2890080" y="2721600"/>
            <a:ext cx="6411600" cy="1092600"/>
          </a:xfrm>
          <a:prstGeom prst="rect">
            <a:avLst/>
          </a:prstGeom>
          <a:ln w="0">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3" name="Таблица 5"/>
          <p:cNvGraphicFramePr/>
          <p:nvPr/>
        </p:nvGraphicFramePr>
        <p:xfrm>
          <a:off x="990720" y="365040"/>
          <a:ext cx="1021068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Linux-</a:t>
                      </a:r>
                      <a:r>
                        <a:rPr lang="ru-RU" sz="4200" b="0" strike="noStrike" spc="-1">
                          <a:solidFill>
                            <a:schemeClr val="dk1"/>
                          </a:solidFill>
                          <a:latin typeface="Cambria"/>
                          <a:ea typeface="Cambria"/>
                        </a:rPr>
                        <a:t>демон</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214"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sp>
        <p:nvSpPr>
          <p:cNvPr id="215" name="PlaceHolder 1"/>
          <p:cNvSpPr>
            <a:spLocks noGrp="1"/>
          </p:cNvSpPr>
          <p:nvPr>
            <p:ph/>
          </p:nvPr>
        </p:nvSpPr>
        <p:spPr>
          <a:xfrm>
            <a:off x="838080" y="1622880"/>
            <a:ext cx="10362960" cy="5234760"/>
          </a:xfrm>
          <a:prstGeom prst="rect">
            <a:avLst/>
          </a:prstGeom>
          <a:noFill/>
          <a:ln w="0">
            <a:noFill/>
          </a:ln>
        </p:spPr>
        <p:txBody>
          <a:bodyPr lIns="91440" tIns="45720" rIns="91440" bIns="45720" anchor="t">
            <a:normAutofit fontScale="87480" lnSpcReduction="20000"/>
          </a:bodyPr>
          <a:lstStyle/>
          <a:p>
            <a:pPr indent="0" defTabSz="914400">
              <a:lnSpc>
                <a:spcPct val="90000"/>
              </a:lnSpc>
              <a:spcBef>
                <a:spcPts val="1001"/>
              </a:spcBef>
              <a:buNone/>
              <a:tabLst>
                <a:tab pos="0" algn="l"/>
              </a:tabLst>
            </a:pPr>
            <a:r>
              <a:rPr lang="ru-RU" sz="2800" b="0" strike="noStrike" spc="-1">
                <a:solidFill>
                  <a:srgbClr val="000000"/>
                </a:solidFill>
                <a:latin typeface="Cambria"/>
                <a:ea typeface="Cambria"/>
              </a:rPr>
              <a:t>Рекомендации:</a:t>
            </a: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rgbClr val="000000"/>
                </a:solidFill>
                <a:latin typeface="Cambria"/>
                <a:ea typeface="Cambria"/>
              </a:rPr>
              <a:t>Как уже отмечалось выше, процесс-демон обычно завершается во время выключения системы. Для многих стандартных демонов предусмотрены специальные скрипты, которые выполняются, когда система завершает работу</a:t>
            </a: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rgbClr val="000000"/>
                </a:solidFill>
                <a:latin typeface="Cambria"/>
                <a:ea typeface="Cambria"/>
              </a:rPr>
              <a:t>Остальные демоны просто получают сигнал </a:t>
            </a:r>
            <a:r>
              <a:rPr lang="ru-RU" sz="2800" b="1" strike="noStrike" spc="-1">
                <a:solidFill>
                  <a:srgbClr val="000000"/>
                </a:solidFill>
                <a:latin typeface="Cambria"/>
                <a:ea typeface="Cambria"/>
              </a:rPr>
              <a:t>SIGTERM</a:t>
            </a:r>
            <a:r>
              <a:rPr lang="ru-RU" sz="2800" b="0" strike="noStrike" spc="-1">
                <a:solidFill>
                  <a:srgbClr val="000000"/>
                </a:solidFill>
                <a:latin typeface="Cambria"/>
                <a:ea typeface="Cambria"/>
              </a:rPr>
              <a:t>, который при выключении компьютера отправляется процессом </a:t>
            </a:r>
            <a:r>
              <a:rPr lang="ru-RU" sz="2800" b="1" strike="noStrike" spc="-1">
                <a:solidFill>
                  <a:srgbClr val="000000"/>
                </a:solidFill>
                <a:latin typeface="Cambria"/>
                <a:ea typeface="Cambria"/>
              </a:rPr>
              <a:t>init</a:t>
            </a:r>
            <a:r>
              <a:rPr lang="ru-RU" sz="2800" b="0" strike="noStrike" spc="-1">
                <a:solidFill>
                  <a:srgbClr val="000000"/>
                </a:solidFill>
                <a:latin typeface="Cambria"/>
                <a:ea typeface="Cambria"/>
              </a:rPr>
              <a:t> всем своим потомкам. По умолчанию этот сигнал приводит к завершению процесса. Если демону перед этим необходимо освободить какие-либо ресурсы, он должен делать это в обработчике данного сигнала</a:t>
            </a: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rgbClr val="000000"/>
                </a:solidFill>
                <a:latin typeface="Cambria"/>
                <a:ea typeface="Cambria"/>
              </a:rPr>
              <a:t>Эту процедуру следует выполнять как можно быстрее, поскольку через 5 секунд после </a:t>
            </a:r>
            <a:r>
              <a:rPr lang="ru-RU" sz="2800" b="1" strike="noStrike" spc="-1">
                <a:solidFill>
                  <a:srgbClr val="000000"/>
                </a:solidFill>
                <a:latin typeface="Cambria"/>
                <a:ea typeface="Cambria"/>
              </a:rPr>
              <a:t>SIGTERM</a:t>
            </a:r>
            <a:r>
              <a:rPr lang="ru-RU" sz="2800" b="0" strike="noStrike" spc="-1">
                <a:solidFill>
                  <a:srgbClr val="000000"/>
                </a:solidFill>
                <a:latin typeface="Cambria"/>
                <a:ea typeface="Cambria"/>
              </a:rPr>
              <a:t> процесс </a:t>
            </a:r>
            <a:r>
              <a:rPr lang="ru-RU" sz="2800" b="1" strike="noStrike" spc="-1">
                <a:solidFill>
                  <a:srgbClr val="000000"/>
                </a:solidFill>
                <a:latin typeface="Cambria"/>
                <a:ea typeface="Cambria"/>
              </a:rPr>
              <a:t>init</a:t>
            </a:r>
            <a:r>
              <a:rPr lang="ru-RU" sz="2800" b="0" strike="noStrike" spc="-1">
                <a:solidFill>
                  <a:srgbClr val="000000"/>
                </a:solidFill>
                <a:latin typeface="Cambria"/>
                <a:ea typeface="Cambria"/>
              </a:rPr>
              <a:t> отправляет сигнал </a:t>
            </a:r>
            <a:r>
              <a:rPr lang="ru-RU" sz="2800" b="1" strike="noStrike" spc="-1">
                <a:solidFill>
                  <a:srgbClr val="000000"/>
                </a:solidFill>
                <a:latin typeface="Cambria"/>
                <a:ea typeface="Cambria"/>
              </a:rPr>
              <a:t>SIGKILL</a:t>
            </a:r>
            <a:r>
              <a:rPr lang="ru-RU" sz="2800" b="0" strike="noStrike" spc="-1">
                <a:solidFill>
                  <a:srgbClr val="000000"/>
                </a:solidFill>
                <a:latin typeface="Cambria"/>
                <a:ea typeface="Cambria"/>
              </a:rPr>
              <a:t> (это вовсе не означает, что у демона есть 5 секунд процессорного времени на освобождение ресурсов; </a:t>
            </a:r>
            <a:r>
              <a:rPr lang="ru-RU" sz="2800" b="1" strike="noStrike" spc="-1">
                <a:solidFill>
                  <a:srgbClr val="000000"/>
                </a:solidFill>
                <a:latin typeface="Cambria"/>
                <a:ea typeface="Cambria"/>
              </a:rPr>
              <a:t>init</a:t>
            </a:r>
            <a:r>
              <a:rPr lang="ru-RU" sz="2800" b="0" strike="noStrike" spc="-1">
                <a:solidFill>
                  <a:srgbClr val="000000"/>
                </a:solidFill>
                <a:latin typeface="Cambria"/>
                <a:ea typeface="Cambria"/>
              </a:rPr>
              <a:t> шлет эти сигналы всем процессам в системе одновременно, поэтому процедуру очистки в этот момент может выполнять каждый из них)</a:t>
            </a:r>
            <a:endParaRPr sz="2800" b="0" strike="noStrike" spc="-1">
              <a:solidFill>
                <a:schemeClr val="dk1"/>
              </a:solidFill>
              <a:latin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6" name="Таблица 5"/>
          <p:cNvGraphicFramePr/>
          <p:nvPr/>
        </p:nvGraphicFramePr>
        <p:xfrm>
          <a:off x="990720" y="365040"/>
          <a:ext cx="1021068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Linux-</a:t>
                      </a:r>
                      <a:r>
                        <a:rPr lang="ru-RU" sz="4200" b="0" strike="noStrike" spc="-1">
                          <a:solidFill>
                            <a:schemeClr val="dk1"/>
                          </a:solidFill>
                          <a:latin typeface="Cambria"/>
                          <a:ea typeface="Cambria"/>
                        </a:rPr>
                        <a:t>демон</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217"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sp>
        <p:nvSpPr>
          <p:cNvPr id="218" name="PlaceHolder 1"/>
          <p:cNvSpPr>
            <a:spLocks noGrp="1"/>
          </p:cNvSpPr>
          <p:nvPr>
            <p:ph/>
          </p:nvPr>
        </p:nvSpPr>
        <p:spPr>
          <a:xfrm>
            <a:off x="838080" y="1622880"/>
            <a:ext cx="10362960" cy="5234760"/>
          </a:xfrm>
          <a:prstGeom prst="rect">
            <a:avLst/>
          </a:prstGeom>
          <a:noFill/>
          <a:ln w="0">
            <a:noFill/>
          </a:ln>
        </p:spPr>
        <p:txBody>
          <a:bodyPr lIns="91440" tIns="45720" rIns="91440" bIns="45720" anchor="t">
            <a:normAutofit fontScale="87480" lnSpcReduction="20000"/>
          </a:bodyPr>
          <a:lstStyle/>
          <a:p>
            <a:pPr indent="0" defTabSz="914400">
              <a:lnSpc>
                <a:spcPct val="90000"/>
              </a:lnSpc>
              <a:spcBef>
                <a:spcPts val="1001"/>
              </a:spcBef>
              <a:buNone/>
              <a:tabLst>
                <a:tab pos="0" algn="l"/>
              </a:tabLst>
            </a:pPr>
            <a:r>
              <a:rPr lang="ru-RU" sz="2800" b="0" strike="noStrike" spc="-1">
                <a:solidFill>
                  <a:srgbClr val="000000"/>
                </a:solidFill>
                <a:latin typeface="Cambria"/>
                <a:ea typeface="Cambria"/>
              </a:rPr>
              <a:t>Рекомендации:</a:t>
            </a: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chemeClr val="dk1"/>
                </a:solidFill>
                <a:latin typeface="Cambria"/>
                <a:ea typeface="Cambria"/>
              </a:rPr>
              <a:t>Так как демоны имеют длинный жизненный цикл, нам следует особенно тщательно следить не только за потенциальными утечками памяти, но и за файловыми дескрипторами (когда приложению не удается закрыть все файловые дескрипторы, которые оно открыло). Для временного исправления подобных ошибок демон приходится перезапускать заново</a:t>
            </a: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chemeClr val="dk1"/>
                </a:solidFill>
                <a:latin typeface="Cambria"/>
                <a:ea typeface="Cambria"/>
              </a:rPr>
              <a:t>Часто демону необходимо убедиться в том, что </a:t>
            </a:r>
            <a:r>
              <a:rPr lang="ru-RU" sz="2800" b="1" strike="noStrike" spc="-1">
                <a:solidFill>
                  <a:schemeClr val="dk1"/>
                </a:solidFill>
                <a:latin typeface="Cambria"/>
                <a:ea typeface="Cambria"/>
              </a:rPr>
              <a:t>только один его экземпляр активен</a:t>
            </a:r>
            <a:r>
              <a:rPr lang="ru-RU" sz="2800" b="0" strike="noStrike" spc="-1">
                <a:solidFill>
                  <a:schemeClr val="dk1"/>
                </a:solidFill>
                <a:latin typeface="Cambria"/>
                <a:ea typeface="Cambria"/>
              </a:rPr>
              <a:t> в любой заданный момент времени</a:t>
            </a: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rgbClr val="000000"/>
                </a:solidFill>
                <a:latin typeface="Cambria"/>
                <a:ea typeface="Cambria"/>
              </a:rPr>
              <a:t>Обычно это достигается следующим образом: демон создает файл в стандартном каталоге и применяет к нему блокировку для записи. Он удерживает ее на протяжении всего своего существования и удаляет прямо перед завершением. Если попытаться запустить другой экземпляр того же демона, то он не сможет получить блокировку для соответствующего файла и автоматически завершится, понимая: один его экземпляр уже выполняется в системе</a:t>
            </a:r>
            <a:endParaRPr sz="2800" b="0" strike="noStrike" spc="-1">
              <a:solidFill>
                <a:schemeClr val="dk1"/>
              </a:solidFill>
              <a:latin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9" name="Таблица 5"/>
          <p:cNvGraphicFramePr/>
          <p:nvPr/>
        </p:nvGraphicFramePr>
        <p:xfrm>
          <a:off x="990720" y="365040"/>
          <a:ext cx="1021068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Linux-</a:t>
                      </a:r>
                      <a:r>
                        <a:rPr lang="ru-RU" sz="4200" b="0" strike="noStrike" spc="-1">
                          <a:solidFill>
                            <a:schemeClr val="dk1"/>
                          </a:solidFill>
                          <a:latin typeface="Cambria"/>
                          <a:ea typeface="Cambria"/>
                        </a:rPr>
                        <a:t>демон</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220"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sp>
        <p:nvSpPr>
          <p:cNvPr id="221" name="PlaceHolder 1"/>
          <p:cNvSpPr>
            <a:spLocks noGrp="1"/>
          </p:cNvSpPr>
          <p:nvPr>
            <p:ph/>
          </p:nvPr>
        </p:nvSpPr>
        <p:spPr>
          <a:xfrm>
            <a:off x="838080" y="1622880"/>
            <a:ext cx="10362960" cy="5234760"/>
          </a:xfrm>
          <a:prstGeom prst="rect">
            <a:avLst/>
          </a:prstGeom>
          <a:noFill/>
          <a:ln w="0">
            <a:noFill/>
          </a:ln>
        </p:spPr>
        <p:txBody>
          <a:bodyPr lIns="91440" tIns="45720" rIns="91440" bIns="45720" anchor="t">
            <a:normAutofit fontScale="93550"/>
          </a:bodyPr>
          <a:lstStyle/>
          <a:p>
            <a:pPr indent="0" defTabSz="914400">
              <a:lnSpc>
                <a:spcPct val="90000"/>
              </a:lnSpc>
              <a:spcBef>
                <a:spcPts val="1001"/>
              </a:spcBef>
              <a:buNone/>
              <a:tabLst>
                <a:tab pos="0" algn="l"/>
              </a:tabLst>
            </a:pPr>
            <a:r>
              <a:rPr lang="ru-RU" sz="2800" b="0" strike="noStrike" spc="-1" dirty="0">
                <a:solidFill>
                  <a:schemeClr val="dk1"/>
                </a:solidFill>
                <a:latin typeface="Cambria"/>
                <a:ea typeface="Cambria"/>
              </a:rPr>
              <a:t>Конфигурацию принято хранить в каталоге </a:t>
            </a:r>
            <a:r>
              <a:rPr lang="ru-RU" sz="2800" b="1" strike="noStrike" spc="-1" dirty="0">
                <a:solidFill>
                  <a:schemeClr val="dk1"/>
                </a:solidFill>
                <a:latin typeface="Cambria"/>
                <a:ea typeface="Cambria"/>
              </a:rPr>
              <a:t>/</a:t>
            </a:r>
            <a:r>
              <a:rPr lang="ru-RU" sz="2800" b="1" strike="noStrike" spc="-1" dirty="0" err="1">
                <a:solidFill>
                  <a:schemeClr val="dk1"/>
                </a:solidFill>
                <a:latin typeface="Cambria"/>
                <a:ea typeface="Cambria"/>
              </a:rPr>
              <a:t>etc</a:t>
            </a:r>
            <a:r>
              <a:rPr lang="ru-RU" sz="2800" b="1" strike="noStrike" spc="-1" dirty="0">
                <a:solidFill>
                  <a:schemeClr val="dk1"/>
                </a:solidFill>
                <a:latin typeface="Cambria"/>
                <a:ea typeface="Cambria"/>
              </a:rPr>
              <a:t> </a:t>
            </a:r>
            <a:r>
              <a:rPr lang="ru-RU" sz="2800" b="0" strike="noStrike" spc="-1" dirty="0">
                <a:solidFill>
                  <a:schemeClr val="dk1"/>
                </a:solidFill>
                <a:latin typeface="Cambria"/>
                <a:ea typeface="Cambria"/>
              </a:rPr>
              <a:t>или в одном из его подкаталогов, а журнал часто находится в </a:t>
            </a:r>
            <a:r>
              <a:rPr lang="ru-RU" sz="2800" b="1" strike="noStrike" spc="-1" dirty="0">
                <a:solidFill>
                  <a:schemeClr val="dk1"/>
                </a:solidFill>
                <a:latin typeface="Cambria"/>
                <a:ea typeface="Cambria"/>
              </a:rPr>
              <a:t>/</a:t>
            </a:r>
            <a:r>
              <a:rPr lang="ru-RU" sz="2800" b="1" strike="noStrike" spc="-1" dirty="0" err="1">
                <a:solidFill>
                  <a:schemeClr val="dk1"/>
                </a:solidFill>
                <a:latin typeface="Cambria"/>
                <a:ea typeface="Cambria"/>
              </a:rPr>
              <a:t>var</a:t>
            </a:r>
            <a:r>
              <a:rPr lang="ru-RU" sz="2800" b="1" strike="noStrike" spc="-1" dirty="0">
                <a:solidFill>
                  <a:schemeClr val="dk1"/>
                </a:solidFill>
                <a:latin typeface="Cambria"/>
                <a:ea typeface="Cambria"/>
              </a:rPr>
              <a:t>/</a:t>
            </a:r>
            <a:r>
              <a:rPr lang="ru-RU" sz="2800" b="1" strike="noStrike" spc="-1" dirty="0" err="1">
                <a:solidFill>
                  <a:schemeClr val="dk1"/>
                </a:solidFill>
                <a:latin typeface="Cambria"/>
                <a:ea typeface="Cambria"/>
              </a:rPr>
              <a:t>log</a:t>
            </a:r>
            <a:endParaRPr sz="2800" b="0" strike="noStrike" spc="-1" dirty="0">
              <a:solidFill>
                <a:schemeClr val="dk1"/>
              </a:solidFill>
              <a:latin typeface="Calibri"/>
            </a:endParaRPr>
          </a:p>
          <a:p>
            <a:pPr indent="0" defTabSz="914400">
              <a:lnSpc>
                <a:spcPct val="90000"/>
              </a:lnSpc>
              <a:spcBef>
                <a:spcPts val="1001"/>
              </a:spcBef>
              <a:buNone/>
              <a:tabLst>
                <a:tab pos="0" algn="l"/>
              </a:tabLst>
            </a:pPr>
            <a:r>
              <a:rPr lang="ru-RU" sz="2800" b="0" strike="noStrike" spc="-1" dirty="0">
                <a:solidFill>
                  <a:schemeClr val="dk1"/>
                </a:solidFill>
                <a:latin typeface="Cambria"/>
                <a:ea typeface="Cambria"/>
              </a:rPr>
              <a:t>Для работы с демонами в </a:t>
            </a:r>
            <a:r>
              <a:rPr lang="en-US" sz="2800" b="0" strike="noStrike" spc="-1" dirty="0">
                <a:solidFill>
                  <a:schemeClr val="dk1"/>
                </a:solidFill>
                <a:latin typeface="Cambria"/>
                <a:ea typeface="Cambria"/>
              </a:rPr>
              <a:t>Linux </a:t>
            </a:r>
            <a:r>
              <a:rPr lang="ru-RU" sz="2800" b="0" strike="noStrike" spc="-1" dirty="0">
                <a:solidFill>
                  <a:schemeClr val="dk1"/>
                </a:solidFill>
                <a:latin typeface="Cambria"/>
                <a:ea typeface="Cambria"/>
              </a:rPr>
              <a:t>также как и в </a:t>
            </a:r>
            <a:r>
              <a:rPr lang="en-US" sz="2800" b="0" strike="noStrike" spc="-1" dirty="0">
                <a:solidFill>
                  <a:schemeClr val="dk1"/>
                </a:solidFill>
                <a:latin typeface="Cambria"/>
                <a:ea typeface="Cambria"/>
              </a:rPr>
              <a:t>Windows </a:t>
            </a:r>
            <a:r>
              <a:rPr lang="ru-RU" sz="2800" b="0" strike="noStrike" spc="-1" dirty="0">
                <a:solidFill>
                  <a:schemeClr val="dk1"/>
                </a:solidFill>
                <a:latin typeface="Cambria"/>
                <a:ea typeface="Cambria"/>
              </a:rPr>
              <a:t>существует менеджер сервисов: </a:t>
            </a:r>
            <a:r>
              <a:rPr lang="en-US" sz="2800" b="1" strike="noStrike" spc="-1" dirty="0" err="1">
                <a:solidFill>
                  <a:schemeClr val="dk1"/>
                </a:solidFill>
                <a:latin typeface="Cambria"/>
                <a:ea typeface="Cambria"/>
              </a:rPr>
              <a:t>init</a:t>
            </a:r>
            <a:r>
              <a:rPr lang="ru-RU" sz="2800" b="0" strike="noStrike" spc="-1" dirty="0">
                <a:solidFill>
                  <a:schemeClr val="dk1"/>
                </a:solidFill>
                <a:latin typeface="Cambria"/>
                <a:ea typeface="Cambria"/>
              </a:rPr>
              <a:t> (считается устаревшим)</a:t>
            </a:r>
            <a:r>
              <a:rPr lang="en-US" sz="2800" b="0" strike="noStrike" spc="-1" dirty="0">
                <a:solidFill>
                  <a:schemeClr val="dk1"/>
                </a:solidFill>
                <a:latin typeface="Cambria"/>
                <a:ea typeface="Cambria"/>
              </a:rPr>
              <a:t> </a:t>
            </a:r>
            <a:r>
              <a:rPr lang="ru-RU" sz="2800" b="0" strike="noStrike" spc="-1" dirty="0">
                <a:solidFill>
                  <a:schemeClr val="dk1"/>
                </a:solidFill>
                <a:latin typeface="Cambria"/>
                <a:ea typeface="Cambria"/>
              </a:rPr>
              <a:t>или </a:t>
            </a:r>
            <a:r>
              <a:rPr lang="en-US" sz="2800" b="1" strike="noStrike" spc="-1" dirty="0" err="1">
                <a:solidFill>
                  <a:schemeClr val="dk1"/>
                </a:solidFill>
                <a:latin typeface="Cambria"/>
                <a:ea typeface="Cambria"/>
              </a:rPr>
              <a:t>systemd</a:t>
            </a:r>
            <a:r>
              <a:rPr lang="en-US" sz="2800" b="0" strike="noStrike" spc="-1" dirty="0">
                <a:solidFill>
                  <a:schemeClr val="dk1"/>
                </a:solidFill>
                <a:latin typeface="Cambria"/>
                <a:ea typeface="Cambria"/>
              </a:rPr>
              <a:t> (</a:t>
            </a:r>
            <a:r>
              <a:rPr lang="ru-RU" sz="2800" b="0" strike="noStrike" spc="-1" dirty="0">
                <a:solidFill>
                  <a:schemeClr val="dk1"/>
                </a:solidFill>
                <a:latin typeface="Cambria"/>
                <a:ea typeface="Cambria"/>
              </a:rPr>
              <a:t>является более новым)</a:t>
            </a:r>
            <a:endParaRPr sz="2800" b="0" strike="noStrike" spc="-1" dirty="0">
              <a:solidFill>
                <a:schemeClr val="dk1"/>
              </a:solidFill>
              <a:latin typeface="Calibri"/>
            </a:endParaRPr>
          </a:p>
          <a:p>
            <a:pPr indent="0" defTabSz="914400">
              <a:lnSpc>
                <a:spcPct val="90000"/>
              </a:lnSpc>
              <a:spcBef>
                <a:spcPts val="1001"/>
              </a:spcBef>
              <a:buNone/>
              <a:tabLst>
                <a:tab pos="0" algn="l"/>
              </a:tabLst>
            </a:pPr>
            <a:r>
              <a:rPr lang="ru-RU" sz="2800" b="0" strike="noStrike" spc="-1" dirty="0">
                <a:solidFill>
                  <a:schemeClr val="dk1"/>
                </a:solidFill>
                <a:latin typeface="Cambria"/>
                <a:ea typeface="Cambria"/>
              </a:rPr>
              <a:t>Они позволяют настроить автозапуск демонов вместе с запуском операционной системы</a:t>
            </a:r>
            <a:endParaRPr sz="2800" b="0" strike="noStrike" spc="-1" dirty="0">
              <a:solidFill>
                <a:schemeClr val="dk1"/>
              </a:solidFill>
              <a:latin typeface="Calibri"/>
            </a:endParaRPr>
          </a:p>
          <a:p>
            <a:pPr indent="0" defTabSz="914400">
              <a:lnSpc>
                <a:spcPct val="90000"/>
              </a:lnSpc>
              <a:spcBef>
                <a:spcPts val="1001"/>
              </a:spcBef>
              <a:buNone/>
              <a:tabLst>
                <a:tab pos="0" algn="l"/>
              </a:tabLst>
            </a:pPr>
            <a:r>
              <a:rPr lang="ru-RU" sz="2800" b="0" strike="noStrike" spc="-1" dirty="0">
                <a:solidFill>
                  <a:schemeClr val="dk1"/>
                </a:solidFill>
                <a:latin typeface="Cambria"/>
                <a:ea typeface="Cambria"/>
              </a:rPr>
              <a:t>В рамках подсистемы</a:t>
            </a:r>
            <a:r>
              <a:rPr lang="en-US" sz="2800" b="0" strike="noStrike" spc="-1" dirty="0">
                <a:solidFill>
                  <a:schemeClr val="dk1"/>
                </a:solidFill>
                <a:latin typeface="Cambria"/>
                <a:ea typeface="Cambria"/>
              </a:rPr>
              <a:t> Linux </a:t>
            </a:r>
            <a:r>
              <a:rPr lang="ru-RU" sz="2800" b="0" strike="noStrike" spc="-1" dirty="0">
                <a:solidFill>
                  <a:schemeClr val="dk1"/>
                </a:solidFill>
                <a:latin typeface="Cambria"/>
                <a:ea typeface="Cambria"/>
              </a:rPr>
              <a:t>для </a:t>
            </a:r>
            <a:r>
              <a:rPr lang="en-US" sz="2800" b="0" strike="noStrike" spc="-1" dirty="0">
                <a:solidFill>
                  <a:schemeClr val="dk1"/>
                </a:solidFill>
                <a:latin typeface="Cambria"/>
                <a:ea typeface="Cambria"/>
              </a:rPr>
              <a:t>Windows </a:t>
            </a:r>
            <a:r>
              <a:rPr lang="ru-RU" sz="2800" b="0" strike="noStrike" spc="-1" dirty="0">
                <a:solidFill>
                  <a:schemeClr val="dk1"/>
                </a:solidFill>
                <a:latin typeface="Cambria"/>
                <a:ea typeface="Cambria"/>
              </a:rPr>
              <a:t>используется более старый вариант </a:t>
            </a:r>
            <a:r>
              <a:rPr lang="en-US" sz="2800" b="0" strike="noStrike" spc="-1" dirty="0">
                <a:solidFill>
                  <a:schemeClr val="dk1"/>
                </a:solidFill>
                <a:latin typeface="Cambria"/>
                <a:ea typeface="Cambria"/>
              </a:rPr>
              <a:t>– </a:t>
            </a:r>
            <a:r>
              <a:rPr lang="en-US" sz="2800" b="1" strike="noStrike" spc="-1" dirty="0" err="1">
                <a:solidFill>
                  <a:schemeClr val="dk1"/>
                </a:solidFill>
                <a:latin typeface="Cambria"/>
                <a:ea typeface="Cambria"/>
              </a:rPr>
              <a:t>init</a:t>
            </a:r>
            <a:endParaRPr sz="2800" b="0" strike="noStrike" spc="-1" dirty="0">
              <a:solidFill>
                <a:schemeClr val="dk1"/>
              </a:solidFill>
              <a:latin typeface="Calibri"/>
            </a:endParaRPr>
          </a:p>
          <a:p>
            <a:pPr indent="0" defTabSz="914400">
              <a:lnSpc>
                <a:spcPct val="90000"/>
              </a:lnSpc>
              <a:spcBef>
                <a:spcPts val="1001"/>
              </a:spcBef>
              <a:buNone/>
              <a:tabLst>
                <a:tab pos="0" algn="l"/>
              </a:tabLst>
            </a:pPr>
            <a:r>
              <a:rPr lang="ru-RU" sz="2800" b="0" strike="noStrike" spc="-1" dirty="0">
                <a:solidFill>
                  <a:schemeClr val="dk1"/>
                </a:solidFill>
                <a:latin typeface="Cambria"/>
                <a:ea typeface="Cambria"/>
              </a:rPr>
              <a:t>Программы-демоны обычно предоставляют параметры командной строки, которые позволяют указать альтернативные пути вместо стандартных</a:t>
            </a:r>
            <a:endParaRPr sz="2800" b="0" strike="noStrike" spc="-1" dirty="0">
              <a:solidFill>
                <a:schemeClr val="dk1"/>
              </a:solidFill>
              <a:latin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2" name="Таблица 5"/>
          <p:cNvGraphicFramePr/>
          <p:nvPr/>
        </p:nvGraphicFramePr>
        <p:xfrm>
          <a:off x="990720" y="365040"/>
          <a:ext cx="1021068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Linux-</a:t>
                      </a:r>
                      <a:r>
                        <a:rPr lang="ru-RU" sz="4200" b="0" strike="noStrike" spc="-1">
                          <a:solidFill>
                            <a:schemeClr val="dk1"/>
                          </a:solidFill>
                          <a:latin typeface="Cambria"/>
                          <a:ea typeface="Cambria"/>
                        </a:rPr>
                        <a:t>демон</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223"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sp>
        <p:nvSpPr>
          <p:cNvPr id="224" name="PlaceHolder 1"/>
          <p:cNvSpPr>
            <a:spLocks noGrp="1"/>
          </p:cNvSpPr>
          <p:nvPr>
            <p:ph/>
          </p:nvPr>
        </p:nvSpPr>
        <p:spPr>
          <a:xfrm>
            <a:off x="838080" y="1622880"/>
            <a:ext cx="10362960" cy="5234760"/>
          </a:xfrm>
          <a:prstGeom prst="rect">
            <a:avLst/>
          </a:prstGeom>
          <a:noFill/>
          <a:ln w="0">
            <a:noFill/>
          </a:ln>
        </p:spPr>
        <p:txBody>
          <a:bodyPr lIns="91440" tIns="45720" rIns="91440" bIns="45720" anchor="t">
            <a:normAutofit fontScale="93550"/>
          </a:bodyPr>
          <a:lstStyle/>
          <a:p>
            <a:pPr indent="0" defTabSz="914400">
              <a:lnSpc>
                <a:spcPct val="90000"/>
              </a:lnSpc>
              <a:spcBef>
                <a:spcPts val="1001"/>
              </a:spcBef>
              <a:buNone/>
              <a:tabLst>
                <a:tab pos="0" algn="l"/>
              </a:tabLst>
            </a:pPr>
            <a:r>
              <a:rPr lang="ru-RU" sz="2800" b="0" strike="noStrike" spc="-1" dirty="0">
                <a:solidFill>
                  <a:srgbClr val="000000"/>
                </a:solidFill>
                <a:latin typeface="Cambria"/>
                <a:ea typeface="Cambria"/>
              </a:rPr>
              <a:t>При использовании менеджера </a:t>
            </a:r>
            <a:r>
              <a:rPr lang="en-US" sz="2800" b="1" strike="noStrike" spc="-1" dirty="0" err="1">
                <a:solidFill>
                  <a:srgbClr val="000000"/>
                </a:solidFill>
                <a:latin typeface="Cambria"/>
                <a:ea typeface="Cambria"/>
              </a:rPr>
              <a:t>init</a:t>
            </a:r>
            <a:r>
              <a:rPr lang="en-US" sz="2800" b="0" strike="noStrike" spc="-1" dirty="0">
                <a:solidFill>
                  <a:srgbClr val="000000"/>
                </a:solidFill>
                <a:latin typeface="Cambria"/>
                <a:ea typeface="Cambria"/>
              </a:rPr>
              <a:t>:</a:t>
            </a:r>
            <a:endParaRPr sz="2800" b="0" strike="noStrike" spc="-1" dirty="0">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ru-RU" sz="2800" b="0" strike="noStrike" spc="-1" dirty="0">
                <a:solidFill>
                  <a:srgbClr val="000000"/>
                </a:solidFill>
                <a:latin typeface="Cambria"/>
                <a:ea typeface="Cambria"/>
              </a:rPr>
              <a:t>Каталог с конфигурационными файлами сервиса должен располагаться по пути </a:t>
            </a:r>
            <a:r>
              <a:rPr lang="ru-RU" sz="2800" b="1" strike="noStrike" spc="-1" dirty="0">
                <a:solidFill>
                  <a:srgbClr val="000000"/>
                </a:solidFill>
                <a:latin typeface="Cambria"/>
                <a:ea typeface="Cambria"/>
              </a:rPr>
              <a:t>/</a:t>
            </a:r>
            <a:r>
              <a:rPr lang="en-US" sz="2800" b="1" strike="noStrike" spc="-1" dirty="0" err="1">
                <a:solidFill>
                  <a:srgbClr val="000000"/>
                </a:solidFill>
                <a:latin typeface="Cambria"/>
                <a:ea typeface="Cambria"/>
              </a:rPr>
              <a:t>etc</a:t>
            </a:r>
            <a:r>
              <a:rPr lang="en-US" sz="2800" b="1" strike="noStrike" spc="-1" dirty="0">
                <a:solidFill>
                  <a:srgbClr val="000000"/>
                </a:solidFill>
                <a:latin typeface="Cambria"/>
                <a:ea typeface="Cambria"/>
              </a:rPr>
              <a:t>/&lt;</a:t>
            </a:r>
            <a:r>
              <a:rPr lang="ru-RU" sz="2800" b="1" strike="noStrike" spc="-1" dirty="0">
                <a:solidFill>
                  <a:srgbClr val="000000"/>
                </a:solidFill>
                <a:latin typeface="Cambria"/>
                <a:ea typeface="Cambria"/>
              </a:rPr>
              <a:t>имя демона</a:t>
            </a:r>
            <a:r>
              <a:rPr lang="en-US" sz="2800" b="1" strike="noStrike" spc="-1" dirty="0">
                <a:solidFill>
                  <a:srgbClr val="000000"/>
                </a:solidFill>
                <a:latin typeface="Cambria"/>
                <a:ea typeface="Cambria"/>
              </a:rPr>
              <a:t>&gt;</a:t>
            </a:r>
            <a:endParaRPr sz="2800" b="0" strike="noStrike" spc="-1" dirty="0">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ru-RU" sz="2800" b="0" strike="noStrike" spc="-1" dirty="0">
                <a:solidFill>
                  <a:srgbClr val="000000"/>
                </a:solidFill>
                <a:latin typeface="Cambria"/>
                <a:ea typeface="Cambria"/>
              </a:rPr>
              <a:t>Каталог приложения расположить по пути </a:t>
            </a:r>
            <a:r>
              <a:rPr lang="ru-RU" sz="2800" b="1" strike="noStrike" spc="-1" dirty="0">
                <a:solidFill>
                  <a:srgbClr val="000000"/>
                </a:solidFill>
                <a:latin typeface="Cambria"/>
                <a:ea typeface="Cambria"/>
              </a:rPr>
              <a:t>/</a:t>
            </a:r>
            <a:r>
              <a:rPr lang="en-US" sz="2800" b="1" strike="noStrike" spc="-1" dirty="0" err="1">
                <a:solidFill>
                  <a:srgbClr val="000000"/>
                </a:solidFill>
                <a:latin typeface="Cambria"/>
                <a:ea typeface="Cambria"/>
              </a:rPr>
              <a:t>sbin</a:t>
            </a:r>
            <a:r>
              <a:rPr lang="en-US" sz="2800" b="1" strike="noStrike" spc="-1" dirty="0">
                <a:solidFill>
                  <a:srgbClr val="000000"/>
                </a:solidFill>
                <a:latin typeface="Cambria"/>
                <a:ea typeface="Cambria"/>
              </a:rPr>
              <a:t>/&lt;</a:t>
            </a:r>
            <a:r>
              <a:rPr lang="ru-RU" sz="2800" b="1" strike="noStrike" spc="-1" dirty="0">
                <a:solidFill>
                  <a:srgbClr val="000000"/>
                </a:solidFill>
                <a:latin typeface="Cambria"/>
                <a:ea typeface="Cambria"/>
              </a:rPr>
              <a:t>имя демона</a:t>
            </a:r>
            <a:r>
              <a:rPr lang="en-US" sz="2800" b="1" strike="noStrike" spc="-1" dirty="0">
                <a:solidFill>
                  <a:srgbClr val="000000"/>
                </a:solidFill>
                <a:latin typeface="Cambria"/>
                <a:ea typeface="Cambria"/>
              </a:rPr>
              <a:t>&gt;</a:t>
            </a:r>
            <a:endParaRPr sz="2800" b="0" strike="noStrike" spc="-1" dirty="0">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ru-RU" sz="2800" b="0" strike="noStrike" spc="-1" dirty="0">
                <a:solidFill>
                  <a:srgbClr val="000000"/>
                </a:solidFill>
                <a:latin typeface="Cambria"/>
                <a:ea typeface="Cambria"/>
              </a:rPr>
              <a:t>Файлы со значениями по умолчанию для скрипта</a:t>
            </a:r>
            <a:endParaRPr sz="2800" b="0" strike="noStrike" spc="-1" dirty="0">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ru-RU" sz="2800" b="0" strike="noStrike" spc="-1" dirty="0">
                <a:solidFill>
                  <a:srgbClr val="000000"/>
                </a:solidFill>
                <a:latin typeface="Cambria"/>
                <a:ea typeface="Cambria"/>
              </a:rPr>
              <a:t>Скрипт с настройками управления демоном должны располагаться в каталоге </a:t>
            </a:r>
            <a:r>
              <a:rPr lang="ru-RU" sz="2800" b="1" strike="noStrike" spc="-1" dirty="0">
                <a:solidFill>
                  <a:srgbClr val="000000"/>
                </a:solidFill>
                <a:latin typeface="Cambria"/>
                <a:ea typeface="Cambria"/>
              </a:rPr>
              <a:t>/</a:t>
            </a:r>
            <a:r>
              <a:rPr lang="en-US" sz="2800" b="1" strike="noStrike" spc="-1" dirty="0" err="1">
                <a:solidFill>
                  <a:srgbClr val="000000"/>
                </a:solidFill>
                <a:latin typeface="Cambria"/>
                <a:ea typeface="Cambria"/>
              </a:rPr>
              <a:t>etc</a:t>
            </a:r>
            <a:r>
              <a:rPr lang="en-US" sz="2800" b="1" strike="noStrike" spc="-1" dirty="0">
                <a:solidFill>
                  <a:srgbClr val="000000"/>
                </a:solidFill>
                <a:latin typeface="Cambria"/>
                <a:ea typeface="Cambria"/>
              </a:rPr>
              <a:t>/</a:t>
            </a:r>
            <a:r>
              <a:rPr lang="en-US" sz="2800" b="1" strike="noStrike" spc="-1" dirty="0" err="1">
                <a:solidFill>
                  <a:srgbClr val="000000"/>
                </a:solidFill>
                <a:latin typeface="Cambria"/>
                <a:ea typeface="Cambria"/>
              </a:rPr>
              <a:t>init.d</a:t>
            </a:r>
            <a:r>
              <a:rPr lang="ru-RU" sz="2800" b="1" strike="noStrike" spc="-1" dirty="0">
                <a:solidFill>
                  <a:srgbClr val="000000"/>
                </a:solidFill>
                <a:latin typeface="Cambria"/>
                <a:ea typeface="Cambria"/>
              </a:rPr>
              <a:t>/</a:t>
            </a:r>
            <a:r>
              <a:rPr lang="en-US" sz="2800" b="1" strike="noStrike" spc="-1" dirty="0">
                <a:solidFill>
                  <a:srgbClr val="000000"/>
                </a:solidFill>
                <a:latin typeface="Cambria"/>
                <a:ea typeface="Cambria"/>
              </a:rPr>
              <a:t>&lt;</a:t>
            </a:r>
            <a:r>
              <a:rPr lang="ru-RU" sz="2800" b="1" strike="noStrike" spc="-1" dirty="0">
                <a:solidFill>
                  <a:srgbClr val="000000"/>
                </a:solidFill>
                <a:latin typeface="Cambria"/>
                <a:ea typeface="Cambria"/>
              </a:rPr>
              <a:t>имя демона</a:t>
            </a:r>
            <a:r>
              <a:rPr lang="en-US" sz="2800" b="1" strike="noStrike" spc="-1" dirty="0">
                <a:solidFill>
                  <a:srgbClr val="000000"/>
                </a:solidFill>
                <a:latin typeface="Cambria"/>
                <a:ea typeface="Cambria"/>
              </a:rPr>
              <a:t>&gt;</a:t>
            </a:r>
            <a:endParaRPr sz="2800" b="0" strike="noStrike" spc="-1" dirty="0">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ru-RU" sz="2800" b="0" strike="noStrike" spc="-1" dirty="0">
                <a:solidFill>
                  <a:srgbClr val="000000"/>
                </a:solidFill>
                <a:latin typeface="Cambria"/>
                <a:ea typeface="Cambria"/>
              </a:rPr>
              <a:t>Файлы журналов должны находиться в каталоге </a:t>
            </a:r>
            <a:r>
              <a:rPr lang="en-US" sz="2800" b="1" strike="noStrike" spc="-1" dirty="0">
                <a:solidFill>
                  <a:schemeClr val="dk1"/>
                </a:solidFill>
                <a:latin typeface="Cambria"/>
                <a:ea typeface="Cambria"/>
              </a:rPr>
              <a:t>/var/log</a:t>
            </a:r>
            <a:endParaRPr sz="2800" b="0" strike="noStrike" spc="-1" dirty="0">
              <a:solidFill>
                <a:schemeClr val="dk1"/>
              </a:solidFill>
              <a:latin typeface="Calibri"/>
            </a:endParaRPr>
          </a:p>
          <a:p>
            <a:pPr indent="0" defTabSz="914400">
              <a:lnSpc>
                <a:spcPct val="90000"/>
              </a:lnSpc>
              <a:spcBef>
                <a:spcPts val="1001"/>
              </a:spcBef>
              <a:buNone/>
              <a:tabLst>
                <a:tab pos="0" algn="l"/>
              </a:tabLst>
            </a:pPr>
            <a:r>
              <a:rPr lang="ru-RU" sz="2800" b="0" strike="noStrike" spc="-1" dirty="0">
                <a:solidFill>
                  <a:srgbClr val="000000"/>
                </a:solidFill>
                <a:latin typeface="Cambria"/>
                <a:ea typeface="Cambria"/>
              </a:rPr>
              <a:t>Первый и последний пункты не являются требованиями, а скорее общепринятыми практиками при создании системных служб</a:t>
            </a:r>
            <a:endParaRPr sz="2800" b="0" strike="noStrike" spc="-1" dirty="0">
              <a:solidFill>
                <a:schemeClr val="dk1"/>
              </a:solidFill>
              <a:latin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 name="Таблица 5"/>
          <p:cNvGraphicFramePr/>
          <p:nvPr/>
        </p:nvGraphicFramePr>
        <p:xfrm>
          <a:off x="990720" y="365040"/>
          <a:ext cx="1021068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Linux-</a:t>
                      </a:r>
                      <a:r>
                        <a:rPr lang="ru-RU" sz="4200" b="0" strike="noStrike" spc="-1">
                          <a:solidFill>
                            <a:schemeClr val="dk1"/>
                          </a:solidFill>
                          <a:latin typeface="Cambria"/>
                          <a:ea typeface="Cambria"/>
                        </a:rPr>
                        <a:t>демон</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226"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sp>
        <p:nvSpPr>
          <p:cNvPr id="227" name="PlaceHolder 1"/>
          <p:cNvSpPr>
            <a:spLocks noGrp="1"/>
          </p:cNvSpPr>
          <p:nvPr>
            <p:ph/>
          </p:nvPr>
        </p:nvSpPr>
        <p:spPr>
          <a:xfrm>
            <a:off x="838080" y="1622880"/>
            <a:ext cx="10362960" cy="5234760"/>
          </a:xfrm>
          <a:prstGeom prst="rect">
            <a:avLst/>
          </a:prstGeom>
          <a:noFill/>
          <a:ln w="0">
            <a:noFill/>
          </a:ln>
        </p:spPr>
        <p:txBody>
          <a:bodyPr lIns="91440" tIns="45720" rIns="91440" bIns="45720" anchor="t">
            <a:normAutofit fontScale="81053"/>
          </a:bodyPr>
          <a:lstStyle/>
          <a:p>
            <a:pPr indent="0" defTabSz="914400">
              <a:lnSpc>
                <a:spcPct val="90000"/>
              </a:lnSpc>
              <a:spcBef>
                <a:spcPts val="1001"/>
              </a:spcBef>
              <a:buNone/>
              <a:tabLst>
                <a:tab pos="0" algn="l"/>
              </a:tabLst>
            </a:pPr>
            <a:r>
              <a:rPr lang="ru-RU" sz="2800" b="0" strike="noStrike" spc="-1">
                <a:solidFill>
                  <a:srgbClr val="000000"/>
                </a:solidFill>
                <a:latin typeface="Cambria"/>
                <a:ea typeface="Cambria"/>
              </a:rPr>
              <a:t>INIT скрипт может иметь следующие состояния:</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ru-RU" sz="2800" b="0" strike="noStrike" spc="-1">
                <a:solidFill>
                  <a:srgbClr val="000000"/>
                </a:solidFill>
                <a:latin typeface="Cambria"/>
                <a:ea typeface="Cambria"/>
              </a:rPr>
              <a:t>start </a:t>
            </a:r>
            <a:r>
              <a:rPr lang="en-US" sz="2800" b="0" strike="noStrike" spc="-1">
                <a:solidFill>
                  <a:srgbClr val="000000"/>
                </a:solidFill>
                <a:latin typeface="Cambria"/>
                <a:ea typeface="Cambria"/>
              </a:rPr>
              <a:t>–</a:t>
            </a:r>
            <a:r>
              <a:rPr lang="ru-RU" sz="2800" b="0" strike="noStrike" spc="-1">
                <a:solidFill>
                  <a:srgbClr val="000000"/>
                </a:solidFill>
                <a:latin typeface="Cambria"/>
                <a:ea typeface="Cambria"/>
              </a:rPr>
              <a:t> служит</a:t>
            </a:r>
            <a:r>
              <a:rPr lang="en-US" sz="2800" b="0" strike="noStrike" spc="-1">
                <a:solidFill>
                  <a:srgbClr val="000000"/>
                </a:solidFill>
                <a:latin typeface="Cambria"/>
                <a:ea typeface="Cambria"/>
              </a:rPr>
              <a:t> </a:t>
            </a:r>
            <a:r>
              <a:rPr lang="ru-RU" sz="2800" b="0" strike="noStrike" spc="-1">
                <a:solidFill>
                  <a:srgbClr val="000000"/>
                </a:solidFill>
                <a:latin typeface="Cambria"/>
                <a:ea typeface="Cambria"/>
              </a:rPr>
              <a:t>командой для запуска службы</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ru-RU" sz="2800" b="0" strike="noStrike" spc="-1">
                <a:solidFill>
                  <a:srgbClr val="000000"/>
                </a:solidFill>
                <a:latin typeface="Cambria"/>
                <a:ea typeface="Cambria"/>
              </a:rPr>
              <a:t>stop </a:t>
            </a:r>
            <a:r>
              <a:rPr lang="en-US" sz="2800" b="0" strike="noStrike" spc="-1">
                <a:solidFill>
                  <a:srgbClr val="000000"/>
                </a:solidFill>
                <a:latin typeface="Cambria"/>
                <a:ea typeface="Cambria"/>
              </a:rPr>
              <a:t>–</a:t>
            </a:r>
            <a:r>
              <a:rPr lang="ru-RU" sz="2800" b="0" strike="noStrike" spc="-1">
                <a:solidFill>
                  <a:srgbClr val="000000"/>
                </a:solidFill>
                <a:latin typeface="Cambria"/>
                <a:ea typeface="Cambria"/>
              </a:rPr>
              <a:t> выполняет остановку службы</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ru-RU" sz="2800" b="0" strike="noStrike" spc="-1">
                <a:solidFill>
                  <a:srgbClr val="000000"/>
                </a:solidFill>
                <a:latin typeface="Cambria"/>
                <a:ea typeface="Cambria"/>
              </a:rPr>
              <a:t>restart </a:t>
            </a:r>
            <a:r>
              <a:rPr lang="en-US" sz="2800" b="0" strike="noStrike" spc="-1">
                <a:solidFill>
                  <a:srgbClr val="000000"/>
                </a:solidFill>
                <a:latin typeface="Cambria"/>
                <a:ea typeface="Cambria"/>
              </a:rPr>
              <a:t>–</a:t>
            </a:r>
            <a:r>
              <a:rPr lang="ru-RU" sz="2800" b="0" strike="noStrike" spc="-1">
                <a:solidFill>
                  <a:srgbClr val="000000"/>
                </a:solidFill>
                <a:latin typeface="Cambria"/>
                <a:ea typeface="Cambria"/>
              </a:rPr>
              <a:t> перезапуск службы, а по факту </a:t>
            </a:r>
            <a:r>
              <a:rPr lang="en-US" sz="2800" b="0" strike="noStrike" spc="-1">
                <a:solidFill>
                  <a:srgbClr val="000000"/>
                </a:solidFill>
                <a:latin typeface="Cambria"/>
                <a:ea typeface="Cambria"/>
              </a:rPr>
              <a:t>–</a:t>
            </a:r>
            <a:r>
              <a:rPr lang="ru-RU" sz="2800" b="0" strike="noStrike" spc="-1">
                <a:solidFill>
                  <a:srgbClr val="000000"/>
                </a:solidFill>
                <a:latin typeface="Cambria"/>
                <a:ea typeface="Cambria"/>
              </a:rPr>
              <a:t> остановка и затем запуск сервиса</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ru-RU" sz="2800" b="0" strike="noStrike" spc="-1">
                <a:solidFill>
                  <a:srgbClr val="000000"/>
                </a:solidFill>
                <a:latin typeface="Cambria"/>
                <a:ea typeface="Cambria"/>
              </a:rPr>
              <a:t>reload </a:t>
            </a:r>
            <a:r>
              <a:rPr lang="en-US" sz="2800" b="0" strike="noStrike" spc="-1">
                <a:solidFill>
                  <a:srgbClr val="000000"/>
                </a:solidFill>
                <a:latin typeface="Cambria"/>
                <a:ea typeface="Cambria"/>
              </a:rPr>
              <a:t>–</a:t>
            </a:r>
            <a:r>
              <a:rPr lang="ru-RU" sz="2800" b="0" strike="noStrike" spc="-1">
                <a:solidFill>
                  <a:srgbClr val="000000"/>
                </a:solidFill>
                <a:latin typeface="Cambria"/>
                <a:ea typeface="Cambria"/>
              </a:rPr>
              <a:t> перезагрузка службы, т.е</a:t>
            </a:r>
            <a:r>
              <a:rPr lang="en-US" sz="2800" b="0" strike="noStrike" spc="-1">
                <a:solidFill>
                  <a:srgbClr val="000000"/>
                </a:solidFill>
                <a:latin typeface="Cambria"/>
                <a:ea typeface="Cambria"/>
              </a:rPr>
              <a:t>.</a:t>
            </a:r>
            <a:r>
              <a:rPr lang="ru-RU" sz="2800" b="0" strike="noStrike" spc="-1">
                <a:solidFill>
                  <a:srgbClr val="000000"/>
                </a:solidFill>
                <a:latin typeface="Cambria"/>
                <a:ea typeface="Cambria"/>
              </a:rPr>
              <a:t> команда для перечитывания конфигурации без перезапуска или остановки службы</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ru-RU" sz="2800" b="0" strike="noStrike" spc="-1">
                <a:solidFill>
                  <a:srgbClr val="000000"/>
                </a:solidFill>
                <a:latin typeface="Cambria"/>
                <a:ea typeface="Cambria"/>
              </a:rPr>
              <a:t>force-reload </a:t>
            </a:r>
            <a:r>
              <a:rPr lang="en-US" sz="2800" b="0" strike="noStrike" spc="-1">
                <a:solidFill>
                  <a:srgbClr val="000000"/>
                </a:solidFill>
                <a:latin typeface="Cambria"/>
                <a:ea typeface="Cambria"/>
              </a:rPr>
              <a:t>–</a:t>
            </a:r>
            <a:r>
              <a:rPr lang="ru-RU" sz="2800" b="0" strike="noStrike" spc="-1">
                <a:solidFill>
                  <a:srgbClr val="000000"/>
                </a:solidFill>
                <a:latin typeface="Cambria"/>
                <a:ea typeface="Cambria"/>
              </a:rPr>
              <a:t> перезагрузка конфигурации (перечитать конфиг), если служба поддерживает это. в противном случае </a:t>
            </a:r>
            <a:r>
              <a:rPr lang="en-US" sz="2800" b="0" strike="noStrike" spc="-1">
                <a:solidFill>
                  <a:srgbClr val="000000"/>
                </a:solidFill>
                <a:latin typeface="Cambria"/>
                <a:ea typeface="Cambria"/>
              </a:rPr>
              <a:t>–</a:t>
            </a:r>
            <a:r>
              <a:rPr lang="ru-RU" sz="2800" b="0" strike="noStrike" spc="-1">
                <a:solidFill>
                  <a:srgbClr val="000000"/>
                </a:solidFill>
                <a:latin typeface="Cambria"/>
                <a:ea typeface="Cambria"/>
              </a:rPr>
              <a:t> выполнит</a:t>
            </a:r>
            <a:r>
              <a:rPr lang="en-US" sz="2800" b="0" strike="noStrike" spc="-1">
                <a:solidFill>
                  <a:srgbClr val="000000"/>
                </a:solidFill>
                <a:latin typeface="Cambria"/>
                <a:ea typeface="Cambria"/>
              </a:rPr>
              <a:t> </a:t>
            </a:r>
            <a:r>
              <a:rPr lang="ru-RU" sz="2800" b="0" strike="noStrike" spc="-1">
                <a:solidFill>
                  <a:srgbClr val="000000"/>
                </a:solidFill>
                <a:latin typeface="Cambria"/>
                <a:ea typeface="Cambria"/>
              </a:rPr>
              <a:t>перезапуск службы</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ru-RU" sz="2800" b="0" strike="noStrike" spc="-1">
                <a:solidFill>
                  <a:srgbClr val="000000"/>
                </a:solidFill>
                <a:latin typeface="Cambria"/>
                <a:ea typeface="Cambria"/>
              </a:rPr>
              <a:t>status </a:t>
            </a:r>
            <a:r>
              <a:rPr lang="en-US" sz="2800" b="0" strike="noStrike" spc="-1">
                <a:solidFill>
                  <a:srgbClr val="000000"/>
                </a:solidFill>
                <a:latin typeface="Cambria"/>
                <a:ea typeface="Cambria"/>
              </a:rPr>
              <a:t>–</a:t>
            </a:r>
            <a:r>
              <a:rPr lang="ru-RU" sz="2800" b="0" strike="noStrike" spc="-1">
                <a:solidFill>
                  <a:srgbClr val="000000"/>
                </a:solidFill>
                <a:latin typeface="Cambria"/>
                <a:ea typeface="Cambria"/>
              </a:rPr>
              <a:t> покажет состояние службы</a:t>
            </a: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chemeClr val="dk1"/>
                </a:solidFill>
                <a:latin typeface="Cambria"/>
                <a:ea typeface="Cambria"/>
              </a:rPr>
              <a:t>Также существует консольная утилита для работы с сервисами </a:t>
            </a:r>
            <a:r>
              <a:rPr lang="en-US" sz="2800" b="1" strike="noStrike" spc="-1">
                <a:solidFill>
                  <a:schemeClr val="dk1"/>
                </a:solidFill>
                <a:latin typeface="Cambria"/>
                <a:ea typeface="Cambria"/>
              </a:rPr>
              <a:t>service </a:t>
            </a:r>
            <a:r>
              <a:rPr lang="en-US" sz="2800" b="0" strike="noStrike" spc="-1">
                <a:solidFill>
                  <a:schemeClr val="dk1"/>
                </a:solidFill>
                <a:latin typeface="Cambria"/>
                <a:ea typeface="Cambria"/>
              </a:rPr>
              <a:t>(</a:t>
            </a:r>
            <a:r>
              <a:rPr lang="en-US" sz="2800" b="1" strike="noStrike" spc="-1">
                <a:solidFill>
                  <a:schemeClr val="dk1"/>
                </a:solidFill>
                <a:latin typeface="Cambria"/>
                <a:ea typeface="Cambria"/>
              </a:rPr>
              <a:t>systemctl </a:t>
            </a:r>
            <a:r>
              <a:rPr lang="ru-RU" sz="2800" b="0" strike="noStrike" spc="-1">
                <a:solidFill>
                  <a:schemeClr val="dk1"/>
                </a:solidFill>
                <a:latin typeface="Cambria"/>
                <a:ea typeface="Cambria"/>
              </a:rPr>
              <a:t>в случае </a:t>
            </a:r>
            <a:r>
              <a:rPr lang="en-US" sz="2800" b="1" strike="noStrike" spc="-1">
                <a:solidFill>
                  <a:schemeClr val="dk1"/>
                </a:solidFill>
                <a:latin typeface="Cambria"/>
                <a:ea typeface="Cambria"/>
              </a:rPr>
              <a:t>systemd</a:t>
            </a:r>
            <a:r>
              <a:rPr lang="en-US" sz="2800" b="0" strike="noStrike" spc="-1">
                <a:solidFill>
                  <a:schemeClr val="dk1"/>
                </a:solidFill>
                <a:latin typeface="Cambria"/>
                <a:ea typeface="Cambria"/>
              </a:rPr>
              <a:t>)</a:t>
            </a: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 name="Таблица 5"/>
          <p:cNvGraphicFramePr/>
          <p:nvPr/>
        </p:nvGraphicFramePr>
        <p:xfrm>
          <a:off x="990720" y="365040"/>
          <a:ext cx="1021068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Windows-</a:t>
                      </a:r>
                      <a:r>
                        <a:rPr lang="ru-RU" sz="4200" b="0" strike="noStrike" spc="-1">
                          <a:solidFill>
                            <a:schemeClr val="dk1"/>
                          </a:solidFill>
                          <a:latin typeface="Cambria"/>
                          <a:ea typeface="Cambria"/>
                        </a:rPr>
                        <a:t>сервисы</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80"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sp>
        <p:nvSpPr>
          <p:cNvPr id="81" name="PlaceHolder 1"/>
          <p:cNvSpPr>
            <a:spLocks noGrp="1"/>
          </p:cNvSpPr>
          <p:nvPr>
            <p:ph/>
          </p:nvPr>
        </p:nvSpPr>
        <p:spPr>
          <a:xfrm>
            <a:off x="838080" y="1622880"/>
            <a:ext cx="10362960" cy="5122800"/>
          </a:xfrm>
          <a:prstGeom prst="rect">
            <a:avLst/>
          </a:prstGeom>
          <a:noFill/>
          <a:ln w="0">
            <a:noFill/>
          </a:ln>
        </p:spPr>
        <p:txBody>
          <a:bodyPr lIns="91440" tIns="45720" rIns="91440" bIns="45720" anchor="t">
            <a:normAutofit/>
          </a:bodyPr>
          <a:lstStyle/>
          <a:p>
            <a:pPr indent="0" defTabSz="914400">
              <a:lnSpc>
                <a:spcPct val="90000"/>
              </a:lnSpc>
              <a:spcBef>
                <a:spcPts val="1001"/>
              </a:spcBef>
              <a:buNone/>
              <a:tabLst>
                <a:tab pos="0" algn="l"/>
              </a:tabLst>
            </a:pPr>
            <a:r>
              <a:rPr lang="ru-RU" sz="2800" b="1" strike="noStrike" spc="-1" dirty="0">
                <a:solidFill>
                  <a:schemeClr val="dk1"/>
                </a:solidFill>
                <a:latin typeface="Cambria"/>
                <a:ea typeface="Cambria"/>
              </a:rPr>
              <a:t>Характеристики сервисов:</a:t>
            </a:r>
            <a:endParaRPr sz="2800" b="0" strike="noStrike" spc="-1" dirty="0">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ru-RU" sz="2800" b="0" strike="noStrike" spc="-1" dirty="0">
                <a:solidFill>
                  <a:schemeClr val="dk1"/>
                </a:solidFill>
                <a:latin typeface="Cambria"/>
                <a:ea typeface="Cambria"/>
              </a:rPr>
              <a:t>Работают только в фоновом режиме</a:t>
            </a:r>
            <a:endParaRPr sz="2800" b="0" strike="noStrike" spc="-1" dirty="0">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ru-RU" sz="2800" b="0" strike="noStrike" spc="-1" dirty="0">
                <a:solidFill>
                  <a:schemeClr val="dk1"/>
                </a:solidFill>
                <a:latin typeface="Cambria"/>
                <a:ea typeface="Cambria"/>
              </a:rPr>
              <a:t>Не имеют собственного управляющего интерфейса (ни </a:t>
            </a:r>
            <a:r>
              <a:rPr lang="en-US" sz="2800" b="0" strike="noStrike" spc="-1" dirty="0">
                <a:solidFill>
                  <a:schemeClr val="dk1"/>
                </a:solidFill>
                <a:latin typeface="Cambria"/>
                <a:ea typeface="Cambria"/>
              </a:rPr>
              <a:t>GUI, </a:t>
            </a:r>
            <a:r>
              <a:rPr lang="ru-RU" sz="2800" b="0" strike="noStrike" spc="-1" dirty="0">
                <a:solidFill>
                  <a:schemeClr val="dk1"/>
                </a:solidFill>
                <a:latin typeface="Cambria"/>
                <a:ea typeface="Cambria"/>
              </a:rPr>
              <a:t>ни </a:t>
            </a:r>
            <a:r>
              <a:rPr lang="en-US" sz="2800" b="0" strike="noStrike" spc="-1" dirty="0">
                <a:solidFill>
                  <a:schemeClr val="dk1"/>
                </a:solidFill>
                <a:latin typeface="Cambria"/>
                <a:ea typeface="Cambria"/>
              </a:rPr>
              <a:t>TUI)</a:t>
            </a:r>
            <a:endParaRPr sz="2800" b="0" strike="noStrike" spc="-1" dirty="0">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ru-RU" sz="2800" b="0" strike="noStrike" spc="-1" dirty="0">
                <a:solidFill>
                  <a:schemeClr val="dk1"/>
                </a:solidFill>
                <a:latin typeface="Cambria"/>
                <a:ea typeface="Cambria"/>
              </a:rPr>
              <a:t>Управляются специальной программой ОС – менеджером служб</a:t>
            </a:r>
            <a:endParaRPr sz="2800" b="0" strike="noStrike" spc="-1" dirty="0">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ru-RU" sz="2800" b="0" strike="noStrike" spc="-1" dirty="0">
                <a:solidFill>
                  <a:schemeClr val="dk1"/>
                </a:solidFill>
                <a:latin typeface="Cambria"/>
                <a:ea typeface="Cambria"/>
              </a:rPr>
              <a:t>Запускаются(останавливаются) со стартом (выключением) ОС, со входом (выходом) пользователя или по команде (от менеджера служб)</a:t>
            </a:r>
            <a:endParaRPr sz="2800" b="0" strike="noStrike" spc="-1" dirty="0">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ru-RU" sz="2800" b="0" strike="noStrike" spc="-1" dirty="0">
                <a:solidFill>
                  <a:schemeClr val="dk1"/>
                </a:solidFill>
                <a:latin typeface="Cambria"/>
                <a:ea typeface="Cambria"/>
              </a:rPr>
              <a:t>Предназначены для предоставления услуг другим программам или ОС, а не пользователям</a:t>
            </a:r>
            <a:endParaRPr sz="2800" b="0" strike="noStrike" spc="-1" dirty="0">
              <a:solidFill>
                <a:schemeClr val="dk1"/>
              </a:solidFill>
              <a:latin typeface="Calibri"/>
            </a:endParaRPr>
          </a:p>
          <a:p>
            <a:pPr indent="0" defTabSz="914400">
              <a:lnSpc>
                <a:spcPct val="90000"/>
              </a:lnSpc>
              <a:spcBef>
                <a:spcPts val="1001"/>
              </a:spcBef>
              <a:buNone/>
              <a:tabLst>
                <a:tab pos="0" algn="l"/>
              </a:tabLst>
            </a:pPr>
            <a:endParaRPr sz="2800" b="0" strike="noStrike" spc="-1" dirty="0">
              <a:solidFill>
                <a:schemeClr val="dk1"/>
              </a:solidFill>
              <a:latin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8" name="Таблица 5"/>
          <p:cNvGraphicFramePr/>
          <p:nvPr/>
        </p:nvGraphicFramePr>
        <p:xfrm>
          <a:off x="990720" y="365040"/>
          <a:ext cx="1021068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Linux-</a:t>
                      </a:r>
                      <a:r>
                        <a:rPr lang="ru-RU" sz="4200" b="0" strike="noStrike" spc="-1">
                          <a:solidFill>
                            <a:schemeClr val="dk1"/>
                          </a:solidFill>
                          <a:latin typeface="Cambria"/>
                          <a:ea typeface="Cambria"/>
                        </a:rPr>
                        <a:t>демон</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229"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sp>
        <p:nvSpPr>
          <p:cNvPr id="230" name="PlaceHolder 1"/>
          <p:cNvSpPr>
            <a:spLocks noGrp="1"/>
          </p:cNvSpPr>
          <p:nvPr>
            <p:ph/>
          </p:nvPr>
        </p:nvSpPr>
        <p:spPr>
          <a:xfrm>
            <a:off x="838080" y="1622880"/>
            <a:ext cx="10362960" cy="5234760"/>
          </a:xfrm>
          <a:prstGeom prst="rect">
            <a:avLst/>
          </a:prstGeom>
          <a:noFill/>
          <a:ln w="0">
            <a:noFill/>
          </a:ln>
        </p:spPr>
        <p:txBody>
          <a:bodyPr lIns="91440" tIns="45720" rIns="91440" bIns="45720" anchor="t">
            <a:normAutofit/>
          </a:bodyPr>
          <a:lstStyle/>
          <a:p>
            <a:pPr indent="0" defTabSz="914400">
              <a:lnSpc>
                <a:spcPct val="90000"/>
              </a:lnSpc>
              <a:spcBef>
                <a:spcPts val="1001"/>
              </a:spcBef>
              <a:buNone/>
              <a:tabLst>
                <a:tab pos="0" algn="l"/>
              </a:tabLst>
            </a:pPr>
            <a:r>
              <a:rPr lang="ru-RU" sz="2800" b="0" strike="noStrike" spc="-1">
                <a:solidFill>
                  <a:srgbClr val="000000"/>
                </a:solidFill>
                <a:latin typeface="Cambria"/>
                <a:ea typeface="Cambria"/>
              </a:rPr>
              <a:t>Добавление демона на уровне системы с помощью </a:t>
            </a:r>
            <a:r>
              <a:rPr lang="en-US" sz="2800" b="0" strike="noStrike" spc="-1">
                <a:solidFill>
                  <a:srgbClr val="000000"/>
                </a:solidFill>
                <a:latin typeface="Cambria"/>
                <a:ea typeface="Cambria"/>
              </a:rPr>
              <a:t>Initd (auto_daemon.c</a:t>
            </a:r>
            <a:r>
              <a:rPr lang="ru-RU" sz="2800" b="0" strike="noStrike" spc="-1">
                <a:solidFill>
                  <a:srgbClr val="000000"/>
                </a:solidFill>
                <a:latin typeface="Cambria"/>
                <a:ea typeface="Cambria"/>
              </a:rPr>
              <a:t> в примерах</a:t>
            </a:r>
            <a:r>
              <a:rPr lang="en-US" sz="2800" b="0" strike="noStrike" spc="-1">
                <a:solidFill>
                  <a:srgbClr val="000000"/>
                </a:solidFill>
                <a:latin typeface="Cambria"/>
                <a:ea typeface="Cambria"/>
              </a:rPr>
              <a:t>):</a:t>
            </a:r>
            <a:endParaRPr sz="2800" b="0" strike="noStrike" spc="-1">
              <a:solidFill>
                <a:schemeClr val="dk1"/>
              </a:solidFill>
              <a:latin typeface="Calibri"/>
            </a:endParaRPr>
          </a:p>
          <a:p>
            <a:pPr marL="287280" indent="-287280" defTabSz="914400">
              <a:lnSpc>
                <a:spcPct val="90000"/>
              </a:lnSpc>
              <a:spcBef>
                <a:spcPts val="1001"/>
              </a:spcBef>
              <a:buClr>
                <a:srgbClr val="000000"/>
              </a:buClr>
              <a:buFont typeface="Arial"/>
              <a:buAutoNum type="arabicPeriod"/>
              <a:tabLst>
                <a:tab pos="0" algn="l"/>
              </a:tabLst>
            </a:pPr>
            <a:r>
              <a:rPr lang="ru-RU" sz="2800" b="0" strike="noStrike" spc="-1">
                <a:solidFill>
                  <a:srgbClr val="000000"/>
                </a:solidFill>
                <a:latin typeface="Cambria"/>
                <a:ea typeface="Cambria"/>
              </a:rPr>
              <a:t>Компилируем приложение будущего демона</a:t>
            </a:r>
            <a:endParaRPr sz="2800" b="0" strike="noStrike" spc="-1">
              <a:solidFill>
                <a:schemeClr val="dk1"/>
              </a:solidFill>
              <a:latin typeface="Calibri"/>
            </a:endParaRPr>
          </a:p>
          <a:p>
            <a:pPr marL="287280" indent="-287280" defTabSz="914400">
              <a:lnSpc>
                <a:spcPct val="90000"/>
              </a:lnSpc>
              <a:spcBef>
                <a:spcPts val="1001"/>
              </a:spcBef>
              <a:buClr>
                <a:srgbClr val="000000"/>
              </a:buClr>
              <a:buFont typeface="Arial"/>
              <a:buAutoNum type="arabicPeriod"/>
              <a:tabLst>
                <a:tab pos="0" algn="l"/>
              </a:tabLst>
            </a:pPr>
            <a:r>
              <a:rPr lang="ru-RU" sz="2800" b="0" strike="noStrike" spc="-1">
                <a:solidFill>
                  <a:srgbClr val="000000"/>
                </a:solidFill>
                <a:latin typeface="Cambria"/>
                <a:ea typeface="Cambria"/>
              </a:rPr>
              <a:t>Располагаем получившийся бинарный файл в одной из папок </a:t>
            </a:r>
            <a:r>
              <a:rPr lang="ru-RU" sz="2800" b="1" strike="noStrike" spc="-1">
                <a:solidFill>
                  <a:srgbClr val="000000"/>
                </a:solidFill>
                <a:latin typeface="Cambria"/>
                <a:ea typeface="Cambria"/>
              </a:rPr>
              <a:t>/</a:t>
            </a:r>
            <a:r>
              <a:rPr lang="en-US" sz="2800" b="1" strike="noStrike" spc="-1">
                <a:solidFill>
                  <a:srgbClr val="000000"/>
                </a:solidFill>
                <a:latin typeface="Cambria"/>
                <a:ea typeface="Cambria"/>
              </a:rPr>
              <a:t>sbin </a:t>
            </a:r>
            <a:r>
              <a:rPr lang="ru-RU" sz="2800" b="0" strike="noStrike" spc="-1">
                <a:solidFill>
                  <a:srgbClr val="000000"/>
                </a:solidFill>
                <a:latin typeface="Cambria"/>
                <a:ea typeface="Cambria"/>
              </a:rPr>
              <a:t>или </a:t>
            </a:r>
            <a:r>
              <a:rPr lang="en-US" sz="2800" b="1" strike="noStrike" spc="-1">
                <a:solidFill>
                  <a:srgbClr val="000000"/>
                </a:solidFill>
                <a:latin typeface="Cambria"/>
                <a:ea typeface="Cambria"/>
              </a:rPr>
              <a:t>/usr/sbin</a:t>
            </a:r>
            <a:r>
              <a:rPr lang="ru-RU" sz="2800" b="1" strike="noStrike" spc="-1">
                <a:solidFill>
                  <a:srgbClr val="000000"/>
                </a:solidFill>
                <a:latin typeface="Cambria"/>
                <a:ea typeface="Cambria"/>
              </a:rPr>
              <a:t> </a:t>
            </a: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p:txBody>
      </p:sp>
      <p:pic>
        <p:nvPicPr>
          <p:cNvPr id="231" name="Picture 9"/>
          <p:cNvPicPr/>
          <p:nvPr/>
        </p:nvPicPr>
        <p:blipFill>
          <a:blip r:embed="rId2"/>
          <a:stretch/>
        </p:blipFill>
        <p:spPr>
          <a:xfrm>
            <a:off x="944280" y="4127040"/>
            <a:ext cx="10150200" cy="1813320"/>
          </a:xfrm>
          <a:prstGeom prst="rect">
            <a:avLst/>
          </a:prstGeom>
          <a:ln w="0">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2" name="Таблица 5"/>
          <p:cNvGraphicFramePr/>
          <p:nvPr/>
        </p:nvGraphicFramePr>
        <p:xfrm>
          <a:off x="990720" y="365040"/>
          <a:ext cx="1021068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Linux-</a:t>
                      </a:r>
                      <a:r>
                        <a:rPr lang="ru-RU" sz="4200" b="0" strike="noStrike" spc="-1">
                          <a:solidFill>
                            <a:schemeClr val="dk1"/>
                          </a:solidFill>
                          <a:latin typeface="Cambria"/>
                          <a:ea typeface="Cambria"/>
                        </a:rPr>
                        <a:t>демон</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233"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sp>
        <p:nvSpPr>
          <p:cNvPr id="234" name="PlaceHolder 1"/>
          <p:cNvSpPr>
            <a:spLocks noGrp="1"/>
          </p:cNvSpPr>
          <p:nvPr>
            <p:ph/>
          </p:nvPr>
        </p:nvSpPr>
        <p:spPr>
          <a:xfrm>
            <a:off x="838080" y="1622880"/>
            <a:ext cx="10362960" cy="5234760"/>
          </a:xfrm>
          <a:prstGeom prst="rect">
            <a:avLst/>
          </a:prstGeom>
          <a:noFill/>
          <a:ln w="0">
            <a:noFill/>
          </a:ln>
        </p:spPr>
        <p:txBody>
          <a:bodyPr lIns="91440" tIns="45720" rIns="91440" bIns="45720" anchor="t">
            <a:normAutofit/>
          </a:bodyPr>
          <a:lstStyle/>
          <a:p>
            <a:pPr indent="0" defTabSz="914400">
              <a:lnSpc>
                <a:spcPct val="90000"/>
              </a:lnSpc>
              <a:spcBef>
                <a:spcPts val="1001"/>
              </a:spcBef>
              <a:buNone/>
              <a:tabLst>
                <a:tab pos="0" algn="l"/>
              </a:tabLst>
            </a:pPr>
            <a:r>
              <a:rPr lang="ru-RU" sz="2800" b="0" strike="noStrike" spc="-1">
                <a:solidFill>
                  <a:srgbClr val="000000"/>
                </a:solidFill>
                <a:latin typeface="Cambria"/>
                <a:ea typeface="Cambria"/>
              </a:rPr>
              <a:t>Добавление демона на уровне системы с помощью </a:t>
            </a:r>
            <a:r>
              <a:rPr lang="en-US" sz="2800" b="0" strike="noStrike" spc="-1">
                <a:solidFill>
                  <a:srgbClr val="000000"/>
                </a:solidFill>
                <a:latin typeface="Cambria"/>
                <a:ea typeface="Cambria"/>
              </a:rPr>
              <a:t>Initd (auto_daemon.c</a:t>
            </a:r>
            <a:r>
              <a:rPr lang="ru-RU" sz="2800" b="0" strike="noStrike" spc="-1">
                <a:solidFill>
                  <a:srgbClr val="000000"/>
                </a:solidFill>
                <a:latin typeface="Cambria"/>
                <a:ea typeface="Cambria"/>
              </a:rPr>
              <a:t> в примерах</a:t>
            </a:r>
            <a:r>
              <a:rPr lang="en-US" sz="2800" b="0" strike="noStrike" spc="-1">
                <a:solidFill>
                  <a:srgbClr val="000000"/>
                </a:solidFill>
                <a:latin typeface="Cambria"/>
                <a:ea typeface="Cambria"/>
              </a:rPr>
              <a:t>):</a:t>
            </a:r>
            <a:endParaRPr sz="2800" b="0" strike="noStrike" spc="-1">
              <a:solidFill>
                <a:schemeClr val="dk1"/>
              </a:solidFill>
              <a:latin typeface="Calibri"/>
            </a:endParaRPr>
          </a:p>
          <a:p>
            <a:pPr marL="233280" indent="-233280" defTabSz="914400">
              <a:lnSpc>
                <a:spcPct val="90000"/>
              </a:lnSpc>
              <a:spcBef>
                <a:spcPts val="1001"/>
              </a:spcBef>
              <a:buClr>
                <a:srgbClr val="000000"/>
              </a:buClr>
              <a:buFont typeface="Calibri Light"/>
              <a:buAutoNum type="arabicPeriod" startAt="3"/>
              <a:tabLst>
                <a:tab pos="0" algn="l"/>
              </a:tabLst>
            </a:pPr>
            <a:r>
              <a:rPr lang="ru-RU" sz="2800" b="0" strike="noStrike" spc="-1">
                <a:solidFill>
                  <a:srgbClr val="000000"/>
                </a:solidFill>
                <a:latin typeface="Cambria"/>
                <a:ea typeface="Cambria"/>
              </a:rPr>
              <a:t>Располагаем скрипт запуска </a:t>
            </a:r>
            <a:r>
              <a:rPr lang="en-US" sz="2800" b="1" strike="noStrike" spc="-1">
                <a:solidFill>
                  <a:srgbClr val="000000"/>
                </a:solidFill>
                <a:latin typeface="Cambria"/>
                <a:ea typeface="Cambria"/>
              </a:rPr>
              <a:t>&lt;</a:t>
            </a:r>
            <a:r>
              <a:rPr lang="ru-RU" sz="2800" b="1" strike="noStrike" spc="-1">
                <a:solidFill>
                  <a:srgbClr val="000000"/>
                </a:solidFill>
                <a:latin typeface="Cambria"/>
                <a:ea typeface="Cambria"/>
              </a:rPr>
              <a:t>имя демона</a:t>
            </a:r>
            <a:r>
              <a:rPr lang="en-US" sz="2800" b="1" strike="noStrike" spc="-1">
                <a:solidFill>
                  <a:srgbClr val="000000"/>
                </a:solidFill>
                <a:latin typeface="Cambria"/>
                <a:ea typeface="Cambria"/>
              </a:rPr>
              <a:t>&gt;</a:t>
            </a:r>
            <a:r>
              <a:rPr lang="ru-RU" sz="2800" b="1" strike="noStrike" spc="-1">
                <a:solidFill>
                  <a:srgbClr val="000000"/>
                </a:solidFill>
                <a:latin typeface="Cambria"/>
                <a:ea typeface="Cambria"/>
              </a:rPr>
              <a:t> </a:t>
            </a:r>
            <a:r>
              <a:rPr lang="ru-RU" sz="2800" b="0" strike="noStrike" spc="-1">
                <a:solidFill>
                  <a:srgbClr val="000000"/>
                </a:solidFill>
                <a:latin typeface="Cambria"/>
                <a:ea typeface="Cambria"/>
              </a:rPr>
              <a:t>в каталоге </a:t>
            </a:r>
            <a:r>
              <a:rPr lang="en-US" sz="2800" b="1" strike="noStrike" spc="-1">
                <a:solidFill>
                  <a:srgbClr val="000000"/>
                </a:solidFill>
                <a:latin typeface="Cambria"/>
                <a:ea typeface="Cambria"/>
              </a:rPr>
              <a:t>/etc/init.d/ </a:t>
            </a:r>
            <a:r>
              <a:rPr lang="en-US" sz="2800" b="0" strike="noStrike" spc="-1">
                <a:solidFill>
                  <a:srgbClr val="000000"/>
                </a:solidFill>
                <a:latin typeface="Cambria"/>
                <a:ea typeface="Cambria"/>
              </a:rPr>
              <a:t>(</a:t>
            </a:r>
            <a:r>
              <a:rPr lang="ru-RU" sz="2800" b="0" strike="noStrike" spc="-1">
                <a:solidFill>
                  <a:srgbClr val="000000"/>
                </a:solidFill>
                <a:latin typeface="Cambria"/>
                <a:ea typeface="Cambria"/>
              </a:rPr>
              <a:t>меняем ему права через </a:t>
            </a:r>
            <a:r>
              <a:rPr lang="en-US" sz="2800" b="1" strike="noStrike" spc="-1">
                <a:solidFill>
                  <a:srgbClr val="000000"/>
                </a:solidFill>
                <a:latin typeface="Cambria"/>
                <a:ea typeface="Cambria"/>
              </a:rPr>
              <a:t>chmod </a:t>
            </a:r>
            <a:r>
              <a:rPr lang="ru-RU" sz="2800" b="0" strike="noStrike" spc="-1">
                <a:solidFill>
                  <a:srgbClr val="000000"/>
                </a:solidFill>
                <a:latin typeface="Cambria"/>
                <a:ea typeface="Cambria"/>
              </a:rPr>
              <a:t>на </a:t>
            </a:r>
            <a:r>
              <a:rPr lang="ru-RU" sz="2800" b="1" strike="noStrike" spc="-1">
                <a:solidFill>
                  <a:srgbClr val="000000"/>
                </a:solidFill>
                <a:latin typeface="Cambria"/>
                <a:ea typeface="Cambria"/>
              </a:rPr>
              <a:t>755</a:t>
            </a:r>
            <a:r>
              <a:rPr lang="ru-RU" sz="2800" b="0" strike="noStrike" spc="-1">
                <a:solidFill>
                  <a:srgbClr val="000000"/>
                </a:solidFill>
                <a:latin typeface="Cambria"/>
                <a:ea typeface="Cambria"/>
              </a:rPr>
              <a:t>)</a:t>
            </a: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a:p>
            <a:pPr marL="233280" indent="-233280" defTabSz="914400">
              <a:lnSpc>
                <a:spcPct val="90000"/>
              </a:lnSpc>
              <a:spcBef>
                <a:spcPts val="1001"/>
              </a:spcBef>
              <a:buClr>
                <a:srgbClr val="000000"/>
              </a:buClr>
              <a:buFont typeface="Calibri Light"/>
              <a:buAutoNum type="arabicPeriod" startAt="3"/>
              <a:tabLst>
                <a:tab pos="0" algn="l"/>
              </a:tabLst>
            </a:pPr>
            <a:r>
              <a:rPr lang="en-US" sz="2800" b="0" strike="noStrike" spc="-1">
                <a:solidFill>
                  <a:srgbClr val="000000"/>
                </a:solidFill>
                <a:latin typeface="Cambria"/>
                <a:ea typeface="Cambria"/>
              </a:rPr>
              <a:t>(</a:t>
            </a:r>
            <a:r>
              <a:rPr lang="ru-RU" sz="2800" b="0" strike="noStrike" spc="-1">
                <a:solidFill>
                  <a:srgbClr val="000000"/>
                </a:solidFill>
                <a:latin typeface="Cambria"/>
                <a:ea typeface="Cambria"/>
              </a:rPr>
              <a:t>Опционально) Создаём каталог </a:t>
            </a:r>
            <a:r>
              <a:rPr lang="ru-RU" sz="2800" b="1" strike="noStrike" spc="-1">
                <a:solidFill>
                  <a:srgbClr val="000000"/>
                </a:solidFill>
                <a:latin typeface="Cambria"/>
                <a:ea typeface="Cambria"/>
              </a:rPr>
              <a:t>/</a:t>
            </a:r>
            <a:r>
              <a:rPr lang="en-US" sz="2800" b="1" strike="noStrike" spc="-1">
                <a:solidFill>
                  <a:srgbClr val="000000"/>
                </a:solidFill>
                <a:latin typeface="Cambria"/>
                <a:ea typeface="Cambria"/>
              </a:rPr>
              <a:t>etc/&lt;</a:t>
            </a:r>
            <a:r>
              <a:rPr lang="ru-RU" sz="2800" b="1" strike="noStrike" spc="-1">
                <a:solidFill>
                  <a:srgbClr val="000000"/>
                </a:solidFill>
                <a:latin typeface="Cambria"/>
                <a:ea typeface="Cambria"/>
              </a:rPr>
              <a:t>имя демона</a:t>
            </a:r>
            <a:r>
              <a:rPr lang="en-US" sz="2800" b="1" strike="noStrike" spc="-1">
                <a:solidFill>
                  <a:srgbClr val="000000"/>
                </a:solidFill>
                <a:latin typeface="Cambria"/>
                <a:ea typeface="Cambria"/>
              </a:rPr>
              <a:t>&gt;</a:t>
            </a:r>
            <a:r>
              <a:rPr lang="ru-RU" sz="2800" b="1" strike="noStrike" spc="-1">
                <a:solidFill>
                  <a:srgbClr val="000000"/>
                </a:solidFill>
                <a:latin typeface="Cambria"/>
                <a:ea typeface="Cambria"/>
              </a:rPr>
              <a:t> </a:t>
            </a:r>
            <a:r>
              <a:rPr lang="ru-RU" sz="2800" b="0" strike="noStrike" spc="-1">
                <a:solidFill>
                  <a:srgbClr val="000000"/>
                </a:solidFill>
                <a:latin typeface="Cambria"/>
                <a:ea typeface="Cambria"/>
              </a:rPr>
              <a:t>в котором располагаем конфигурационные файлы которые будут использоваться самим демоном</a:t>
            </a:r>
            <a:endParaRPr sz="2800" b="0" strike="noStrike" spc="-1">
              <a:solidFill>
                <a:schemeClr val="dk1"/>
              </a:solidFill>
              <a:latin typeface="Calibri"/>
            </a:endParaRPr>
          </a:p>
          <a:p>
            <a:pPr marL="233280" indent="-233280" defTabSz="914400">
              <a:lnSpc>
                <a:spcPct val="90000"/>
              </a:lnSpc>
              <a:spcBef>
                <a:spcPts val="1001"/>
              </a:spcBef>
              <a:buClr>
                <a:srgbClr val="000000"/>
              </a:buClr>
              <a:buFont typeface="Calibri Light"/>
              <a:buAutoNum type="arabicPeriod" startAt="3"/>
              <a:tabLst>
                <a:tab pos="0" algn="l"/>
              </a:tabLst>
            </a:pPr>
            <a:r>
              <a:rPr lang="ru-RU" sz="2800" b="0" strike="noStrike" spc="-1">
                <a:solidFill>
                  <a:srgbClr val="000000"/>
                </a:solidFill>
                <a:latin typeface="Cambria"/>
                <a:ea typeface="Cambria"/>
              </a:rPr>
              <a:t>(Справочно) Файлы логов обычно располагают в каталоге </a:t>
            </a:r>
            <a:r>
              <a:rPr lang="ru-RU" sz="2800" b="1" strike="noStrike" spc="-1">
                <a:solidFill>
                  <a:srgbClr val="000000"/>
                </a:solidFill>
                <a:latin typeface="Cambria"/>
                <a:ea typeface="Cambria"/>
              </a:rPr>
              <a:t>/</a:t>
            </a:r>
            <a:r>
              <a:rPr lang="en-US" sz="2800" b="1" strike="noStrike" spc="-1">
                <a:solidFill>
                  <a:srgbClr val="000000"/>
                </a:solidFill>
                <a:latin typeface="Cambria"/>
                <a:ea typeface="Cambria"/>
              </a:rPr>
              <a:t>var/log</a:t>
            </a: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p:txBody>
      </p:sp>
      <p:pic>
        <p:nvPicPr>
          <p:cNvPr id="235" name="Picture 3"/>
          <p:cNvPicPr/>
          <p:nvPr/>
        </p:nvPicPr>
        <p:blipFill>
          <a:blip r:embed="rId2"/>
          <a:stretch/>
        </p:blipFill>
        <p:spPr>
          <a:xfrm>
            <a:off x="2400120" y="3429000"/>
            <a:ext cx="7391520" cy="738720"/>
          </a:xfrm>
          <a:prstGeom prst="rect">
            <a:avLst/>
          </a:prstGeom>
          <a:ln w="0">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6" name="Таблица 5"/>
          <p:cNvGraphicFramePr/>
          <p:nvPr/>
        </p:nvGraphicFramePr>
        <p:xfrm>
          <a:off x="990720" y="365040"/>
          <a:ext cx="1021068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Linux-</a:t>
                      </a:r>
                      <a:r>
                        <a:rPr lang="ru-RU" sz="4200" b="0" strike="noStrike" spc="-1">
                          <a:solidFill>
                            <a:schemeClr val="dk1"/>
                          </a:solidFill>
                          <a:latin typeface="Cambria"/>
                          <a:ea typeface="Cambria"/>
                        </a:rPr>
                        <a:t>демон</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237"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sp>
        <p:nvSpPr>
          <p:cNvPr id="238" name="PlaceHolder 1"/>
          <p:cNvSpPr>
            <a:spLocks noGrp="1"/>
          </p:cNvSpPr>
          <p:nvPr>
            <p:ph/>
          </p:nvPr>
        </p:nvSpPr>
        <p:spPr>
          <a:xfrm>
            <a:off x="838080" y="1622880"/>
            <a:ext cx="10362960" cy="5234760"/>
          </a:xfrm>
          <a:prstGeom prst="rect">
            <a:avLst/>
          </a:prstGeom>
          <a:noFill/>
          <a:ln w="0">
            <a:noFill/>
          </a:ln>
        </p:spPr>
        <p:txBody>
          <a:bodyPr lIns="91440" tIns="45720" rIns="91440" bIns="45720" anchor="t">
            <a:normAutofit/>
          </a:bodyPr>
          <a:lstStyle/>
          <a:p>
            <a:pPr indent="0" defTabSz="914400">
              <a:lnSpc>
                <a:spcPct val="90000"/>
              </a:lnSpc>
              <a:spcBef>
                <a:spcPts val="1001"/>
              </a:spcBef>
              <a:buNone/>
              <a:tabLst>
                <a:tab pos="0" algn="l"/>
              </a:tabLst>
            </a:pPr>
            <a:r>
              <a:rPr lang="ru-RU" sz="2800" b="0" strike="noStrike" spc="-1">
                <a:solidFill>
                  <a:srgbClr val="000000"/>
                </a:solidFill>
                <a:latin typeface="Cambria"/>
                <a:ea typeface="Cambria"/>
              </a:rPr>
              <a:t>Добавление демона на уровне системы с помощью </a:t>
            </a:r>
            <a:r>
              <a:rPr lang="en-US" sz="2800" b="0" strike="noStrike" spc="-1">
                <a:solidFill>
                  <a:srgbClr val="000000"/>
                </a:solidFill>
                <a:latin typeface="Cambria"/>
                <a:ea typeface="Cambria"/>
              </a:rPr>
              <a:t>Initd (auto_daemon.c</a:t>
            </a:r>
            <a:r>
              <a:rPr lang="ru-RU" sz="2800" b="0" strike="noStrike" spc="-1">
                <a:solidFill>
                  <a:srgbClr val="000000"/>
                </a:solidFill>
                <a:latin typeface="Cambria"/>
                <a:ea typeface="Cambria"/>
              </a:rPr>
              <a:t> в примерах</a:t>
            </a:r>
            <a:r>
              <a:rPr lang="en-US" sz="2800" b="0" strike="noStrike" spc="-1">
                <a:solidFill>
                  <a:srgbClr val="000000"/>
                </a:solidFill>
                <a:latin typeface="Cambria"/>
                <a:ea typeface="Cambria"/>
              </a:rPr>
              <a:t>):</a:t>
            </a:r>
            <a:endParaRPr sz="2800" b="0" strike="noStrike" spc="-1">
              <a:solidFill>
                <a:schemeClr val="dk1"/>
              </a:solidFill>
              <a:latin typeface="Calibri"/>
            </a:endParaRPr>
          </a:p>
          <a:p>
            <a:pPr indent="0" defTabSz="914400">
              <a:lnSpc>
                <a:spcPct val="90000"/>
              </a:lnSpc>
              <a:spcBef>
                <a:spcPts val="1001"/>
              </a:spcBef>
              <a:buNone/>
              <a:tabLst>
                <a:tab pos="0" algn="l"/>
              </a:tabLst>
            </a:pPr>
            <a:r>
              <a:rPr lang="en-US" sz="2800" b="0" strike="noStrike" spc="-1">
                <a:solidFill>
                  <a:srgbClr val="000000"/>
                </a:solidFill>
                <a:latin typeface="Cambria"/>
                <a:ea typeface="Cambria"/>
              </a:rPr>
              <a:t>6</a:t>
            </a:r>
            <a:r>
              <a:rPr lang="ru-RU" sz="2800" b="0" strike="noStrike" spc="-1">
                <a:solidFill>
                  <a:srgbClr val="000000"/>
                </a:solidFill>
                <a:latin typeface="Cambria"/>
                <a:ea typeface="Cambria"/>
              </a:rPr>
              <a:t>.Проверяем с помощью команды </a:t>
            </a:r>
            <a:r>
              <a:rPr lang="en-US" sz="2800" b="1" strike="noStrike" spc="-1">
                <a:solidFill>
                  <a:srgbClr val="000000"/>
                </a:solidFill>
                <a:latin typeface="Cambria"/>
                <a:ea typeface="Cambria"/>
              </a:rPr>
              <a:t>service</a:t>
            </a:r>
            <a:r>
              <a:rPr lang="en-US" sz="2800" b="0" strike="noStrike" spc="-1">
                <a:solidFill>
                  <a:srgbClr val="000000"/>
                </a:solidFill>
                <a:latin typeface="Cambria"/>
                <a:ea typeface="Cambria"/>
              </a:rPr>
              <a:t>, </a:t>
            </a:r>
            <a:r>
              <a:rPr lang="ru-RU" sz="2800" b="0" strike="noStrike" spc="-1">
                <a:solidFill>
                  <a:srgbClr val="000000"/>
                </a:solidFill>
                <a:latin typeface="Cambria"/>
                <a:ea typeface="Cambria"/>
              </a:rPr>
              <a:t>что система распознала скрипт инициализации демона</a:t>
            </a: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p:txBody>
      </p:sp>
      <p:pic>
        <p:nvPicPr>
          <p:cNvPr id="239" name="Picture 4"/>
          <p:cNvPicPr/>
          <p:nvPr/>
        </p:nvPicPr>
        <p:blipFill>
          <a:blip r:embed="rId2"/>
          <a:stretch/>
        </p:blipFill>
        <p:spPr>
          <a:xfrm>
            <a:off x="3786840" y="3563640"/>
            <a:ext cx="4465440" cy="2186640"/>
          </a:xfrm>
          <a:prstGeom prst="rect">
            <a:avLst/>
          </a:prstGeom>
          <a:ln w="0">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0" name="Таблица 5"/>
          <p:cNvGraphicFramePr/>
          <p:nvPr/>
        </p:nvGraphicFramePr>
        <p:xfrm>
          <a:off x="990720" y="365040"/>
          <a:ext cx="1021068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Linux-</a:t>
                      </a:r>
                      <a:r>
                        <a:rPr lang="ru-RU" sz="4200" b="0" strike="noStrike" spc="-1">
                          <a:solidFill>
                            <a:schemeClr val="dk1"/>
                          </a:solidFill>
                          <a:latin typeface="Cambria"/>
                          <a:ea typeface="Cambria"/>
                        </a:rPr>
                        <a:t>демон</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241"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sp>
        <p:nvSpPr>
          <p:cNvPr id="242" name="PlaceHolder 1"/>
          <p:cNvSpPr>
            <a:spLocks noGrp="1"/>
          </p:cNvSpPr>
          <p:nvPr>
            <p:ph/>
          </p:nvPr>
        </p:nvSpPr>
        <p:spPr>
          <a:xfrm>
            <a:off x="838080" y="1622880"/>
            <a:ext cx="10362960" cy="5234760"/>
          </a:xfrm>
          <a:prstGeom prst="rect">
            <a:avLst/>
          </a:prstGeom>
          <a:noFill/>
          <a:ln w="0">
            <a:noFill/>
          </a:ln>
        </p:spPr>
        <p:txBody>
          <a:bodyPr lIns="91440" tIns="45720" rIns="91440" bIns="45720" anchor="t">
            <a:normAutofit/>
          </a:bodyPr>
          <a:lstStyle/>
          <a:p>
            <a:pPr indent="0" defTabSz="914400">
              <a:lnSpc>
                <a:spcPct val="90000"/>
              </a:lnSpc>
              <a:spcBef>
                <a:spcPts val="1001"/>
              </a:spcBef>
              <a:buNone/>
              <a:tabLst>
                <a:tab pos="0" algn="l"/>
              </a:tabLst>
            </a:pPr>
            <a:r>
              <a:rPr lang="ru-RU" sz="2800" b="0" strike="noStrike" spc="-1">
                <a:solidFill>
                  <a:srgbClr val="000000"/>
                </a:solidFill>
                <a:latin typeface="Cambria"/>
                <a:ea typeface="Cambria"/>
              </a:rPr>
              <a:t>Добавление демона на уровне системы с помощью </a:t>
            </a:r>
            <a:r>
              <a:rPr lang="en-US" sz="2800" b="0" strike="noStrike" spc="-1">
                <a:solidFill>
                  <a:srgbClr val="000000"/>
                </a:solidFill>
                <a:latin typeface="Cambria"/>
                <a:ea typeface="Cambria"/>
              </a:rPr>
              <a:t>Initd (auto_daemon.c</a:t>
            </a:r>
            <a:r>
              <a:rPr lang="ru-RU" sz="2800" b="0" strike="noStrike" spc="-1">
                <a:solidFill>
                  <a:srgbClr val="000000"/>
                </a:solidFill>
                <a:latin typeface="Cambria"/>
                <a:ea typeface="Cambria"/>
              </a:rPr>
              <a:t> в примерах</a:t>
            </a:r>
            <a:r>
              <a:rPr lang="en-US" sz="2800" b="0" strike="noStrike" spc="-1">
                <a:solidFill>
                  <a:srgbClr val="000000"/>
                </a:solidFill>
                <a:latin typeface="Cambria"/>
                <a:ea typeface="Cambria"/>
              </a:rPr>
              <a:t>):</a:t>
            </a: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rgbClr val="000000"/>
                </a:solidFill>
                <a:latin typeface="Cambria"/>
                <a:ea typeface="Cambria"/>
              </a:rPr>
              <a:t>7.Если скрипт написан корректно, то будет доступно управление демоном через команду </a:t>
            </a:r>
            <a:r>
              <a:rPr lang="en-US" sz="2800" b="1" strike="noStrike" spc="-1">
                <a:solidFill>
                  <a:srgbClr val="000000"/>
                </a:solidFill>
                <a:latin typeface="Cambria"/>
                <a:ea typeface="Cambria"/>
              </a:rPr>
              <a:t>service</a:t>
            </a: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p:txBody>
      </p:sp>
      <p:pic>
        <p:nvPicPr>
          <p:cNvPr id="243" name="Picture 3"/>
          <p:cNvPicPr/>
          <p:nvPr/>
        </p:nvPicPr>
        <p:blipFill>
          <a:blip r:embed="rId2"/>
          <a:stretch/>
        </p:blipFill>
        <p:spPr>
          <a:xfrm>
            <a:off x="3000240" y="3429000"/>
            <a:ext cx="6038640" cy="3260160"/>
          </a:xfrm>
          <a:prstGeom prst="rect">
            <a:avLst/>
          </a:prstGeom>
          <a:ln w="0">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4" name="Таблица 5"/>
          <p:cNvGraphicFramePr/>
          <p:nvPr/>
        </p:nvGraphicFramePr>
        <p:xfrm>
          <a:off x="990720" y="365040"/>
          <a:ext cx="1021068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Linux-</a:t>
                      </a:r>
                      <a:r>
                        <a:rPr lang="ru-RU" sz="4200" b="0" strike="noStrike" spc="-1">
                          <a:solidFill>
                            <a:schemeClr val="dk1"/>
                          </a:solidFill>
                          <a:latin typeface="Cambria"/>
                          <a:ea typeface="Cambria"/>
                        </a:rPr>
                        <a:t>демон</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245"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sp>
        <p:nvSpPr>
          <p:cNvPr id="246" name="PlaceHolder 1"/>
          <p:cNvSpPr>
            <a:spLocks noGrp="1"/>
          </p:cNvSpPr>
          <p:nvPr>
            <p:ph/>
          </p:nvPr>
        </p:nvSpPr>
        <p:spPr>
          <a:xfrm>
            <a:off x="838080" y="1622880"/>
            <a:ext cx="10362960" cy="5234760"/>
          </a:xfrm>
          <a:prstGeom prst="rect">
            <a:avLst/>
          </a:prstGeom>
          <a:noFill/>
          <a:ln w="0">
            <a:noFill/>
          </a:ln>
        </p:spPr>
        <p:txBody>
          <a:bodyPr lIns="91440" tIns="45720" rIns="91440" bIns="45720" anchor="t">
            <a:normAutofit fontScale="96763"/>
          </a:bodyPr>
          <a:lstStyle/>
          <a:p>
            <a:pPr indent="0" defTabSz="914400">
              <a:lnSpc>
                <a:spcPct val="90000"/>
              </a:lnSpc>
              <a:spcBef>
                <a:spcPts val="1001"/>
              </a:spcBef>
              <a:buNone/>
              <a:tabLst>
                <a:tab pos="0" algn="l"/>
              </a:tabLst>
            </a:pPr>
            <a:r>
              <a:rPr lang="ru-RU" sz="2800" b="0" strike="noStrike" spc="-1">
                <a:solidFill>
                  <a:srgbClr val="000000"/>
                </a:solidFill>
                <a:latin typeface="Cambria"/>
                <a:ea typeface="Cambria"/>
              </a:rPr>
              <a:t>Добавление демона на уровне системы с помощью </a:t>
            </a:r>
            <a:r>
              <a:rPr lang="en-US" sz="2800" b="0" strike="noStrike" spc="-1">
                <a:solidFill>
                  <a:srgbClr val="000000"/>
                </a:solidFill>
                <a:latin typeface="Cambria"/>
                <a:ea typeface="Cambria"/>
              </a:rPr>
              <a:t>Initd (auto_daemon.c</a:t>
            </a:r>
            <a:r>
              <a:rPr lang="ru-RU" sz="2800" b="0" strike="noStrike" spc="-1">
                <a:solidFill>
                  <a:srgbClr val="000000"/>
                </a:solidFill>
                <a:latin typeface="Cambria"/>
                <a:ea typeface="Cambria"/>
              </a:rPr>
              <a:t> в примерах</a:t>
            </a:r>
            <a:r>
              <a:rPr lang="en-US" sz="2800" b="0" strike="noStrike" spc="-1">
                <a:solidFill>
                  <a:srgbClr val="000000"/>
                </a:solidFill>
                <a:latin typeface="Cambria"/>
                <a:ea typeface="Cambria"/>
              </a:rPr>
              <a:t>):</a:t>
            </a:r>
            <a:endParaRPr sz="2800" b="0" strike="noStrike" spc="-1">
              <a:solidFill>
                <a:schemeClr val="dk1"/>
              </a:solidFill>
              <a:latin typeface="Calibri"/>
            </a:endParaRPr>
          </a:p>
          <a:p>
            <a:pPr indent="0" defTabSz="914400">
              <a:lnSpc>
                <a:spcPct val="90000"/>
              </a:lnSpc>
              <a:spcBef>
                <a:spcPts val="1001"/>
              </a:spcBef>
              <a:buNone/>
              <a:tabLst>
                <a:tab pos="0" algn="l"/>
              </a:tabLst>
            </a:pPr>
            <a:r>
              <a:rPr lang="en-US" sz="2800" b="0" strike="noStrike" spc="-1">
                <a:solidFill>
                  <a:srgbClr val="000000"/>
                </a:solidFill>
                <a:latin typeface="Cambria"/>
                <a:ea typeface="Cambria"/>
              </a:rPr>
              <a:t>8.</a:t>
            </a:r>
            <a:r>
              <a:rPr lang="ru-RU" sz="2800" b="0" strike="noStrike" spc="-1">
                <a:solidFill>
                  <a:srgbClr val="000000"/>
                </a:solidFill>
                <a:latin typeface="Cambria"/>
                <a:ea typeface="Cambria"/>
              </a:rPr>
              <a:t>Для автозапуска вместе с системой надо перейти в каталог </a:t>
            </a:r>
            <a:r>
              <a:rPr lang="en-US" sz="2800" b="1" strike="noStrike" spc="-1">
                <a:solidFill>
                  <a:srgbClr val="000000"/>
                </a:solidFill>
                <a:latin typeface="Cambria"/>
                <a:ea typeface="Cambria"/>
              </a:rPr>
              <a:t>/etc/init.d </a:t>
            </a:r>
            <a:r>
              <a:rPr lang="ru-RU" sz="2800" b="0" strike="noStrike" spc="-1">
                <a:solidFill>
                  <a:srgbClr val="000000"/>
                </a:solidFill>
                <a:latin typeface="Cambria"/>
                <a:ea typeface="Cambria"/>
              </a:rPr>
              <a:t>и выполнить следующую команду:</a:t>
            </a: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rgbClr val="000000"/>
                </a:solidFill>
                <a:latin typeface="Cambria"/>
                <a:ea typeface="Cambria"/>
              </a:rPr>
              <a:t>В рамках ОС </a:t>
            </a:r>
            <a:r>
              <a:rPr lang="en-US" sz="2800" b="0" strike="noStrike" spc="-1">
                <a:solidFill>
                  <a:srgbClr val="000000"/>
                </a:solidFill>
                <a:latin typeface="Cambria"/>
                <a:ea typeface="Cambria"/>
              </a:rPr>
              <a:t>Debian </a:t>
            </a:r>
            <a:r>
              <a:rPr lang="ru-RU" sz="2800" b="0" strike="noStrike" spc="-1">
                <a:solidFill>
                  <a:srgbClr val="000000"/>
                </a:solidFill>
                <a:latin typeface="Cambria"/>
                <a:ea typeface="Cambria"/>
              </a:rPr>
              <a:t>с использованием </a:t>
            </a:r>
            <a:r>
              <a:rPr lang="en-US" sz="2800" b="0" strike="noStrike" spc="-1">
                <a:solidFill>
                  <a:srgbClr val="000000"/>
                </a:solidFill>
                <a:latin typeface="Cambria"/>
                <a:ea typeface="Cambria"/>
              </a:rPr>
              <a:t>WSL2</a:t>
            </a:r>
            <a:r>
              <a:rPr lang="ru-RU" sz="2800" b="0" strike="noStrike" spc="-1">
                <a:solidFill>
                  <a:srgbClr val="000000"/>
                </a:solidFill>
                <a:latin typeface="Cambria"/>
                <a:ea typeface="Cambria"/>
              </a:rPr>
              <a:t> данная команда не приводит к какому-либо видимому результату</a:t>
            </a: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rgbClr val="000000"/>
                </a:solidFill>
                <a:latin typeface="Cambria"/>
                <a:ea typeface="Cambria"/>
              </a:rPr>
              <a:t>В системах с менеджером служб </a:t>
            </a:r>
            <a:r>
              <a:rPr lang="en-US" sz="2800" b="0" strike="noStrike" spc="-1">
                <a:solidFill>
                  <a:srgbClr val="000000"/>
                </a:solidFill>
                <a:latin typeface="Cambria"/>
                <a:ea typeface="Cambria"/>
              </a:rPr>
              <a:t>systemd </a:t>
            </a:r>
            <a:r>
              <a:rPr lang="ru-RU" sz="2800" b="0" strike="noStrike" spc="-1">
                <a:solidFill>
                  <a:srgbClr val="000000"/>
                </a:solidFill>
                <a:latin typeface="Cambria"/>
                <a:ea typeface="Cambria"/>
              </a:rPr>
              <a:t>в режиме совместимости с </a:t>
            </a:r>
            <a:r>
              <a:rPr lang="en-US" sz="2800" b="0" strike="noStrike" spc="-1">
                <a:solidFill>
                  <a:srgbClr val="000000"/>
                </a:solidFill>
                <a:latin typeface="Cambria"/>
                <a:ea typeface="Cambria"/>
              </a:rPr>
              <a:t>initd</a:t>
            </a:r>
            <a:r>
              <a:rPr lang="ru-RU" sz="2800" b="0" strike="noStrike" spc="-1">
                <a:solidFill>
                  <a:srgbClr val="000000"/>
                </a:solidFill>
                <a:latin typeface="Cambria"/>
                <a:ea typeface="Cambria"/>
              </a:rPr>
              <a:t>,</a:t>
            </a:r>
            <a:r>
              <a:rPr lang="en-US" sz="2800" b="0" strike="noStrike" spc="-1">
                <a:solidFill>
                  <a:srgbClr val="000000"/>
                </a:solidFill>
                <a:latin typeface="Cambria"/>
                <a:ea typeface="Cambria"/>
              </a:rPr>
              <a:t> </a:t>
            </a:r>
            <a:r>
              <a:rPr lang="ru-RU" sz="2800" b="0" strike="noStrike" spc="-1">
                <a:solidFill>
                  <a:srgbClr val="000000"/>
                </a:solidFill>
                <a:latin typeface="Cambria"/>
                <a:ea typeface="Cambria"/>
              </a:rPr>
              <a:t>данная последовательность действий также является полностью рабочей!</a:t>
            </a: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p:txBody>
      </p:sp>
      <p:pic>
        <p:nvPicPr>
          <p:cNvPr id="247" name="Picture 4"/>
          <p:cNvPicPr/>
          <p:nvPr/>
        </p:nvPicPr>
        <p:blipFill>
          <a:blip r:embed="rId2"/>
          <a:stretch/>
        </p:blipFill>
        <p:spPr>
          <a:xfrm>
            <a:off x="3376080" y="3579120"/>
            <a:ext cx="5439240" cy="380520"/>
          </a:xfrm>
          <a:prstGeom prst="rect">
            <a:avLst/>
          </a:prstGeom>
          <a:ln w="0">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8" name="Таблица 5"/>
          <p:cNvGraphicFramePr/>
          <p:nvPr/>
        </p:nvGraphicFramePr>
        <p:xfrm>
          <a:off x="990720" y="365040"/>
          <a:ext cx="1021068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Linux-</a:t>
                      </a:r>
                      <a:r>
                        <a:rPr lang="ru-RU" sz="4200" b="0" strike="noStrike" spc="-1">
                          <a:solidFill>
                            <a:schemeClr val="dk1"/>
                          </a:solidFill>
                          <a:latin typeface="Cambria"/>
                          <a:ea typeface="Cambria"/>
                        </a:rPr>
                        <a:t>демон</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249"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sp>
        <p:nvSpPr>
          <p:cNvPr id="250" name="PlaceHolder 1"/>
          <p:cNvSpPr>
            <a:spLocks noGrp="1"/>
          </p:cNvSpPr>
          <p:nvPr>
            <p:ph/>
          </p:nvPr>
        </p:nvSpPr>
        <p:spPr>
          <a:xfrm>
            <a:off x="838080" y="1622880"/>
            <a:ext cx="10362960" cy="5234760"/>
          </a:xfrm>
          <a:prstGeom prst="rect">
            <a:avLst/>
          </a:prstGeom>
          <a:noFill/>
          <a:ln w="0">
            <a:noFill/>
          </a:ln>
        </p:spPr>
        <p:txBody>
          <a:bodyPr lIns="91440" tIns="45720" rIns="91440" bIns="45720" anchor="t">
            <a:normAutofit/>
          </a:bodyPr>
          <a:lstStyle/>
          <a:p>
            <a:pPr indent="0" defTabSz="914400">
              <a:lnSpc>
                <a:spcPct val="90000"/>
              </a:lnSpc>
              <a:spcBef>
                <a:spcPts val="1001"/>
              </a:spcBef>
              <a:buNone/>
              <a:tabLst>
                <a:tab pos="0" algn="l"/>
              </a:tabLst>
            </a:pPr>
            <a:r>
              <a:rPr lang="ru-RU" sz="2800" b="0" strike="noStrike" spc="-1">
                <a:solidFill>
                  <a:srgbClr val="000000"/>
                </a:solidFill>
                <a:latin typeface="Cambria"/>
                <a:ea typeface="Cambria"/>
              </a:rPr>
              <a:t>Добавление демона на уровне системы с помощью</a:t>
            </a:r>
            <a:r>
              <a:rPr lang="en-US" sz="2800" b="0" strike="noStrike" spc="-1">
                <a:solidFill>
                  <a:srgbClr val="000000"/>
                </a:solidFill>
                <a:latin typeface="Cambria"/>
                <a:ea typeface="Cambria"/>
              </a:rPr>
              <a:t> Systemd:</a:t>
            </a:r>
            <a:endParaRPr sz="2800" b="0" strike="noStrike" spc="-1">
              <a:solidFill>
                <a:schemeClr val="dk1"/>
              </a:solidFill>
              <a:latin typeface="Calibri"/>
            </a:endParaRPr>
          </a:p>
          <a:p>
            <a:pPr marL="287280" indent="-287280" defTabSz="914400">
              <a:lnSpc>
                <a:spcPct val="90000"/>
              </a:lnSpc>
              <a:spcBef>
                <a:spcPts val="1001"/>
              </a:spcBef>
              <a:buClr>
                <a:srgbClr val="000000"/>
              </a:buClr>
              <a:buFont typeface="Arial"/>
              <a:buAutoNum type="arabicPeriod"/>
              <a:tabLst>
                <a:tab pos="0" algn="l"/>
              </a:tabLst>
            </a:pPr>
            <a:r>
              <a:rPr lang="ru-RU" sz="2800" b="0" strike="noStrike" spc="-1">
                <a:solidFill>
                  <a:srgbClr val="000000"/>
                </a:solidFill>
                <a:latin typeface="Cambria"/>
                <a:ea typeface="Cambria"/>
              </a:rPr>
              <a:t>Компилируем приложение будущего демона</a:t>
            </a:r>
            <a:endParaRPr sz="2800" b="0" strike="noStrike" spc="-1">
              <a:solidFill>
                <a:schemeClr val="dk1"/>
              </a:solidFill>
              <a:latin typeface="Calibri"/>
            </a:endParaRPr>
          </a:p>
          <a:p>
            <a:pPr marL="287280" indent="-287280" defTabSz="914400">
              <a:lnSpc>
                <a:spcPct val="90000"/>
              </a:lnSpc>
              <a:spcBef>
                <a:spcPts val="1001"/>
              </a:spcBef>
              <a:buClr>
                <a:srgbClr val="000000"/>
              </a:buClr>
              <a:buFont typeface="Arial"/>
              <a:buAutoNum type="arabicPeriod"/>
              <a:tabLst>
                <a:tab pos="0" algn="l"/>
              </a:tabLst>
            </a:pPr>
            <a:r>
              <a:rPr lang="ru-RU" sz="2800" b="0" strike="noStrike" spc="-1">
                <a:solidFill>
                  <a:srgbClr val="000000"/>
                </a:solidFill>
                <a:latin typeface="Cambria"/>
                <a:ea typeface="Cambria"/>
              </a:rPr>
              <a:t>Располагаем получившийся бинарный файл в одной из папок </a:t>
            </a:r>
            <a:r>
              <a:rPr lang="ru-RU" sz="2800" b="1" strike="noStrike" spc="-1">
                <a:solidFill>
                  <a:srgbClr val="000000"/>
                </a:solidFill>
                <a:latin typeface="Cambria"/>
                <a:ea typeface="Cambria"/>
              </a:rPr>
              <a:t>/</a:t>
            </a:r>
            <a:r>
              <a:rPr lang="en-US" sz="2800" b="1" strike="noStrike" spc="-1">
                <a:solidFill>
                  <a:srgbClr val="000000"/>
                </a:solidFill>
                <a:latin typeface="Cambria"/>
                <a:ea typeface="Cambria"/>
              </a:rPr>
              <a:t>sbin </a:t>
            </a:r>
            <a:r>
              <a:rPr lang="ru-RU" sz="2800" b="0" strike="noStrike" spc="-1">
                <a:solidFill>
                  <a:srgbClr val="000000"/>
                </a:solidFill>
                <a:latin typeface="Cambria"/>
                <a:ea typeface="Cambria"/>
              </a:rPr>
              <a:t>или </a:t>
            </a:r>
            <a:r>
              <a:rPr lang="en-US" sz="2800" b="1" strike="noStrike" spc="-1">
                <a:solidFill>
                  <a:srgbClr val="000000"/>
                </a:solidFill>
                <a:latin typeface="Cambria"/>
                <a:ea typeface="Cambria"/>
              </a:rPr>
              <a:t>/usr/sbin</a:t>
            </a:r>
            <a:r>
              <a:rPr lang="ru-RU" sz="2800" b="1" strike="noStrike" spc="-1">
                <a:solidFill>
                  <a:srgbClr val="000000"/>
                </a:solidFill>
                <a:latin typeface="Cambria"/>
                <a:ea typeface="Cambria"/>
              </a:rPr>
              <a:t> </a:t>
            </a: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p:txBody>
      </p:sp>
      <p:pic>
        <p:nvPicPr>
          <p:cNvPr id="251" name="Picture 9"/>
          <p:cNvPicPr/>
          <p:nvPr/>
        </p:nvPicPr>
        <p:blipFill>
          <a:blip r:embed="rId2"/>
          <a:stretch/>
        </p:blipFill>
        <p:spPr>
          <a:xfrm>
            <a:off x="944280" y="4091040"/>
            <a:ext cx="10150200" cy="1813320"/>
          </a:xfrm>
          <a:prstGeom prst="rect">
            <a:avLst/>
          </a:prstGeom>
          <a:ln w="0">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2" name="Таблица 5"/>
          <p:cNvGraphicFramePr/>
          <p:nvPr/>
        </p:nvGraphicFramePr>
        <p:xfrm>
          <a:off x="990720" y="365040"/>
          <a:ext cx="1021068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Linux-</a:t>
                      </a:r>
                      <a:r>
                        <a:rPr lang="ru-RU" sz="4200" b="0" strike="noStrike" spc="-1">
                          <a:solidFill>
                            <a:schemeClr val="dk1"/>
                          </a:solidFill>
                          <a:latin typeface="Cambria"/>
                          <a:ea typeface="Cambria"/>
                        </a:rPr>
                        <a:t>демон</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253"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sp>
        <p:nvSpPr>
          <p:cNvPr id="254" name="PlaceHolder 1"/>
          <p:cNvSpPr>
            <a:spLocks noGrp="1"/>
          </p:cNvSpPr>
          <p:nvPr>
            <p:ph/>
          </p:nvPr>
        </p:nvSpPr>
        <p:spPr>
          <a:xfrm>
            <a:off x="838080" y="1622880"/>
            <a:ext cx="10362960" cy="5234760"/>
          </a:xfrm>
          <a:prstGeom prst="rect">
            <a:avLst/>
          </a:prstGeom>
          <a:noFill/>
          <a:ln w="0">
            <a:noFill/>
          </a:ln>
        </p:spPr>
        <p:txBody>
          <a:bodyPr lIns="91440" tIns="45720" rIns="91440" bIns="45720" anchor="t">
            <a:normAutofit/>
          </a:bodyPr>
          <a:lstStyle/>
          <a:p>
            <a:pPr indent="0" defTabSz="914400">
              <a:lnSpc>
                <a:spcPct val="90000"/>
              </a:lnSpc>
              <a:spcBef>
                <a:spcPts val="1001"/>
              </a:spcBef>
              <a:buNone/>
              <a:tabLst>
                <a:tab pos="0" algn="l"/>
              </a:tabLst>
            </a:pPr>
            <a:r>
              <a:rPr lang="ru-RU" sz="2800" b="0" strike="noStrike" spc="-1">
                <a:solidFill>
                  <a:srgbClr val="000000"/>
                </a:solidFill>
                <a:latin typeface="Cambria"/>
                <a:ea typeface="Cambria"/>
              </a:rPr>
              <a:t>Добавление демона на уровне системы с помощью </a:t>
            </a:r>
            <a:r>
              <a:rPr lang="en-US" sz="2800" b="0" strike="noStrike" spc="-1">
                <a:solidFill>
                  <a:srgbClr val="000000"/>
                </a:solidFill>
                <a:latin typeface="Cambria"/>
                <a:ea typeface="Cambria"/>
              </a:rPr>
              <a:t>Systemd:</a:t>
            </a:r>
            <a:endParaRPr sz="2800" b="0" strike="noStrike" spc="-1">
              <a:solidFill>
                <a:schemeClr val="dk1"/>
              </a:solidFill>
              <a:latin typeface="Calibri"/>
            </a:endParaRPr>
          </a:p>
          <a:p>
            <a:pPr marL="233280" indent="-233280" defTabSz="914400">
              <a:lnSpc>
                <a:spcPct val="90000"/>
              </a:lnSpc>
              <a:spcBef>
                <a:spcPts val="1001"/>
              </a:spcBef>
              <a:buClr>
                <a:srgbClr val="000000"/>
              </a:buClr>
              <a:buFont typeface="Calibri Light"/>
              <a:buAutoNum type="arabicPeriod" startAt="3"/>
              <a:tabLst>
                <a:tab pos="0" algn="l"/>
              </a:tabLst>
            </a:pPr>
            <a:r>
              <a:rPr lang="ru-RU" sz="2800" b="0" strike="noStrike" spc="-1">
                <a:solidFill>
                  <a:srgbClr val="000000"/>
                </a:solidFill>
                <a:latin typeface="Cambria"/>
                <a:ea typeface="Cambria"/>
              </a:rPr>
              <a:t>Располагаем файл описания </a:t>
            </a:r>
            <a:r>
              <a:rPr lang="en-US" sz="2800" b="1" strike="noStrike" spc="-1">
                <a:solidFill>
                  <a:srgbClr val="000000"/>
                </a:solidFill>
                <a:latin typeface="Cambria"/>
                <a:ea typeface="Cambria"/>
              </a:rPr>
              <a:t>&lt;</a:t>
            </a:r>
            <a:r>
              <a:rPr lang="ru-RU" sz="2800" b="1" strike="noStrike" spc="-1">
                <a:solidFill>
                  <a:srgbClr val="000000"/>
                </a:solidFill>
                <a:latin typeface="Cambria"/>
                <a:ea typeface="Cambria"/>
              </a:rPr>
              <a:t>имя демона</a:t>
            </a:r>
            <a:r>
              <a:rPr lang="en-US" sz="2800" b="1" strike="noStrike" spc="-1">
                <a:solidFill>
                  <a:srgbClr val="000000"/>
                </a:solidFill>
                <a:latin typeface="Cambria"/>
                <a:ea typeface="Cambria"/>
              </a:rPr>
              <a:t>&gt;.service</a:t>
            </a:r>
            <a:r>
              <a:rPr lang="ru-RU" sz="2800" b="1" strike="noStrike" spc="-1">
                <a:solidFill>
                  <a:srgbClr val="000000"/>
                </a:solidFill>
                <a:latin typeface="Cambria"/>
                <a:ea typeface="Cambria"/>
              </a:rPr>
              <a:t> </a:t>
            </a:r>
            <a:r>
              <a:rPr lang="ru-RU" sz="2800" b="0" strike="noStrike" spc="-1">
                <a:solidFill>
                  <a:srgbClr val="000000"/>
                </a:solidFill>
                <a:latin typeface="Cambria"/>
                <a:ea typeface="Cambria"/>
              </a:rPr>
              <a:t>в каталоге </a:t>
            </a:r>
            <a:r>
              <a:rPr lang="en-US" sz="2800" b="1" strike="noStrike" spc="-1">
                <a:solidFill>
                  <a:srgbClr val="000000"/>
                </a:solidFill>
                <a:latin typeface="Cambria"/>
                <a:ea typeface="Cambria"/>
              </a:rPr>
              <a:t>/etc/systemd/system</a:t>
            </a: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a:p>
            <a:pPr marL="233280" indent="-233280" defTabSz="914400">
              <a:lnSpc>
                <a:spcPct val="90000"/>
              </a:lnSpc>
              <a:spcBef>
                <a:spcPts val="1001"/>
              </a:spcBef>
              <a:buClr>
                <a:srgbClr val="000000"/>
              </a:buClr>
              <a:buFont typeface="Calibri Light"/>
              <a:buAutoNum type="arabicPeriod" startAt="3"/>
              <a:tabLst>
                <a:tab pos="0" algn="l"/>
              </a:tabLst>
            </a:pPr>
            <a:r>
              <a:rPr lang="en-US" sz="2800" b="0" strike="noStrike" spc="-1">
                <a:solidFill>
                  <a:srgbClr val="000000"/>
                </a:solidFill>
                <a:latin typeface="Cambria"/>
                <a:ea typeface="Cambria"/>
              </a:rPr>
              <a:t>(</a:t>
            </a:r>
            <a:r>
              <a:rPr lang="ru-RU" sz="2800" b="0" strike="noStrike" spc="-1">
                <a:solidFill>
                  <a:srgbClr val="000000"/>
                </a:solidFill>
                <a:latin typeface="Cambria"/>
                <a:ea typeface="Cambria"/>
              </a:rPr>
              <a:t>Опционально) Создаём каталог </a:t>
            </a:r>
            <a:r>
              <a:rPr lang="ru-RU" sz="2800" b="1" strike="noStrike" spc="-1">
                <a:solidFill>
                  <a:srgbClr val="000000"/>
                </a:solidFill>
                <a:latin typeface="Cambria"/>
                <a:ea typeface="Cambria"/>
              </a:rPr>
              <a:t>/</a:t>
            </a:r>
            <a:r>
              <a:rPr lang="en-US" sz="2800" b="1" strike="noStrike" spc="-1">
                <a:solidFill>
                  <a:srgbClr val="000000"/>
                </a:solidFill>
                <a:latin typeface="Cambria"/>
                <a:ea typeface="Cambria"/>
              </a:rPr>
              <a:t>etc/&lt;</a:t>
            </a:r>
            <a:r>
              <a:rPr lang="ru-RU" sz="2800" b="1" strike="noStrike" spc="-1">
                <a:solidFill>
                  <a:srgbClr val="000000"/>
                </a:solidFill>
                <a:latin typeface="Cambria"/>
                <a:ea typeface="Cambria"/>
              </a:rPr>
              <a:t>имя демона</a:t>
            </a:r>
            <a:r>
              <a:rPr lang="en-US" sz="2800" b="1" strike="noStrike" spc="-1">
                <a:solidFill>
                  <a:srgbClr val="000000"/>
                </a:solidFill>
                <a:latin typeface="Cambria"/>
                <a:ea typeface="Cambria"/>
              </a:rPr>
              <a:t>&gt;</a:t>
            </a:r>
            <a:r>
              <a:rPr lang="ru-RU" sz="2800" b="1" strike="noStrike" spc="-1">
                <a:solidFill>
                  <a:srgbClr val="000000"/>
                </a:solidFill>
                <a:latin typeface="Cambria"/>
                <a:ea typeface="Cambria"/>
              </a:rPr>
              <a:t> </a:t>
            </a:r>
            <a:r>
              <a:rPr lang="ru-RU" sz="2800" b="0" strike="noStrike" spc="-1">
                <a:solidFill>
                  <a:srgbClr val="000000"/>
                </a:solidFill>
                <a:latin typeface="Cambria"/>
                <a:ea typeface="Cambria"/>
              </a:rPr>
              <a:t>в котором располагаем конфигурационные файлы которые будут использоваться самим демоном</a:t>
            </a:r>
            <a:endParaRPr sz="2800" b="0" strike="noStrike" spc="-1">
              <a:solidFill>
                <a:schemeClr val="dk1"/>
              </a:solidFill>
              <a:latin typeface="Calibri"/>
            </a:endParaRPr>
          </a:p>
          <a:p>
            <a:pPr marL="233280" indent="-233280" defTabSz="914400">
              <a:lnSpc>
                <a:spcPct val="90000"/>
              </a:lnSpc>
              <a:spcBef>
                <a:spcPts val="1001"/>
              </a:spcBef>
              <a:buClr>
                <a:srgbClr val="000000"/>
              </a:buClr>
              <a:buFont typeface="Calibri Light"/>
              <a:buAutoNum type="arabicPeriod" startAt="3"/>
              <a:tabLst>
                <a:tab pos="0" algn="l"/>
              </a:tabLst>
            </a:pPr>
            <a:r>
              <a:rPr lang="ru-RU" sz="2800" b="0" strike="noStrike" spc="-1">
                <a:solidFill>
                  <a:srgbClr val="000000"/>
                </a:solidFill>
                <a:latin typeface="Cambria"/>
                <a:ea typeface="Cambria"/>
              </a:rPr>
              <a:t>(Справочно) Файлы логов обычно располагают в каталоге </a:t>
            </a:r>
            <a:r>
              <a:rPr lang="ru-RU" sz="2800" b="1" strike="noStrike" spc="-1">
                <a:solidFill>
                  <a:srgbClr val="000000"/>
                </a:solidFill>
                <a:latin typeface="Cambria"/>
                <a:ea typeface="Cambria"/>
              </a:rPr>
              <a:t>/</a:t>
            </a:r>
            <a:r>
              <a:rPr lang="en-US" sz="2800" b="1" strike="noStrike" spc="-1">
                <a:solidFill>
                  <a:srgbClr val="000000"/>
                </a:solidFill>
                <a:latin typeface="Cambria"/>
                <a:ea typeface="Cambria"/>
              </a:rPr>
              <a:t>var/log</a:t>
            </a: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p:txBody>
      </p:sp>
      <p:pic>
        <p:nvPicPr>
          <p:cNvPr id="255" name="Picture 7"/>
          <p:cNvPicPr/>
          <p:nvPr/>
        </p:nvPicPr>
        <p:blipFill>
          <a:blip r:embed="rId2"/>
          <a:stretch/>
        </p:blipFill>
        <p:spPr>
          <a:xfrm>
            <a:off x="1614960" y="3261600"/>
            <a:ext cx="7986240" cy="1081800"/>
          </a:xfrm>
          <a:prstGeom prst="rect">
            <a:avLst/>
          </a:prstGeom>
          <a:ln w="0">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 name="Таблица 5"/>
          <p:cNvGraphicFramePr/>
          <p:nvPr/>
        </p:nvGraphicFramePr>
        <p:xfrm>
          <a:off x="990720" y="365040"/>
          <a:ext cx="1021068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Linux-</a:t>
                      </a:r>
                      <a:r>
                        <a:rPr lang="ru-RU" sz="4200" b="0" strike="noStrike" spc="-1">
                          <a:solidFill>
                            <a:schemeClr val="dk1"/>
                          </a:solidFill>
                          <a:latin typeface="Cambria"/>
                          <a:ea typeface="Cambria"/>
                        </a:rPr>
                        <a:t>демон</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257"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sp>
        <p:nvSpPr>
          <p:cNvPr id="258" name="PlaceHolder 1"/>
          <p:cNvSpPr>
            <a:spLocks noGrp="1"/>
          </p:cNvSpPr>
          <p:nvPr>
            <p:ph/>
          </p:nvPr>
        </p:nvSpPr>
        <p:spPr>
          <a:xfrm>
            <a:off x="838080" y="1622880"/>
            <a:ext cx="10362960" cy="5234760"/>
          </a:xfrm>
          <a:prstGeom prst="rect">
            <a:avLst/>
          </a:prstGeom>
          <a:noFill/>
          <a:ln w="0">
            <a:noFill/>
          </a:ln>
        </p:spPr>
        <p:txBody>
          <a:bodyPr lIns="91440" tIns="45720" rIns="91440" bIns="45720" anchor="t">
            <a:normAutofit/>
          </a:bodyPr>
          <a:lstStyle/>
          <a:p>
            <a:pPr indent="0" defTabSz="914400">
              <a:lnSpc>
                <a:spcPct val="90000"/>
              </a:lnSpc>
              <a:spcBef>
                <a:spcPts val="1001"/>
              </a:spcBef>
              <a:buNone/>
              <a:tabLst>
                <a:tab pos="0" algn="l"/>
              </a:tabLst>
            </a:pPr>
            <a:r>
              <a:rPr lang="ru-RU" sz="2800" b="0" strike="noStrike" spc="-1">
                <a:solidFill>
                  <a:srgbClr val="000000"/>
                </a:solidFill>
                <a:latin typeface="Cambria"/>
                <a:ea typeface="Cambria"/>
              </a:rPr>
              <a:t>Добавление демона на уровне системы с помощью </a:t>
            </a:r>
            <a:r>
              <a:rPr lang="en-US" sz="2800" b="0" strike="noStrike" spc="-1">
                <a:solidFill>
                  <a:srgbClr val="000000"/>
                </a:solidFill>
                <a:latin typeface="Cambria"/>
                <a:ea typeface="Cambria"/>
              </a:rPr>
              <a:t>Systemd</a:t>
            </a:r>
            <a:endParaRPr sz="2800" b="0" strike="noStrike" spc="-1">
              <a:solidFill>
                <a:schemeClr val="dk1"/>
              </a:solidFill>
              <a:latin typeface="Calibri"/>
            </a:endParaRPr>
          </a:p>
          <a:p>
            <a:pPr indent="0" defTabSz="914400">
              <a:lnSpc>
                <a:spcPct val="90000"/>
              </a:lnSpc>
              <a:spcBef>
                <a:spcPts val="1001"/>
              </a:spcBef>
              <a:buNone/>
              <a:tabLst>
                <a:tab pos="0" algn="l"/>
              </a:tabLst>
            </a:pPr>
            <a:r>
              <a:rPr lang="en-US" sz="2800" b="0" strike="noStrike" spc="-1">
                <a:solidFill>
                  <a:srgbClr val="000000"/>
                </a:solidFill>
                <a:latin typeface="Cambria"/>
                <a:ea typeface="Cambria"/>
              </a:rPr>
              <a:t>6</a:t>
            </a:r>
            <a:r>
              <a:rPr lang="ru-RU" sz="2800" b="0" strike="noStrike" spc="-1">
                <a:solidFill>
                  <a:srgbClr val="000000"/>
                </a:solidFill>
                <a:latin typeface="Cambria"/>
                <a:ea typeface="Cambria"/>
              </a:rPr>
              <a:t>.Проверяем с помощью команды </a:t>
            </a:r>
            <a:r>
              <a:rPr lang="en-US" sz="2800" b="1" strike="noStrike" spc="-1">
                <a:solidFill>
                  <a:srgbClr val="000000"/>
                </a:solidFill>
                <a:latin typeface="Cambria"/>
                <a:ea typeface="Cambria"/>
              </a:rPr>
              <a:t>systemctl</a:t>
            </a:r>
            <a:r>
              <a:rPr lang="en-US" sz="2800" b="0" strike="noStrike" spc="-1">
                <a:solidFill>
                  <a:srgbClr val="000000"/>
                </a:solidFill>
                <a:latin typeface="Cambria"/>
                <a:ea typeface="Cambria"/>
              </a:rPr>
              <a:t>, </a:t>
            </a:r>
            <a:r>
              <a:rPr lang="ru-RU" sz="2800" b="0" strike="noStrike" spc="-1">
                <a:solidFill>
                  <a:srgbClr val="000000"/>
                </a:solidFill>
                <a:latin typeface="Cambria"/>
                <a:ea typeface="Cambria"/>
              </a:rPr>
              <a:t>что система распознала описание демона</a:t>
            </a: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p:txBody>
      </p:sp>
      <p:pic>
        <p:nvPicPr>
          <p:cNvPr id="259" name="Picture 3"/>
          <p:cNvPicPr/>
          <p:nvPr/>
        </p:nvPicPr>
        <p:blipFill>
          <a:blip r:embed="rId2"/>
          <a:stretch/>
        </p:blipFill>
        <p:spPr>
          <a:xfrm>
            <a:off x="2820600" y="3087000"/>
            <a:ext cx="6550200" cy="1931400"/>
          </a:xfrm>
          <a:prstGeom prst="rect">
            <a:avLst/>
          </a:prstGeom>
          <a:ln w="0">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0" name="Таблица 5"/>
          <p:cNvGraphicFramePr/>
          <p:nvPr/>
        </p:nvGraphicFramePr>
        <p:xfrm>
          <a:off x="990720" y="365040"/>
          <a:ext cx="1021068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Linux-</a:t>
                      </a:r>
                      <a:r>
                        <a:rPr lang="ru-RU" sz="4200" b="0" strike="noStrike" spc="-1">
                          <a:solidFill>
                            <a:schemeClr val="dk1"/>
                          </a:solidFill>
                          <a:latin typeface="Cambria"/>
                          <a:ea typeface="Cambria"/>
                        </a:rPr>
                        <a:t>демон</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261"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sp>
        <p:nvSpPr>
          <p:cNvPr id="262" name="PlaceHolder 1"/>
          <p:cNvSpPr>
            <a:spLocks noGrp="1"/>
          </p:cNvSpPr>
          <p:nvPr>
            <p:ph/>
          </p:nvPr>
        </p:nvSpPr>
        <p:spPr>
          <a:xfrm>
            <a:off x="838080" y="1622880"/>
            <a:ext cx="10362960" cy="5234760"/>
          </a:xfrm>
          <a:prstGeom prst="rect">
            <a:avLst/>
          </a:prstGeom>
          <a:noFill/>
          <a:ln w="0">
            <a:noFill/>
          </a:ln>
        </p:spPr>
        <p:txBody>
          <a:bodyPr lIns="91440" tIns="45720" rIns="91440" bIns="45720" anchor="t">
            <a:normAutofit/>
          </a:bodyPr>
          <a:lstStyle/>
          <a:p>
            <a:pPr indent="0" defTabSz="914400">
              <a:lnSpc>
                <a:spcPct val="90000"/>
              </a:lnSpc>
              <a:spcBef>
                <a:spcPts val="1001"/>
              </a:spcBef>
              <a:buNone/>
              <a:tabLst>
                <a:tab pos="0" algn="l"/>
              </a:tabLst>
            </a:pPr>
            <a:r>
              <a:rPr lang="ru-RU" sz="2800" b="0" strike="noStrike" spc="-1">
                <a:solidFill>
                  <a:srgbClr val="000000"/>
                </a:solidFill>
                <a:latin typeface="Cambria"/>
                <a:ea typeface="Cambria"/>
              </a:rPr>
              <a:t>Добавление демона на уровне системы с помощью </a:t>
            </a:r>
            <a:r>
              <a:rPr lang="en-US" sz="2800" b="0" strike="noStrike" spc="-1">
                <a:solidFill>
                  <a:srgbClr val="000000"/>
                </a:solidFill>
                <a:latin typeface="Cambria"/>
                <a:ea typeface="Cambria"/>
              </a:rPr>
              <a:t>Systemd (auto_daemon.c</a:t>
            </a:r>
            <a:r>
              <a:rPr lang="ru-RU" sz="2800" b="0" strike="noStrike" spc="-1">
                <a:solidFill>
                  <a:srgbClr val="000000"/>
                </a:solidFill>
                <a:latin typeface="Cambria"/>
                <a:ea typeface="Cambria"/>
              </a:rPr>
              <a:t> в примерах</a:t>
            </a:r>
            <a:r>
              <a:rPr lang="en-US" sz="2800" b="0" strike="noStrike" spc="-1">
                <a:solidFill>
                  <a:srgbClr val="000000"/>
                </a:solidFill>
                <a:latin typeface="Cambria"/>
                <a:ea typeface="Cambria"/>
              </a:rPr>
              <a:t>):</a:t>
            </a:r>
            <a:endParaRPr sz="2800" b="0" strike="noStrike" spc="-1">
              <a:solidFill>
                <a:schemeClr val="dk1"/>
              </a:solidFill>
              <a:latin typeface="Calibri"/>
            </a:endParaRPr>
          </a:p>
          <a:p>
            <a:pPr indent="0" defTabSz="914400">
              <a:lnSpc>
                <a:spcPct val="90000"/>
              </a:lnSpc>
              <a:spcBef>
                <a:spcPts val="1001"/>
              </a:spcBef>
              <a:buNone/>
              <a:tabLst>
                <a:tab pos="0" algn="l"/>
              </a:tabLst>
            </a:pPr>
            <a:r>
              <a:rPr lang="ru-RU" sz="2800" b="0" strike="noStrike" spc="-1">
                <a:solidFill>
                  <a:srgbClr val="000000"/>
                </a:solidFill>
                <a:latin typeface="Cambria"/>
                <a:ea typeface="Cambria"/>
              </a:rPr>
              <a:t>7.Если файл с описанием написан корректно, то будет доступно управление демоном через команду </a:t>
            </a:r>
            <a:r>
              <a:rPr lang="en-US" sz="2800" b="1" strike="noStrike" spc="-1">
                <a:solidFill>
                  <a:srgbClr val="000000"/>
                </a:solidFill>
                <a:latin typeface="Cambria"/>
                <a:ea typeface="Cambria"/>
              </a:rPr>
              <a:t>systemctl</a:t>
            </a: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p:txBody>
      </p:sp>
      <p:pic>
        <p:nvPicPr>
          <p:cNvPr id="263" name="Picture 4"/>
          <p:cNvPicPr/>
          <p:nvPr/>
        </p:nvPicPr>
        <p:blipFill>
          <a:blip r:embed="rId2"/>
          <a:stretch/>
        </p:blipFill>
        <p:spPr>
          <a:xfrm>
            <a:off x="2171520" y="3521160"/>
            <a:ext cx="7696440" cy="2720160"/>
          </a:xfrm>
          <a:prstGeom prst="rect">
            <a:avLst/>
          </a:prstGeom>
          <a:ln w="0">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4" name="Таблица 5"/>
          <p:cNvGraphicFramePr/>
          <p:nvPr/>
        </p:nvGraphicFramePr>
        <p:xfrm>
          <a:off x="990720" y="365040"/>
          <a:ext cx="1021068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Linux-</a:t>
                      </a:r>
                      <a:r>
                        <a:rPr lang="ru-RU" sz="4200" b="0" strike="noStrike" spc="-1">
                          <a:solidFill>
                            <a:schemeClr val="dk1"/>
                          </a:solidFill>
                          <a:latin typeface="Cambria"/>
                          <a:ea typeface="Cambria"/>
                        </a:rPr>
                        <a:t>демон</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265"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sp>
        <p:nvSpPr>
          <p:cNvPr id="266" name="PlaceHolder 1"/>
          <p:cNvSpPr>
            <a:spLocks noGrp="1"/>
          </p:cNvSpPr>
          <p:nvPr>
            <p:ph/>
          </p:nvPr>
        </p:nvSpPr>
        <p:spPr>
          <a:xfrm>
            <a:off x="838080" y="1622880"/>
            <a:ext cx="10362960" cy="5234760"/>
          </a:xfrm>
          <a:prstGeom prst="rect">
            <a:avLst/>
          </a:prstGeom>
          <a:noFill/>
          <a:ln w="0">
            <a:noFill/>
          </a:ln>
        </p:spPr>
        <p:txBody>
          <a:bodyPr lIns="91440" tIns="45720" rIns="91440" bIns="45720" anchor="t">
            <a:normAutofit/>
          </a:bodyPr>
          <a:lstStyle/>
          <a:p>
            <a:pPr indent="0" defTabSz="914400">
              <a:lnSpc>
                <a:spcPct val="90000"/>
              </a:lnSpc>
              <a:spcBef>
                <a:spcPts val="1001"/>
              </a:spcBef>
              <a:buNone/>
              <a:tabLst>
                <a:tab pos="0" algn="l"/>
              </a:tabLst>
            </a:pPr>
            <a:r>
              <a:rPr lang="ru-RU" sz="2800" b="0" strike="noStrike" spc="-1">
                <a:solidFill>
                  <a:srgbClr val="000000"/>
                </a:solidFill>
                <a:latin typeface="Cambria"/>
                <a:ea typeface="Cambria"/>
              </a:rPr>
              <a:t>Добавление демона на уровне системы с помощью </a:t>
            </a:r>
            <a:r>
              <a:rPr lang="en-US" sz="2800" b="0" strike="noStrike" spc="-1">
                <a:solidFill>
                  <a:srgbClr val="000000"/>
                </a:solidFill>
                <a:latin typeface="Cambria"/>
                <a:ea typeface="Cambria"/>
              </a:rPr>
              <a:t>Systemd (auto_daemon.c</a:t>
            </a:r>
            <a:r>
              <a:rPr lang="ru-RU" sz="2800" b="0" strike="noStrike" spc="-1">
                <a:solidFill>
                  <a:srgbClr val="000000"/>
                </a:solidFill>
                <a:latin typeface="Cambria"/>
                <a:ea typeface="Cambria"/>
              </a:rPr>
              <a:t> в примерах</a:t>
            </a:r>
            <a:r>
              <a:rPr lang="en-US" sz="2800" b="0" strike="noStrike" spc="-1">
                <a:solidFill>
                  <a:srgbClr val="000000"/>
                </a:solidFill>
                <a:latin typeface="Cambria"/>
                <a:ea typeface="Cambria"/>
              </a:rPr>
              <a:t>):</a:t>
            </a:r>
            <a:endParaRPr sz="2800" b="0" strike="noStrike" spc="-1">
              <a:solidFill>
                <a:schemeClr val="dk1"/>
              </a:solidFill>
              <a:latin typeface="Calibri"/>
            </a:endParaRPr>
          </a:p>
          <a:p>
            <a:pPr indent="0" defTabSz="914400">
              <a:lnSpc>
                <a:spcPct val="90000"/>
              </a:lnSpc>
              <a:spcBef>
                <a:spcPts val="1001"/>
              </a:spcBef>
              <a:buNone/>
              <a:tabLst>
                <a:tab pos="0" algn="l"/>
              </a:tabLst>
            </a:pPr>
            <a:r>
              <a:rPr lang="en-US" sz="2800" b="0" strike="noStrike" spc="-1">
                <a:solidFill>
                  <a:srgbClr val="000000"/>
                </a:solidFill>
                <a:latin typeface="Cambria"/>
                <a:ea typeface="Cambria"/>
              </a:rPr>
              <a:t>8.</a:t>
            </a:r>
            <a:r>
              <a:rPr lang="ru-RU" sz="2800" b="0" strike="noStrike" spc="-1">
                <a:solidFill>
                  <a:srgbClr val="000000"/>
                </a:solidFill>
                <a:latin typeface="Cambria"/>
                <a:ea typeface="Cambria"/>
              </a:rPr>
              <a:t>Для автозапуска демона вместе с системой </a:t>
            </a:r>
            <a:r>
              <a:rPr lang="en-US" sz="2800" b="0" strike="noStrike" spc="-1">
                <a:solidFill>
                  <a:srgbClr val="000000"/>
                </a:solidFill>
                <a:latin typeface="Cambria"/>
                <a:ea typeface="Cambria"/>
              </a:rPr>
              <a:t>systemctl </a:t>
            </a:r>
            <a:r>
              <a:rPr lang="ru-RU" sz="2800" b="0" strike="noStrike" spc="-1">
                <a:solidFill>
                  <a:srgbClr val="000000"/>
                </a:solidFill>
                <a:latin typeface="Cambria"/>
                <a:ea typeface="Cambria"/>
              </a:rPr>
              <a:t>имеет следующую команду</a:t>
            </a: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p:txBody>
      </p:sp>
      <p:pic>
        <p:nvPicPr>
          <p:cNvPr id="267" name="Picture 3"/>
          <p:cNvPicPr/>
          <p:nvPr/>
        </p:nvPicPr>
        <p:blipFill>
          <a:blip r:embed="rId2"/>
          <a:srcRect r="45074"/>
          <a:stretch/>
        </p:blipFill>
        <p:spPr>
          <a:xfrm>
            <a:off x="1713600" y="3517200"/>
            <a:ext cx="8764200" cy="84816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 name="Таблица 5"/>
          <p:cNvGraphicFramePr/>
          <p:nvPr/>
        </p:nvGraphicFramePr>
        <p:xfrm>
          <a:off x="990720" y="365040"/>
          <a:ext cx="1021068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Windows-</a:t>
                      </a:r>
                      <a:r>
                        <a:rPr lang="ru-RU" sz="4200" b="0" strike="noStrike" spc="-1">
                          <a:solidFill>
                            <a:schemeClr val="dk1"/>
                          </a:solidFill>
                          <a:latin typeface="Cambria"/>
                          <a:ea typeface="Cambria"/>
                        </a:rPr>
                        <a:t>сервисы</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83"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sp>
        <p:nvSpPr>
          <p:cNvPr id="84" name="PlaceHolder 1"/>
          <p:cNvSpPr>
            <a:spLocks noGrp="1"/>
          </p:cNvSpPr>
          <p:nvPr>
            <p:ph/>
          </p:nvPr>
        </p:nvSpPr>
        <p:spPr>
          <a:xfrm>
            <a:off x="838080" y="1622880"/>
            <a:ext cx="10362960" cy="5122800"/>
          </a:xfrm>
          <a:prstGeom prst="rect">
            <a:avLst/>
          </a:prstGeom>
          <a:noFill/>
          <a:ln w="0">
            <a:noFill/>
          </a:ln>
        </p:spPr>
        <p:txBody>
          <a:bodyPr lIns="91440" tIns="45720" rIns="91440" bIns="45720" anchor="t">
            <a:normAutofit fontScale="96763"/>
          </a:bodyPr>
          <a:lstStyle/>
          <a:p>
            <a:pPr indent="0" defTabSz="914400">
              <a:lnSpc>
                <a:spcPct val="90000"/>
              </a:lnSpc>
              <a:spcBef>
                <a:spcPts val="1001"/>
              </a:spcBef>
              <a:buNone/>
              <a:tabLst>
                <a:tab pos="0" algn="l"/>
              </a:tabLst>
            </a:pPr>
            <a:r>
              <a:rPr lang="ru-RU" sz="2800" b="0" strike="noStrike" spc="-1" dirty="0">
                <a:solidFill>
                  <a:schemeClr val="dk1"/>
                </a:solidFill>
                <a:latin typeface="Cambria"/>
                <a:ea typeface="Cambria"/>
              </a:rPr>
              <a:t>Управляет работой сервисов специальная программа операционной системы, которая называется менеджер сервисов (</a:t>
            </a:r>
            <a:r>
              <a:rPr lang="ru-RU" sz="2800" b="0" strike="noStrike" spc="-1" dirty="0" err="1">
                <a:solidFill>
                  <a:schemeClr val="dk1"/>
                </a:solidFill>
                <a:latin typeface="Cambria"/>
                <a:ea typeface="Cambria"/>
              </a:rPr>
              <a:t>Service</a:t>
            </a:r>
            <a:r>
              <a:rPr lang="ru-RU" sz="2800" b="0" strike="noStrike" spc="-1" dirty="0">
                <a:solidFill>
                  <a:schemeClr val="dk1"/>
                </a:solidFill>
                <a:latin typeface="Cambria"/>
                <a:ea typeface="Cambria"/>
              </a:rPr>
              <a:t> </a:t>
            </a:r>
            <a:r>
              <a:rPr lang="ru-RU" sz="2800" b="0" strike="noStrike" spc="-1" dirty="0" err="1">
                <a:solidFill>
                  <a:schemeClr val="dk1"/>
                </a:solidFill>
                <a:latin typeface="Cambria"/>
                <a:ea typeface="Cambria"/>
              </a:rPr>
              <a:t>Control</a:t>
            </a:r>
            <a:r>
              <a:rPr lang="ru-RU" sz="2800" b="0" strike="noStrike" spc="-1" dirty="0">
                <a:solidFill>
                  <a:schemeClr val="dk1"/>
                </a:solidFill>
                <a:latin typeface="Cambria"/>
                <a:ea typeface="Cambria"/>
              </a:rPr>
              <a:t> </a:t>
            </a:r>
            <a:r>
              <a:rPr lang="ru-RU" sz="2800" b="0" strike="noStrike" spc="-1" dirty="0" err="1">
                <a:solidFill>
                  <a:schemeClr val="dk1"/>
                </a:solidFill>
                <a:latin typeface="Cambria"/>
                <a:ea typeface="Cambria"/>
              </a:rPr>
              <a:t>Manager</a:t>
            </a:r>
            <a:r>
              <a:rPr lang="ru-RU" sz="2800" b="0" strike="noStrike" spc="-1" dirty="0">
                <a:solidFill>
                  <a:schemeClr val="dk1"/>
                </a:solidFill>
                <a:latin typeface="Cambria"/>
                <a:ea typeface="Cambria"/>
              </a:rPr>
              <a:t>, SCM)</a:t>
            </a:r>
            <a:endParaRPr sz="2800" b="0" strike="noStrike" spc="-1" dirty="0">
              <a:solidFill>
                <a:schemeClr val="dk1"/>
              </a:solidFill>
              <a:latin typeface="Calibri"/>
            </a:endParaRPr>
          </a:p>
          <a:p>
            <a:pPr indent="0" defTabSz="914400">
              <a:lnSpc>
                <a:spcPct val="90000"/>
              </a:lnSpc>
              <a:spcBef>
                <a:spcPts val="1001"/>
              </a:spcBef>
              <a:buNone/>
              <a:tabLst>
                <a:tab pos="0" algn="l"/>
              </a:tabLst>
            </a:pPr>
            <a:r>
              <a:rPr lang="ru-RU" sz="2800" b="0" strike="noStrike" spc="-1" dirty="0">
                <a:solidFill>
                  <a:schemeClr val="dk1"/>
                </a:solidFill>
                <a:latin typeface="Cambria"/>
                <a:ea typeface="Cambria"/>
              </a:rPr>
              <a:t>Функции, которые выполняет менеджер сервисов: </a:t>
            </a:r>
            <a:endParaRPr sz="2800" b="0" strike="noStrike" spc="-1" dirty="0">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ru-RU" sz="2800" b="0" strike="noStrike" spc="-1" dirty="0">
                <a:solidFill>
                  <a:schemeClr val="dk1"/>
                </a:solidFill>
                <a:latin typeface="Cambria"/>
                <a:ea typeface="Cambria"/>
              </a:rPr>
              <a:t>Поддержка базы данных установленных сервисов</a:t>
            </a:r>
            <a:endParaRPr sz="2800" b="0" strike="noStrike" spc="-1" dirty="0">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ru-RU" sz="2800" b="0" strike="noStrike" spc="-1" dirty="0">
                <a:solidFill>
                  <a:schemeClr val="dk1"/>
                </a:solidFill>
                <a:latin typeface="Cambria"/>
                <a:ea typeface="Cambria"/>
              </a:rPr>
              <a:t>Запуск сервисов при загрузке операционной системы</a:t>
            </a:r>
            <a:endParaRPr sz="2800" b="0" strike="noStrike" spc="-1" dirty="0">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ru-RU" sz="2800" b="0" strike="noStrike" spc="-1" dirty="0">
                <a:solidFill>
                  <a:schemeClr val="dk1"/>
                </a:solidFill>
                <a:latin typeface="Cambria"/>
                <a:ea typeface="Cambria"/>
              </a:rPr>
              <a:t>Поддержка информации о состоянии работающих сервисов</a:t>
            </a:r>
            <a:endParaRPr sz="2800" b="0" strike="noStrike" spc="-1" dirty="0">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ru-RU" sz="2800" b="0" strike="noStrike" spc="-1" dirty="0">
                <a:solidFill>
                  <a:schemeClr val="dk1"/>
                </a:solidFill>
                <a:latin typeface="Cambria"/>
                <a:ea typeface="Cambria"/>
              </a:rPr>
              <a:t>Передача управляющих запросов работающим сервисам</a:t>
            </a:r>
            <a:endParaRPr sz="2800" b="0" strike="noStrike" spc="-1" dirty="0">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ru-RU" sz="2800" b="0" strike="noStrike" spc="-1" dirty="0">
                <a:solidFill>
                  <a:schemeClr val="dk1"/>
                </a:solidFill>
                <a:latin typeface="Cambria"/>
                <a:ea typeface="Cambria"/>
              </a:rPr>
              <a:t>Блокировка и разблокирование базы данных сервисов</a:t>
            </a:r>
            <a:endParaRPr sz="2800" b="0" strike="noStrike" spc="-1" dirty="0">
              <a:solidFill>
                <a:schemeClr val="dk1"/>
              </a:solidFill>
              <a:latin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PlaceHolder 1"/>
          <p:cNvSpPr>
            <a:spLocks noGrp="1"/>
          </p:cNvSpPr>
          <p:nvPr>
            <p:ph type="title"/>
          </p:nvPr>
        </p:nvSpPr>
        <p:spPr>
          <a:xfrm>
            <a:off x="316440" y="1186920"/>
            <a:ext cx="11558520" cy="959760"/>
          </a:xfrm>
          <a:prstGeom prst="rect">
            <a:avLst/>
          </a:prstGeom>
          <a:noFill/>
          <a:ln w="0">
            <a:noFill/>
          </a:ln>
        </p:spPr>
        <p:txBody>
          <a:bodyPr lIns="91440" tIns="45720" rIns="91440" bIns="45720" anchor="b">
            <a:noAutofit/>
          </a:bodyPr>
          <a:lstStyle/>
          <a:p>
            <a:pPr indent="0" algn="ctr" defTabSz="914400">
              <a:lnSpc>
                <a:spcPct val="90000"/>
              </a:lnSpc>
              <a:buNone/>
            </a:pPr>
            <a:r>
              <a:rPr lang="ru-RU" sz="6000" b="0" strike="noStrike" spc="-1">
                <a:solidFill>
                  <a:schemeClr val="dk1"/>
                </a:solidFill>
                <a:latin typeface="Cambria"/>
                <a:ea typeface="Cambria"/>
              </a:rPr>
              <a:t>Системное программирование</a:t>
            </a:r>
            <a:endParaRPr sz="6000" b="0" strike="noStrike" spc="-1">
              <a:solidFill>
                <a:schemeClr val="dk1"/>
              </a:solidFill>
              <a:latin typeface="Calibri"/>
            </a:endParaRPr>
          </a:p>
        </p:txBody>
      </p:sp>
      <p:sp>
        <p:nvSpPr>
          <p:cNvPr id="269" name="PlaceHolder 2"/>
          <p:cNvSpPr>
            <a:spLocks noGrp="1"/>
          </p:cNvSpPr>
          <p:nvPr>
            <p:ph type="subTitle"/>
          </p:nvPr>
        </p:nvSpPr>
        <p:spPr>
          <a:xfrm>
            <a:off x="1510920" y="3697920"/>
            <a:ext cx="9169920" cy="461520"/>
          </a:xfrm>
          <a:prstGeom prst="rect">
            <a:avLst/>
          </a:prstGeom>
          <a:noFill/>
          <a:ln w="0">
            <a:noFill/>
          </a:ln>
          <a:effectLst>
            <a:outerShdw blurRad="50760" dist="37674" dir="2700000" rotWithShape="0">
              <a:srgbClr val="000000">
                <a:alpha val="40000"/>
              </a:srgbClr>
            </a:outerShdw>
          </a:effectLst>
        </p:spPr>
        <p:txBody>
          <a:bodyPr lIns="91440" tIns="45720" rIns="91440" bIns="45720" anchor="t">
            <a:normAutofit/>
          </a:bodyPr>
          <a:lstStyle/>
          <a:p>
            <a:pPr indent="0" algn="ctr" defTabSz="914400">
              <a:lnSpc>
                <a:spcPct val="90000"/>
              </a:lnSpc>
              <a:spcBef>
                <a:spcPts val="1001"/>
              </a:spcBef>
              <a:buNone/>
              <a:tabLst>
                <a:tab pos="0" algn="l"/>
              </a:tabLst>
            </a:pPr>
            <a:r>
              <a:rPr lang="ru-RU" sz="2800" b="1" strike="noStrike" spc="-1">
                <a:solidFill>
                  <a:schemeClr val="dk1"/>
                </a:solidFill>
                <a:latin typeface="Verdana"/>
                <a:ea typeface="Verdana"/>
              </a:rPr>
              <a:t>Сервисы</a:t>
            </a:r>
            <a:endParaRPr lang="en-US" sz="2800" b="0" strike="noStrike" spc="-1">
              <a:solidFill>
                <a:srgbClr val="000000"/>
              </a:solidFill>
              <a:latin typeface="Arial"/>
            </a:endParaRPr>
          </a:p>
          <a:p>
            <a:pPr indent="0" algn="ctr" defTabSz="914400">
              <a:lnSpc>
                <a:spcPct val="90000"/>
              </a:lnSpc>
              <a:spcBef>
                <a:spcPts val="1001"/>
              </a:spcBef>
              <a:buNone/>
              <a:tabLst>
                <a:tab pos="0" algn="l"/>
              </a:tabLst>
            </a:pPr>
            <a:endParaRPr lang="en-US" sz="2800" b="0" strike="noStrike" spc="-1">
              <a:solidFill>
                <a:srgbClr val="000000"/>
              </a:solidFill>
              <a:latin typeface="Arial"/>
            </a:endParaRPr>
          </a:p>
        </p:txBody>
      </p:sp>
      <p:sp>
        <p:nvSpPr>
          <p:cNvPr id="270" name="TextBox 3"/>
          <p:cNvSpPr/>
          <p:nvPr/>
        </p:nvSpPr>
        <p:spPr>
          <a:xfrm>
            <a:off x="3200400" y="650520"/>
            <a:ext cx="5626800" cy="36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endParaRPr sz="1800" b="0" strike="noStrike" spc="-1">
              <a:solidFill>
                <a:schemeClr val="dk1"/>
              </a:solidFill>
              <a:latin typeface="Calibri"/>
            </a:endParaRPr>
          </a:p>
        </p:txBody>
      </p:sp>
      <p:sp>
        <p:nvSpPr>
          <p:cNvPr id="271" name="TextBox 5"/>
          <p:cNvSpPr/>
          <p:nvPr/>
        </p:nvSpPr>
        <p:spPr>
          <a:xfrm>
            <a:off x="5110920" y="3051000"/>
            <a:ext cx="1966320" cy="943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ru-RU" sz="2800" b="0" strike="noStrike" spc="-1">
                <a:solidFill>
                  <a:schemeClr val="dk1"/>
                </a:solidFill>
                <a:latin typeface="Cambria"/>
                <a:ea typeface="Cambria"/>
              </a:rPr>
              <a:t>Лекция 10</a:t>
            </a:r>
            <a:endParaRPr lang="en-US" sz="2800" b="0" strike="noStrike" spc="-1">
              <a:solidFill>
                <a:srgbClr val="000000"/>
              </a:solidFill>
              <a:latin typeface="Arial"/>
            </a:endParaRPr>
          </a:p>
        </p:txBody>
      </p:sp>
      <p:cxnSp>
        <p:nvCxnSpPr>
          <p:cNvPr id="272" name="Прямая соединительная линия 7"/>
          <p:cNvCxnSpPr/>
          <p:nvPr/>
        </p:nvCxnSpPr>
        <p:spPr>
          <a:xfrm>
            <a:off x="4339440" y="3574080"/>
            <a:ext cx="3510000" cy="360"/>
          </a:xfrm>
          <a:prstGeom prst="straightConnector1">
            <a:avLst/>
          </a:prstGeom>
          <a:ln>
            <a:solidFill>
              <a:srgbClr val="000000"/>
            </a:solidFill>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5" name="Таблица 5"/>
          <p:cNvGraphicFramePr/>
          <p:nvPr/>
        </p:nvGraphicFramePr>
        <p:xfrm>
          <a:off x="990720" y="365040"/>
          <a:ext cx="1021068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Windows-</a:t>
                      </a:r>
                      <a:r>
                        <a:rPr lang="ru-RU" sz="4200" b="0" strike="noStrike" spc="-1">
                          <a:solidFill>
                            <a:schemeClr val="dk1"/>
                          </a:solidFill>
                          <a:latin typeface="Cambria"/>
                          <a:ea typeface="Cambria"/>
                        </a:rPr>
                        <a:t>сервисы</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86"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sp>
        <p:nvSpPr>
          <p:cNvPr id="87" name="PlaceHolder 1"/>
          <p:cNvSpPr>
            <a:spLocks noGrp="1"/>
          </p:cNvSpPr>
          <p:nvPr>
            <p:ph/>
          </p:nvPr>
        </p:nvSpPr>
        <p:spPr>
          <a:xfrm>
            <a:off x="838080" y="1622880"/>
            <a:ext cx="10362960" cy="5122800"/>
          </a:xfrm>
          <a:prstGeom prst="rect">
            <a:avLst/>
          </a:prstGeom>
          <a:noFill/>
          <a:ln w="0">
            <a:noFill/>
          </a:ln>
        </p:spPr>
        <p:txBody>
          <a:bodyPr lIns="91440" tIns="45720" rIns="91440" bIns="45720" anchor="t">
            <a:normAutofit fontScale="87480"/>
          </a:bodyPr>
          <a:lstStyle/>
          <a:p>
            <a:pPr indent="0" defTabSz="914400">
              <a:lnSpc>
                <a:spcPct val="90000"/>
              </a:lnSpc>
              <a:spcBef>
                <a:spcPts val="1001"/>
              </a:spcBef>
              <a:buNone/>
              <a:tabLst>
                <a:tab pos="0" algn="l"/>
              </a:tabLst>
            </a:pPr>
            <a:r>
              <a:rPr lang="ru-RU" sz="2800" b="0" strike="noStrike" spc="-1" dirty="0">
                <a:solidFill>
                  <a:schemeClr val="dk1"/>
                </a:solidFill>
                <a:latin typeface="Cambria"/>
                <a:ea typeface="Cambria"/>
              </a:rPr>
              <a:t>Для того чтобы менеджер сервисов знал о существовании определенного сервиса – его нужно установить</a:t>
            </a:r>
            <a:endParaRPr sz="2800" b="0" strike="noStrike" spc="-1" dirty="0">
              <a:solidFill>
                <a:schemeClr val="dk1"/>
              </a:solidFill>
              <a:latin typeface="Calibri"/>
            </a:endParaRPr>
          </a:p>
          <a:p>
            <a:pPr indent="0" defTabSz="914400">
              <a:lnSpc>
                <a:spcPct val="90000"/>
              </a:lnSpc>
              <a:spcBef>
                <a:spcPts val="1001"/>
              </a:spcBef>
              <a:buNone/>
              <a:tabLst>
                <a:tab pos="0" algn="l"/>
              </a:tabLst>
            </a:pPr>
            <a:r>
              <a:rPr lang="ru-RU" sz="2800" b="0" strike="noStrike" spc="-1" dirty="0">
                <a:solidFill>
                  <a:schemeClr val="dk1"/>
                </a:solidFill>
                <a:latin typeface="Cambria"/>
                <a:ea typeface="Cambria"/>
              </a:rPr>
              <a:t>Информация обо всех установленных сервисах хранится в реестре операционной системы </a:t>
            </a:r>
            <a:r>
              <a:rPr lang="ru-RU" sz="2800" b="0" strike="noStrike" spc="-1" dirty="0" err="1">
                <a:solidFill>
                  <a:schemeClr val="dk1"/>
                </a:solidFill>
                <a:latin typeface="Cambria"/>
                <a:ea typeface="Cambria"/>
              </a:rPr>
              <a:t>Windows</a:t>
            </a:r>
            <a:r>
              <a:rPr lang="ru-RU" sz="2800" b="0" strike="noStrike" spc="-1" dirty="0">
                <a:solidFill>
                  <a:schemeClr val="dk1"/>
                </a:solidFill>
                <a:latin typeface="Cambria"/>
                <a:ea typeface="Cambria"/>
              </a:rPr>
              <a:t> под ключом </a:t>
            </a:r>
            <a:r>
              <a:rPr lang="ru-RU" sz="2800" b="1" strike="noStrike" spc="-1" dirty="0">
                <a:solidFill>
                  <a:schemeClr val="dk1"/>
                </a:solidFill>
                <a:latin typeface="Cambria"/>
                <a:ea typeface="Cambria"/>
              </a:rPr>
              <a:t>HKEY_LOCAL_MACHINE\SYSTEM\</a:t>
            </a:r>
            <a:r>
              <a:rPr lang="ru-RU" sz="2800" b="1" strike="noStrike" spc="-1" dirty="0" err="1">
                <a:solidFill>
                  <a:schemeClr val="dk1"/>
                </a:solidFill>
                <a:latin typeface="Cambria"/>
                <a:ea typeface="Cambria"/>
              </a:rPr>
              <a:t>CurrentControlSet</a:t>
            </a:r>
            <a:r>
              <a:rPr lang="ru-RU" sz="2800" b="1" strike="noStrike" spc="-1" dirty="0">
                <a:solidFill>
                  <a:schemeClr val="dk1"/>
                </a:solidFill>
                <a:latin typeface="Cambria"/>
                <a:ea typeface="Cambria"/>
              </a:rPr>
              <a:t>\</a:t>
            </a:r>
            <a:r>
              <a:rPr lang="ru-RU" sz="2800" b="1" strike="noStrike" spc="-1" dirty="0" err="1">
                <a:solidFill>
                  <a:schemeClr val="dk1"/>
                </a:solidFill>
                <a:latin typeface="Cambria"/>
                <a:ea typeface="Cambria"/>
              </a:rPr>
              <a:t>Services</a:t>
            </a:r>
            <a:endParaRPr sz="2800" b="0" strike="noStrike" spc="-1" dirty="0">
              <a:solidFill>
                <a:schemeClr val="dk1"/>
              </a:solidFill>
              <a:latin typeface="Calibri"/>
            </a:endParaRPr>
          </a:p>
          <a:p>
            <a:pPr indent="0" defTabSz="914400">
              <a:lnSpc>
                <a:spcPct val="90000"/>
              </a:lnSpc>
              <a:spcBef>
                <a:spcPts val="1001"/>
              </a:spcBef>
              <a:buNone/>
              <a:tabLst>
                <a:tab pos="0" algn="l"/>
              </a:tabLst>
            </a:pPr>
            <a:r>
              <a:rPr lang="ru-RU" sz="2800" b="0" strike="noStrike" spc="-1" dirty="0">
                <a:solidFill>
                  <a:schemeClr val="dk1"/>
                </a:solidFill>
                <a:latin typeface="Cambria"/>
                <a:ea typeface="Cambria"/>
              </a:rPr>
              <a:t>Сервис может запускаться как операционной системой при загрузке, так и </a:t>
            </a:r>
            <a:r>
              <a:rPr lang="ru-RU" sz="2800" b="1" strike="noStrike" spc="-1" dirty="0" err="1">
                <a:solidFill>
                  <a:schemeClr val="dk1"/>
                </a:solidFill>
                <a:latin typeface="Cambria"/>
                <a:ea typeface="Cambria"/>
              </a:rPr>
              <a:t>программно</a:t>
            </a:r>
            <a:r>
              <a:rPr lang="ru-RU" sz="2800" b="0" strike="noStrike" spc="-1" dirty="0">
                <a:solidFill>
                  <a:schemeClr val="dk1"/>
                </a:solidFill>
                <a:latin typeface="Cambria"/>
                <a:ea typeface="Cambria"/>
              </a:rPr>
              <a:t> – из приложения</a:t>
            </a:r>
            <a:endParaRPr sz="2800" b="0" strike="noStrike" spc="-1" dirty="0">
              <a:solidFill>
                <a:schemeClr val="dk1"/>
              </a:solidFill>
              <a:latin typeface="Calibri"/>
            </a:endParaRPr>
          </a:p>
          <a:p>
            <a:pPr indent="0" defTabSz="914400">
              <a:lnSpc>
                <a:spcPct val="90000"/>
              </a:lnSpc>
              <a:spcBef>
                <a:spcPts val="1001"/>
              </a:spcBef>
              <a:buNone/>
              <a:tabLst>
                <a:tab pos="0" algn="l"/>
              </a:tabLst>
            </a:pPr>
            <a:r>
              <a:rPr lang="ru-RU" sz="2800" b="0" strike="noStrike" spc="-1" dirty="0">
                <a:solidFill>
                  <a:schemeClr val="dk1"/>
                </a:solidFill>
                <a:latin typeface="Cambria"/>
                <a:ea typeface="Cambria"/>
              </a:rPr>
              <a:t>Если сервис больше не нужен, то его нужно удалить из базы данных операционной системы</a:t>
            </a:r>
            <a:endParaRPr sz="2800" b="0" strike="noStrike" spc="-1" dirty="0">
              <a:solidFill>
                <a:schemeClr val="dk1"/>
              </a:solidFill>
              <a:latin typeface="Calibri"/>
            </a:endParaRPr>
          </a:p>
          <a:p>
            <a:pPr indent="0" defTabSz="914400">
              <a:lnSpc>
                <a:spcPct val="90000"/>
              </a:lnSpc>
              <a:spcBef>
                <a:spcPts val="1001"/>
              </a:spcBef>
              <a:buNone/>
              <a:tabLst>
                <a:tab pos="0" algn="l"/>
              </a:tabLst>
            </a:pPr>
            <a:r>
              <a:rPr lang="ru-RU" sz="2800" b="0" strike="noStrike" spc="-1" dirty="0">
                <a:solidFill>
                  <a:schemeClr val="dk1"/>
                </a:solidFill>
                <a:latin typeface="Cambria"/>
                <a:ea typeface="Cambria"/>
              </a:rPr>
              <a:t>Для работы с сервисами в операционных системах </a:t>
            </a:r>
            <a:r>
              <a:rPr lang="ru-RU" sz="2800" b="0" strike="noStrike" spc="-1" dirty="0" err="1">
                <a:solidFill>
                  <a:schemeClr val="dk1"/>
                </a:solidFill>
                <a:latin typeface="Cambria"/>
                <a:ea typeface="Cambria"/>
              </a:rPr>
              <a:t>Windows</a:t>
            </a:r>
            <a:r>
              <a:rPr lang="ru-RU" sz="2800" b="0" strike="noStrike" spc="-1" dirty="0">
                <a:solidFill>
                  <a:schemeClr val="dk1"/>
                </a:solidFill>
                <a:latin typeface="Cambria"/>
                <a:ea typeface="Cambria"/>
              </a:rPr>
              <a:t> предназначены специальные функции из </a:t>
            </a:r>
            <a:r>
              <a:rPr lang="ru-RU" sz="2800" b="1" u="sng" strike="noStrike" spc="-1" dirty="0" err="1">
                <a:solidFill>
                  <a:schemeClr val="dk1"/>
                </a:solidFill>
                <a:uFillTx/>
                <a:latin typeface="Cambria"/>
                <a:ea typeface="Cambria"/>
                <a:hlinkClick r:id="rId2"/>
              </a:rPr>
              <a:t>WinAP</a:t>
            </a:r>
            <a:r>
              <a:rPr lang="en-US" sz="2800" b="1" u="sng" strike="noStrike" spc="-1" dirty="0">
                <a:solidFill>
                  <a:schemeClr val="dk1"/>
                </a:solidFill>
                <a:uFillTx/>
                <a:latin typeface="Cambria"/>
                <a:ea typeface="Cambria"/>
                <a:hlinkClick r:id="rId2"/>
              </a:rPr>
              <a:t>I Service</a:t>
            </a:r>
            <a:endParaRPr sz="2800" b="0" strike="noStrike" spc="-1" dirty="0">
              <a:solidFill>
                <a:schemeClr val="dk1"/>
              </a:solidFill>
              <a:latin typeface="Calibri"/>
            </a:endParaRPr>
          </a:p>
          <a:p>
            <a:pPr indent="0" defTabSz="914400">
              <a:lnSpc>
                <a:spcPct val="90000"/>
              </a:lnSpc>
              <a:spcBef>
                <a:spcPts val="1001"/>
              </a:spcBef>
              <a:buNone/>
              <a:tabLst>
                <a:tab pos="0" algn="l"/>
              </a:tabLst>
            </a:pPr>
            <a:r>
              <a:rPr lang="ru-RU" sz="2800" b="0" strike="noStrike" spc="-1" dirty="0">
                <a:solidFill>
                  <a:schemeClr val="dk1"/>
                </a:solidFill>
                <a:latin typeface="Cambria"/>
                <a:ea typeface="Cambria"/>
              </a:rPr>
              <a:t>Управлять работой сервисов можно также и через панель управления</a:t>
            </a:r>
            <a:endParaRPr sz="2800" b="0" strike="noStrike" spc="-1" dirty="0">
              <a:solidFill>
                <a:schemeClr val="dk1"/>
              </a:solidFill>
              <a:latin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8" name="Таблица 5"/>
          <p:cNvGraphicFramePr/>
          <p:nvPr/>
        </p:nvGraphicFramePr>
        <p:xfrm>
          <a:off x="990720" y="365040"/>
          <a:ext cx="1021068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Windows-</a:t>
                      </a:r>
                      <a:r>
                        <a:rPr lang="ru-RU" sz="4200" b="0" strike="noStrike" spc="-1">
                          <a:solidFill>
                            <a:schemeClr val="dk1"/>
                          </a:solidFill>
                          <a:latin typeface="Cambria"/>
                          <a:ea typeface="Cambria"/>
                        </a:rPr>
                        <a:t>сервисы</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89"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pic>
        <p:nvPicPr>
          <p:cNvPr id="90" name="Picture 3"/>
          <p:cNvPicPr/>
          <p:nvPr/>
        </p:nvPicPr>
        <p:blipFill>
          <a:blip r:embed="rId2"/>
          <a:stretch/>
        </p:blipFill>
        <p:spPr>
          <a:xfrm>
            <a:off x="1316880" y="1486080"/>
            <a:ext cx="9557640" cy="537588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 name="Таблица 5"/>
          <p:cNvGraphicFramePr/>
          <p:nvPr/>
        </p:nvGraphicFramePr>
        <p:xfrm>
          <a:off x="990720" y="365040"/>
          <a:ext cx="10210680" cy="1018080"/>
        </p:xfrm>
        <a:graphic>
          <a:graphicData uri="http://schemas.openxmlformats.org/drawingml/2006/table">
            <a:tbl>
              <a:tblPr/>
              <a:tblGrid>
                <a:gridCol w="10210680">
                  <a:extLst>
                    <a:ext uri="{9D8B030D-6E8A-4147-A177-3AD203B41FA5}">
                      <a16:colId xmlns:a16="http://schemas.microsoft.com/office/drawing/2014/main" val="20000"/>
                    </a:ext>
                  </a:extLst>
                </a:gridCol>
              </a:tblGrid>
              <a:tr h="1018080">
                <a:tc>
                  <a:txBody>
                    <a:bodyPr/>
                    <a:lstStyle/>
                    <a:p>
                      <a:pPr defTabSz="914400">
                        <a:lnSpc>
                          <a:spcPct val="100000"/>
                        </a:lnSpc>
                      </a:pPr>
                      <a:r>
                        <a:rPr lang="en-US" sz="4200" b="0" strike="noStrike" spc="-1">
                          <a:solidFill>
                            <a:schemeClr val="dk1"/>
                          </a:solidFill>
                          <a:latin typeface="Cambria"/>
                          <a:ea typeface="Cambria"/>
                        </a:rPr>
                        <a:t>Windows-</a:t>
                      </a:r>
                      <a:r>
                        <a:rPr lang="ru-RU" sz="4200" b="0" strike="noStrike" spc="-1">
                          <a:solidFill>
                            <a:schemeClr val="dk1"/>
                          </a:solidFill>
                          <a:latin typeface="Cambria"/>
                          <a:ea typeface="Cambria"/>
                        </a:rPr>
                        <a:t>сервисы</a:t>
                      </a:r>
                      <a:endParaRPr lang="en-US" sz="4200" b="0" strike="noStrike" spc="-1">
                        <a:solidFill>
                          <a:srgbClr val="000000"/>
                        </a:solidFill>
                        <a:latin typeface="Arial"/>
                      </a:endParaRPr>
                    </a:p>
                  </a:txBody>
                  <a:tcPr anchor="ctr">
                    <a:lnL w="12240">
                      <a:noFill/>
                      <a:prstDash val="solid"/>
                    </a:lnL>
                    <a:lnR w="12240">
                      <a:noFill/>
                      <a:prstDash val="solid"/>
                    </a:lnR>
                    <a:lnT w="12240">
                      <a:noFill/>
                      <a:prstDash val="solid"/>
                    </a:lnT>
                    <a:lnB w="12240">
                      <a:solidFill>
                        <a:srgbClr val="000000"/>
                      </a:solidFill>
                      <a:prstDash val="solid"/>
                    </a:lnB>
                    <a:noFill/>
                  </a:tcPr>
                </a:tc>
                <a:extLst>
                  <a:ext uri="{0D108BD9-81ED-4DB2-BD59-A6C34878D82A}">
                    <a16:rowId xmlns:a16="http://schemas.microsoft.com/office/drawing/2014/main" val="10000"/>
                  </a:ext>
                </a:extLst>
              </a:tr>
            </a:tbl>
          </a:graphicData>
        </a:graphic>
      </p:graphicFrame>
      <p:sp>
        <p:nvSpPr>
          <p:cNvPr id="92" name="Rectangle 2"/>
          <p:cNvSpPr/>
          <p:nvPr/>
        </p:nvSpPr>
        <p:spPr>
          <a:xfrm>
            <a:off x="0" y="0"/>
            <a:ext cx="12191760" cy="360"/>
          </a:xfrm>
          <a:prstGeom prst="rect">
            <a:avLst/>
          </a:prstGeom>
          <a:noFill/>
          <a:ln w="0">
            <a:noFill/>
          </a:ln>
        </p:spPr>
        <p:style>
          <a:lnRef idx="0">
            <a:scrgbClr r="0" g="0" b="0"/>
          </a:lnRef>
          <a:fillRef idx="0">
            <a:scrgbClr r="0" g="0" b="0"/>
          </a:fillRef>
          <a:effectRef idx="0">
            <a:scrgbClr r="0" g="0" b="0"/>
          </a:effectRef>
          <a:fontRef idx="minor"/>
        </p:style>
        <p:txBody>
          <a:bodyPr wrap="none" tIns="360" bIns="360" numCol="1" spcCol="0" anchor="ctr">
            <a:spAutoFit/>
          </a:bodyPr>
          <a:lstStyle/>
          <a:p>
            <a:pPr defTabSz="914400">
              <a:lnSpc>
                <a:spcPct val="100000"/>
              </a:lnSpc>
            </a:pPr>
            <a:endParaRPr sz="1800" b="0" strike="noStrike" spc="-1">
              <a:solidFill>
                <a:schemeClr val="dk1"/>
              </a:solidFill>
              <a:latin typeface="Calibri"/>
            </a:endParaRPr>
          </a:p>
        </p:txBody>
      </p:sp>
      <p:sp>
        <p:nvSpPr>
          <p:cNvPr id="93" name="PlaceHolder 1"/>
          <p:cNvSpPr>
            <a:spLocks noGrp="1"/>
          </p:cNvSpPr>
          <p:nvPr>
            <p:ph/>
          </p:nvPr>
        </p:nvSpPr>
        <p:spPr>
          <a:xfrm>
            <a:off x="838080" y="1622880"/>
            <a:ext cx="10362960" cy="5122800"/>
          </a:xfrm>
          <a:prstGeom prst="rect">
            <a:avLst/>
          </a:prstGeom>
          <a:noFill/>
          <a:ln w="0">
            <a:noFill/>
          </a:ln>
        </p:spPr>
        <p:txBody>
          <a:bodyPr lIns="91440" tIns="45720" rIns="91440" bIns="45720" anchor="t">
            <a:normAutofit/>
          </a:bodyPr>
          <a:lstStyle/>
          <a:p>
            <a:pPr indent="0" defTabSz="914400">
              <a:lnSpc>
                <a:spcPct val="90000"/>
              </a:lnSpc>
              <a:spcBef>
                <a:spcPts val="1001"/>
              </a:spcBef>
              <a:buNone/>
              <a:tabLst>
                <a:tab pos="0" algn="l"/>
              </a:tabLst>
            </a:pPr>
            <a:r>
              <a:rPr lang="ru-RU" sz="2800" b="0" strike="noStrike" spc="-1">
                <a:solidFill>
                  <a:schemeClr val="dk1"/>
                </a:solidFill>
                <a:latin typeface="Cambria"/>
                <a:ea typeface="Cambria"/>
              </a:rPr>
              <a:t>Информация о сервисе:</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en-US" sz="2800" b="0" strike="noStrike" spc="-1">
                <a:solidFill>
                  <a:schemeClr val="dk1"/>
                </a:solidFill>
                <a:latin typeface="Cambria"/>
                <a:ea typeface="Cambria"/>
              </a:rPr>
              <a:t>DependOnGroup</a:t>
            </a:r>
            <a:r>
              <a:rPr lang="ru-RU" sz="2800" b="0" strike="noStrike" spc="-1">
                <a:solidFill>
                  <a:schemeClr val="dk1"/>
                </a:solidFill>
                <a:latin typeface="Cambria"/>
                <a:ea typeface="Cambria"/>
              </a:rPr>
              <a:t> – группы порядка загрузки сервисов от которых зависит данный сервис</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en-US" sz="2800" b="0" strike="noStrike" spc="-1">
                <a:solidFill>
                  <a:schemeClr val="dk1"/>
                </a:solidFill>
                <a:latin typeface="Cambria"/>
                <a:ea typeface="Cambria"/>
              </a:rPr>
              <a:t>DependOnService</a:t>
            </a:r>
            <a:r>
              <a:rPr lang="ru-RU" sz="2800" b="0" strike="noStrike" spc="-1">
                <a:solidFill>
                  <a:schemeClr val="dk1"/>
                </a:solidFill>
                <a:latin typeface="Cambria"/>
                <a:ea typeface="Cambria"/>
              </a:rPr>
              <a:t> – сервисы от которых зависит данный сервис</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en-US" sz="2800" b="0" strike="noStrike" spc="-1">
                <a:solidFill>
                  <a:schemeClr val="dk1"/>
                </a:solidFill>
                <a:latin typeface="Cambria"/>
                <a:ea typeface="Cambria"/>
              </a:rPr>
              <a:t>Description</a:t>
            </a:r>
            <a:r>
              <a:rPr lang="ru-RU" sz="2800" b="0" strike="noStrike" spc="-1">
                <a:solidFill>
                  <a:schemeClr val="dk1"/>
                </a:solidFill>
                <a:latin typeface="Cambria"/>
                <a:ea typeface="Cambria"/>
              </a:rPr>
              <a:t> – описание данного сервиса</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en-US" sz="2800" b="0" strike="noStrike" spc="-1">
                <a:solidFill>
                  <a:schemeClr val="dk1"/>
                </a:solidFill>
                <a:latin typeface="Cambria"/>
                <a:ea typeface="Cambria"/>
              </a:rPr>
              <a:t>DisplayName</a:t>
            </a:r>
            <a:r>
              <a:rPr lang="ru-RU" sz="2800" b="0" strike="noStrike" spc="-1">
                <a:solidFill>
                  <a:schemeClr val="dk1"/>
                </a:solidFill>
                <a:latin typeface="Cambria"/>
                <a:ea typeface="Cambria"/>
              </a:rPr>
              <a:t> – отображаемое имя данного сервиса</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en-US" sz="2800" b="0" strike="noStrike" spc="-1">
                <a:solidFill>
                  <a:schemeClr val="dk1"/>
                </a:solidFill>
                <a:latin typeface="Cambria"/>
                <a:ea typeface="Cambria"/>
              </a:rPr>
              <a:t>ErrorControl</a:t>
            </a:r>
            <a:r>
              <a:rPr lang="ru-RU" sz="2800" b="0" strike="noStrike" spc="-1">
                <a:solidFill>
                  <a:schemeClr val="dk1"/>
                </a:solidFill>
                <a:latin typeface="Cambria"/>
                <a:ea typeface="Cambria"/>
              </a:rPr>
              <a:t> – уровень управления ошибками в рамках данного сервиса</a:t>
            </a:r>
            <a:endParaRPr sz="2800" b="0" strike="noStrike" spc="-1">
              <a:solidFill>
                <a:schemeClr val="dk1"/>
              </a:solidFill>
              <a:latin typeface="Calibri"/>
            </a:endParaRPr>
          </a:p>
          <a:p>
            <a:pPr marL="228600" indent="-228600" defTabSz="914400">
              <a:lnSpc>
                <a:spcPct val="90000"/>
              </a:lnSpc>
              <a:spcBef>
                <a:spcPts val="1001"/>
              </a:spcBef>
              <a:buClr>
                <a:srgbClr val="000000"/>
              </a:buClr>
              <a:buFont typeface="Wingdings" charset="2"/>
              <a:buChar char=""/>
              <a:tabLst>
                <a:tab pos="0" algn="l"/>
              </a:tabLst>
            </a:pPr>
            <a:r>
              <a:rPr lang="en-US" sz="2800" b="0" strike="noStrike" spc="-1">
                <a:solidFill>
                  <a:schemeClr val="dk1"/>
                </a:solidFill>
                <a:latin typeface="Cambria"/>
                <a:ea typeface="Cambria"/>
              </a:rPr>
              <a:t>FailureActions</a:t>
            </a:r>
            <a:r>
              <a:rPr lang="ru-RU" sz="2800" b="0" strike="noStrike" spc="-1">
                <a:solidFill>
                  <a:schemeClr val="dk1"/>
                </a:solidFill>
                <a:latin typeface="Cambria"/>
                <a:ea typeface="Cambria"/>
              </a:rPr>
              <a:t> – действия выполняемые при возникновении ошибки в данном сервисе</a:t>
            </a:r>
            <a:endParaRPr sz="2800" b="0" strike="noStrike" spc="-1">
              <a:solidFill>
                <a:schemeClr val="dk1"/>
              </a:solidFill>
              <a:latin typeface="Calibri"/>
            </a:endParaRPr>
          </a:p>
          <a:p>
            <a:pPr indent="0" defTabSz="914400">
              <a:lnSpc>
                <a:spcPct val="90000"/>
              </a:lnSpc>
              <a:spcBef>
                <a:spcPts val="1001"/>
              </a:spcBef>
              <a:buNone/>
              <a:tabLst>
                <a:tab pos="0" algn="l"/>
              </a:tabLst>
            </a:pPr>
            <a:endParaRPr sz="2800" b="0" strike="noStrike" spc="-1">
              <a:solidFill>
                <a:schemeClr val="dk1"/>
              </a:solidFill>
              <a:latin typeface="Calibri"/>
            </a:endParaRPr>
          </a:p>
        </p:txBody>
      </p:sp>
    </p:spTree>
  </p:cSld>
  <p:clrMapOvr>
    <a:masterClrMapping/>
  </p:clrMapOvr>
</p:sld>
</file>

<file path=ppt/theme/theme1.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0.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1.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4.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5.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6.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7.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8.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9.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33123</TotalTime>
  <Words>3632</Words>
  <Application>Microsoft Office PowerPoint</Application>
  <PresentationFormat>Широкоэкранный</PresentationFormat>
  <Paragraphs>322</Paragraphs>
  <Slides>60</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11</vt:i4>
      </vt:variant>
      <vt:variant>
        <vt:lpstr>Заголовки слайдов</vt:lpstr>
      </vt:variant>
      <vt:variant>
        <vt:i4>60</vt:i4>
      </vt:variant>
    </vt:vector>
  </HeadingPairs>
  <TitlesOfParts>
    <vt:vector size="79" baseType="lpstr">
      <vt:lpstr>Arial</vt:lpstr>
      <vt:lpstr>Calibri</vt:lpstr>
      <vt:lpstr>Calibri Light</vt:lpstr>
      <vt:lpstr>Cambria</vt:lpstr>
      <vt:lpstr>Symbol</vt:lpstr>
      <vt:lpstr>Times New Roman</vt:lpstr>
      <vt:lpstr>Verdana</vt:lpstr>
      <vt:lpstr>Wingdings</vt:lpstr>
      <vt:lpstr>Тема Office</vt:lpstr>
      <vt:lpstr>Тема Office</vt:lpstr>
      <vt:lpstr>Тема Office</vt:lpstr>
      <vt:lpstr>Тема Office</vt:lpstr>
      <vt:lpstr>Тема Office</vt:lpstr>
      <vt:lpstr>Тема Office</vt:lpstr>
      <vt:lpstr>Тема Office</vt:lpstr>
      <vt:lpstr>Тема Office</vt:lpstr>
      <vt:lpstr>Тема Office</vt:lpstr>
      <vt:lpstr>Тема Office</vt:lpstr>
      <vt:lpstr>Тема Office</vt:lpstr>
      <vt:lpstr>Системное программирование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Системное программирование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Системное программирование</dc:title>
  <dc:subject/>
  <dc:creator>Pavel Bernatsky</dc:creator>
  <dc:description/>
  <cp:lastModifiedBy>Николай Селицкий</cp:lastModifiedBy>
  <cp:revision>686</cp:revision>
  <dcterms:created xsi:type="dcterms:W3CDTF">2024-09-04T11:03:42Z</dcterms:created>
  <dcterms:modified xsi:type="dcterms:W3CDTF">2025-01-24T07:54:19Z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60</vt:i4>
  </property>
</Properties>
</file>