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40ec2488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40ec2488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0eb0f1c2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0eb0f1c2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0eb0f1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0eb0f1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Нашето приложение е в сферата на статистиката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0eb0f1c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0eb0f1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0eb0f1c2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0eb0f1c2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0eb0f1c28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0eb0f1c28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0eb0f1c28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0eb0f1c28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0eb0f1c28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0eb0f1c28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0eb0f1c28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0eb0f1c2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0eb0f1c2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40eb0f1c2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StatUI</a:t>
            </a:r>
            <a:endParaRPr sz="5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21275"/>
            <a:ext cx="42555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Кристиан Петров</a:t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Никита Белий</a:t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Роман Литвинов</a:t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Николай Тодоров</a:t>
            </a:r>
            <a:endParaRPr sz="18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Развитие за бъдещо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Добавяне на повече видове графики, които да се показват предлагат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Добавяне на още статистически методи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Подобряване на езиковия модел и fine tuninng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3062475" y="312150"/>
            <a:ext cx="223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Благодарим </a:t>
            </a:r>
            <a:endParaRPr/>
          </a:p>
        </p:txBody>
      </p:sp>
      <p:pic>
        <p:nvPicPr>
          <p:cNvPr descr="Hand Waving Animated Gif"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25" y="1506875"/>
            <a:ext cx="3561474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2134550" y="1422325"/>
            <a:ext cx="142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ФСС</a:t>
            </a:r>
            <a:endParaRPr sz="3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2284550" y="3474500"/>
            <a:ext cx="270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Спонзори </a:t>
            </a:r>
            <a:endParaRPr sz="3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508175" y="2490688"/>
            <a:ext cx="247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Ментори</a:t>
            </a:r>
            <a:endParaRPr sz="3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237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Въведение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30200" y="1152475"/>
            <a:ext cx="283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Статистика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Сложни статистически алгоритмни</a:t>
            </a:r>
            <a:endParaRPr sz="2000"/>
          </a:p>
        </p:txBody>
      </p:sp>
      <p:pic>
        <p:nvPicPr>
          <p:cNvPr descr="Abstract illustration: Statistic by Nick Kozin for Icons8 on Dribbble"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625" y="1024275"/>
            <a:ext cx="4897049" cy="367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Какви проблеми решава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776250"/>
            <a:ext cx="62217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Улеснява анализа на статистически данни, като различни масиви от данни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Спестява време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Лесно управление на входни данни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кои хора е предназначено?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893875" y="1597875"/>
            <a:ext cx="65025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Основно хора, без статистическа</a:t>
            </a:r>
            <a:r>
              <a:rPr lang="en" sz="1900"/>
              <a:t> </a:t>
            </a:r>
            <a:r>
              <a:rPr lang="en" sz="1900"/>
              <a:t>предистория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Бизнес потребители, работещи със spreadsheets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Ученици/Студенти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Учени, които нямат статистически познания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По-напреднали потребители, които не искат да конфигурират среда за анализ (Python, R, others)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Функционалности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69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Бърз анализ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Създаване на основни метрики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Генериране на ключови графики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Клъстеризация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Регресии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технологии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531550"/>
            <a:ext cx="70305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Frontend - React: js,redux,tailwind,plotly.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Backend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Статистически анализ - Python</a:t>
            </a:r>
            <a:endParaRPr sz="19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900"/>
              <a:t>Извличане на типове и база данни - NestJS</a:t>
            </a:r>
            <a:r>
              <a:rPr lang="en" sz="1600"/>
              <a:t> </a:t>
            </a:r>
            <a:endParaRPr sz="16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84" y="3447100"/>
            <a:ext cx="1772093" cy="171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 rotWithShape="1">
          <a:blip r:embed="rId4">
            <a:alphaModFix/>
          </a:blip>
          <a:srcRect b="4670" l="0" r="0" t="-4670"/>
          <a:stretch/>
        </p:blipFill>
        <p:spPr>
          <a:xfrm>
            <a:off x="3076034" y="3447100"/>
            <a:ext cx="1558841" cy="1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5900" y="3402950"/>
            <a:ext cx="1921750" cy="1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 rotWithShape="1">
          <a:blip r:embed="rId6">
            <a:alphaModFix/>
          </a:blip>
          <a:srcRect b="-6859" l="0" r="0" t="6859"/>
          <a:stretch/>
        </p:blipFill>
        <p:spPr>
          <a:xfrm>
            <a:off x="7099323" y="0"/>
            <a:ext cx="2044675" cy="1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325" y="1286375"/>
            <a:ext cx="2044675" cy="12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метрики за информацията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150" y="1597873"/>
            <a:ext cx="7409800" cy="31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181475" y="234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регресия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0" y="1419175"/>
            <a:ext cx="7722074" cy="35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 на разработка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474550" y="2011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BrainStorm -&gt; идея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Планиране на функционалностите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Редовни комити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Разпределяне на задачите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2 човека backend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2 човека frontend</a:t>
            </a:r>
            <a:endParaRPr sz="190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48" y="2815775"/>
            <a:ext cx="4865855" cy="7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