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66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18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0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452D-2D65-4BD3-B45E-5DCE117F46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3560-65C4-4CD0-832A-02F475F9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2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Detektovanje</a:t>
            </a:r>
            <a:r>
              <a:rPr lang="en-US" dirty="0" smtClean="0"/>
              <a:t> </a:t>
            </a:r>
            <a:r>
              <a:rPr lang="sr-Latn-RS" dirty="0" smtClean="0"/>
              <a:t>starosti </a:t>
            </a:r>
            <a:r>
              <a:rPr lang="en-US" dirty="0" smtClean="0"/>
              <a:t>I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osobe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pomo</a:t>
            </a:r>
            <a:r>
              <a:rPr lang="sr-Latn-RS" dirty="0" smtClean="0"/>
              <a:t>ć dubokog učenja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Đorđe Karišić 657</a:t>
            </a:r>
            <a:r>
              <a:rPr lang="en-US" dirty="0" smtClean="0"/>
              <a:t>/2019</a:t>
            </a:r>
          </a:p>
          <a:p>
            <a:r>
              <a:rPr lang="en-US" dirty="0" smtClean="0"/>
              <a:t>Nikola </a:t>
            </a:r>
            <a:r>
              <a:rPr lang="en-US" dirty="0" err="1" smtClean="0"/>
              <a:t>Ivanovi</a:t>
            </a:r>
            <a:r>
              <a:rPr lang="sr-Latn-RS" dirty="0" smtClean="0"/>
              <a:t>ć</a:t>
            </a:r>
            <a:r>
              <a:rPr lang="en-US" dirty="0" smtClean="0"/>
              <a:t> 637/2019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Cilj ovog projekta je kreiranje programa koji će moći da pouzdano proceni pol i starosnu dob osobe sa slike uz pomoć prethodno istreniranog modela (CAFFE).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8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Detekcija pola i broja godine osobe predstavlja jedno od ključnih polja i zadataka biometrije. </a:t>
            </a:r>
            <a:r>
              <a:rPr lang="en-US" dirty="0" smtClean="0"/>
              <a:t> </a:t>
            </a:r>
            <a:r>
              <a:rPr lang="sr-Latn-RS" dirty="0" smtClean="0"/>
              <a:t>Ovaj primer detekcije ima široku primenu u rešavanju problema analize lica. </a:t>
            </a:r>
            <a:endParaRPr lang="sr-Latn-RS" dirty="0"/>
          </a:p>
          <a:p>
            <a:r>
              <a:rPr lang="sr-Latn-RS" dirty="0" smtClean="0"/>
              <a:t>U ovom projektu, biće korišćena duboka neuralna mreža kako bi se precizno identifikovali pol i broj godina osobe sa neke slike, i to uz pomoć OpenCV i dlib biblioteka.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Ulazna slika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Biblioteka OpenCV omogućava očitavanje i čitanje ulazne slike, kao i podešavanje njenih parametara, npr. </a:t>
            </a:r>
            <a:r>
              <a:rPr lang="sr-Latn-RS" dirty="0"/>
              <a:t>p</a:t>
            </a:r>
            <a:r>
              <a:rPr lang="sr-Latn-RS" dirty="0" smtClean="0"/>
              <a:t>romena rezolucije, boja, biranje regiona slike...</a:t>
            </a:r>
          </a:p>
          <a:p>
            <a:r>
              <a:rPr lang="sr-Latn-RS" dirty="0" smtClean="0"/>
              <a:t>Prethodno definisane mogućnosti nam pružaju širok izbor pristupa modifikacije jedne slike, što nam omogućava da je optimizujemo, kako bi olakšali modelu da donese optimalan zaključak.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Duboka neuronska mreža i detekcija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5129"/>
            <a:ext cx="9905998" cy="4245428"/>
          </a:xfrm>
        </p:spPr>
        <p:txBody>
          <a:bodyPr>
            <a:normAutofit/>
          </a:bodyPr>
          <a:lstStyle/>
          <a:p>
            <a:r>
              <a:rPr lang="sr-Latn-RS" dirty="0" smtClean="0"/>
              <a:t>Uz pomoć OpenCV biblioteke je potrebno napraviti duboku neuronsku mrežu, koja može prihvatiti prethodno istrenirane parametre (CAFFE) i prepoznati lice.</a:t>
            </a:r>
          </a:p>
          <a:p>
            <a:r>
              <a:rPr lang="sr-Latn-RS" dirty="0" smtClean="0"/>
              <a:t>Zbog kompleksnosti ovog problema, kako bi preciznost bili veća, najbolje je rasporediti (klasifikovati) godine u više doba, i odrediti kom dobu osoba najverovatnije pripada. Pol je podeljen u dve kategorije.</a:t>
            </a:r>
          </a:p>
          <a:p>
            <a:r>
              <a:rPr lang="sr-Latn-RS" dirty="0" smtClean="0"/>
              <a:t>Na primer, Godine: </a:t>
            </a:r>
            <a:r>
              <a:rPr lang="en-US" dirty="0" smtClean="0"/>
              <a:t>[</a:t>
            </a:r>
            <a:r>
              <a:rPr lang="sr-Latn-RS" dirty="0" smtClean="0"/>
              <a:t>0-2,4-6,8-12,15-20,25-32,38-43,48-53,60-100</a:t>
            </a:r>
            <a:r>
              <a:rPr lang="en-US" dirty="0" smtClean="0"/>
              <a:t>]</a:t>
            </a:r>
            <a:endParaRPr lang="sr-Latn-RS" dirty="0" smtClean="0"/>
          </a:p>
          <a:p>
            <a:r>
              <a:rPr lang="sr-Latn-RS" dirty="0" smtClean="0"/>
              <a:t>Pol:</a:t>
            </a:r>
            <a:r>
              <a:rPr lang="en-US" dirty="0" smtClean="0"/>
              <a:t>[</a:t>
            </a:r>
            <a:r>
              <a:rPr lang="sr-Latn-RS" dirty="0" smtClean="0"/>
              <a:t>Muški, Ženski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Izlazna slika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Izlazna slika je zapravo ulazna slika, sa dodatim tekstom koji ukazuje na godine i pol.</a:t>
            </a:r>
          </a:p>
          <a:p>
            <a:r>
              <a:rPr lang="sr-Latn-RS" dirty="0" smtClean="0"/>
              <a:t>U slučaju da nije moguće pronaći lice na slici, korisniku će biti prosleđena poruka da nijedno lice nije detektovano.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Biblioteke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 smtClean="0"/>
              <a:t>Tkinter</a:t>
            </a:r>
          </a:p>
          <a:p>
            <a:pPr lvl="1"/>
            <a:r>
              <a:rPr lang="sr-Latn-RS" sz="2400" dirty="0" smtClean="0"/>
              <a:t>Korisnički interfejs</a:t>
            </a:r>
          </a:p>
          <a:p>
            <a:r>
              <a:rPr lang="sr-Latn-RS" dirty="0" smtClean="0"/>
              <a:t>OpenCV</a:t>
            </a:r>
          </a:p>
          <a:p>
            <a:pPr lvl="1"/>
            <a:r>
              <a:rPr lang="sr-Latn-RS" dirty="0" smtClean="0"/>
              <a:t>Očitavanje slike, očitavanje Caffe framework modela i prikazivanje krajnje slike</a:t>
            </a:r>
          </a:p>
          <a:p>
            <a:r>
              <a:rPr lang="sr-Latn-RS" dirty="0" smtClean="0"/>
              <a:t>Dlib</a:t>
            </a:r>
          </a:p>
          <a:p>
            <a:pPr lvl="1"/>
            <a:r>
              <a:rPr lang="sr-Latn-RS" dirty="0" smtClean="0"/>
              <a:t>Prepoznavanje lica</a:t>
            </a:r>
          </a:p>
        </p:txBody>
      </p:sp>
    </p:spTree>
    <p:extLst>
      <p:ext uri="{BB962C8B-B14F-4D97-AF65-F5344CB8AC3E}">
        <p14:creationId xmlns:p14="http://schemas.microsoft.com/office/powerpoint/2010/main" val="38606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152</TotalTime>
  <Words>303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Detektovanje starosti I pola osobe uz pomoć dubokog učenja</vt:lpstr>
      <vt:lpstr>Cilj projekta</vt:lpstr>
      <vt:lpstr>uvod</vt:lpstr>
      <vt:lpstr>Ulazna slika</vt:lpstr>
      <vt:lpstr>Duboka neuronska mreža i detekcija</vt:lpstr>
      <vt:lpstr>Izlazna slika</vt:lpstr>
      <vt:lpstr>Biblioteke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Detektovanje broja godina I pola osobe uz pomoć dubokog učenja</dc:title>
  <dc:creator>Djordje</dc:creator>
  <cp:lastModifiedBy>Djordje</cp:lastModifiedBy>
  <cp:revision>13</cp:revision>
  <dcterms:created xsi:type="dcterms:W3CDTF">2022-06-22T18:22:01Z</dcterms:created>
  <dcterms:modified xsi:type="dcterms:W3CDTF">2022-06-22T20:54:34Z</dcterms:modified>
</cp:coreProperties>
</file>