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62" r:id="rId10"/>
    <p:sldId id="263" r:id="rId11"/>
    <p:sldId id="273" r:id="rId12"/>
    <p:sldId id="274" r:id="rId13"/>
    <p:sldId id="264" r:id="rId14"/>
    <p:sldId id="265" r:id="rId15"/>
    <p:sldId id="266" r:id="rId16"/>
    <p:sldId id="267" r:id="rId17"/>
    <p:sldId id="270" r:id="rId18"/>
    <p:sldId id="271" r:id="rId19"/>
    <p:sldId id="272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11702-3584-48D7-91CE-23977705FDE3}" type="datetimeFigureOut">
              <a:rPr lang="tr-TR" smtClean="0"/>
              <a:t>17.12.2018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61B8B-FFFC-470A-8C9B-942C521A3F9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0935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B7530-785C-42B6-9CAF-FA0D1336CF4F}" type="datetimeFigureOut">
              <a:rPr lang="tr-TR" smtClean="0"/>
              <a:t>17.12.2018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A576D-70F2-408D-814D-CB0C081718C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4081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A576D-70F2-408D-814D-CB0C081718C9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0415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C607B906-DF2C-4FE0-8F04-F4EB60460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16" y="0"/>
            <a:ext cx="1992284" cy="1835865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9600" dirty="0"/>
              <a:t>	FONKSIYONLAR 			KONU TEKRARI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836130" cy="1502338"/>
          </a:xfrm>
        </p:spPr>
        <p:txBody>
          <a:bodyPr>
            <a:noAutofit/>
          </a:bodyPr>
          <a:lstStyle/>
          <a:p>
            <a:r>
              <a:rPr lang="tr-TR" sz="4800" dirty="0"/>
              <a:t>AHMED YILMAZ – GIRAY TOPCULAR  ZEKİ DİŞCİ – TAHA YASİN ŞAHİN</a:t>
            </a:r>
          </a:p>
        </p:txBody>
      </p:sp>
    </p:spTree>
    <p:extLst>
      <p:ext uri="{BB962C8B-B14F-4D97-AF65-F5344CB8AC3E}">
        <p14:creationId xmlns:p14="http://schemas.microsoft.com/office/powerpoint/2010/main" val="2203488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CEVAP - 2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427" y="2129007"/>
            <a:ext cx="8587047" cy="463749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C607B906-DF2C-4FE0-8F04-F4EB60460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838" y="91503"/>
            <a:ext cx="1825113" cy="168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57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– 3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3199" y="2139159"/>
            <a:ext cx="10554574" cy="363651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r-TR" sz="4800" dirty="0"/>
              <a:t>İÇİNE GÖNDERİLEN SAYIYA KADAR OLAN TEKLERİN VE ÇİFTLERİN TOPLAMINI EKRANA YAZDIRAN FONKSİYONU YAZINIZ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607B906-DF2C-4FE0-8F04-F4EB60460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38" y="91503"/>
            <a:ext cx="1825113" cy="168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6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CEVAP - 3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06226"/>
            <a:ext cx="12192000" cy="545177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C607B906-DF2C-4FE0-8F04-F4EB60460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838" y="91503"/>
            <a:ext cx="1825113" cy="168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69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SORU - 1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9753" y="2053244"/>
            <a:ext cx="12003578" cy="420623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r-TR" sz="6600" dirty="0"/>
              <a:t>KULLANICI TARAFINDAN İÇİNE GÖNDERİLEN CÜMLEYİ TERSTEN YAZDIRAN FONKSİYON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607B906-DF2C-4FE0-8F04-F4EB60460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38" y="91503"/>
            <a:ext cx="1825113" cy="168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01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19699" y="264308"/>
            <a:ext cx="10571998" cy="970450"/>
          </a:xfrm>
        </p:spPr>
        <p:txBody>
          <a:bodyPr/>
          <a:lstStyle/>
          <a:p>
            <a:r>
              <a:rPr lang="tr-TR" dirty="0"/>
              <a:t>CEVAP - 1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3" y="1329637"/>
            <a:ext cx="11463251" cy="555820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C607B906-DF2C-4FE0-8F04-F4EB60460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838" y="91503"/>
            <a:ext cx="1825113" cy="168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32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SORU - 2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9753" y="2053244"/>
            <a:ext cx="12003578" cy="420623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r-TR" sz="6600" dirty="0"/>
              <a:t>KULLANICI TARAFINDAN İÇİNE GÖNDERİLEN SAYIYI ASAL MI DEĞİL Mİ KONTROLÜ YAPAN FONKSİYON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607B906-DF2C-4FE0-8F04-F4EB60460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38" y="91503"/>
            <a:ext cx="1825113" cy="168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79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CEVAP - 2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4481"/>
            <a:ext cx="6783713" cy="530351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712" y="1903615"/>
            <a:ext cx="5474789" cy="4954385"/>
          </a:xfrm>
          <a:prstGeom prst="rect">
            <a:avLst/>
          </a:prstGeom>
        </p:spPr>
      </p:pic>
      <p:sp>
        <p:nvSpPr>
          <p:cNvPr id="22" name="Sağ Ok 21"/>
          <p:cNvSpPr/>
          <p:nvPr/>
        </p:nvSpPr>
        <p:spPr>
          <a:xfrm>
            <a:off x="3882043" y="4305993"/>
            <a:ext cx="1704109" cy="955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3" name="Resim 22">
            <a:extLst>
              <a:ext uri="{FF2B5EF4-FFF2-40B4-BE49-F238E27FC236}">
                <a16:creationId xmlns:a16="http://schemas.microsoft.com/office/drawing/2014/main" id="{C607B906-DF2C-4FE0-8F04-F4EB60460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9838" y="91503"/>
            <a:ext cx="1825113" cy="168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06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SORU - 3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49381" y="2044931"/>
            <a:ext cx="11812385" cy="453043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r-TR" sz="6600" dirty="0"/>
              <a:t>İÇİNE GÖNDERİLEN KELİMENİN PALİNDROM OLUP OLMADIĞINI KONTROL EDEN FONKSİYON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607B906-DF2C-4FE0-8F04-F4EB60460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38" y="91503"/>
            <a:ext cx="1825113" cy="168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60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11237" y="364061"/>
            <a:ext cx="10571998" cy="970450"/>
          </a:xfrm>
        </p:spPr>
        <p:txBody>
          <a:bodyPr/>
          <a:lstStyle/>
          <a:p>
            <a:r>
              <a:rPr lang="tr-TR" dirty="0"/>
              <a:t>CEVAP - 3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503" y="521207"/>
            <a:ext cx="8758497" cy="6336793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C607B906-DF2C-4FE0-8F04-F4EB60460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36" y="1978599"/>
            <a:ext cx="2057601" cy="189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01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ÇALIŞMA SORULARI - 1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0000" y="2355291"/>
            <a:ext cx="10554574" cy="3636511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tr-TR" sz="7200" dirty="0"/>
              <a:t>İÇİNE YOLLANAN DEĞERİN ÜSSÜNÜ ALIP GERİ DÖNDÜREN PROGRAM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607B906-DF2C-4FE0-8F04-F4EB60460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38" y="91503"/>
            <a:ext cx="1825113" cy="168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1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FONKSIYON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r-TR" sz="4000" dirty="0"/>
              <a:t>Orta ve büyük ölçekli bir programda fonksiyonlar programın temel yapı taşıdır. C fonksiyonları, programın belirli işlemini gerçekleştirir ve küme parantezi ‘{}’ ile başlayıp sonlanır. Yani, programı fonksiyonlar oluşturur.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607B906-DF2C-4FE0-8F04-F4EB60460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38" y="91503"/>
            <a:ext cx="1825113" cy="168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88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ÇALIŞMA SORULARI - 2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1439" y="1978429"/>
            <a:ext cx="12036829" cy="4813069"/>
          </a:xfrm>
        </p:spPr>
        <p:txBody>
          <a:bodyPr anchor="t">
            <a:normAutofit fontScale="70000" lnSpcReduction="20000"/>
          </a:bodyPr>
          <a:lstStyle/>
          <a:p>
            <a:pPr marL="0" indent="0">
              <a:buNone/>
            </a:pPr>
            <a:r>
              <a:rPr lang="tr-TR" sz="5700" b="1" dirty="0"/>
              <a:t>Armstrong sayı</a:t>
            </a:r>
            <a:r>
              <a:rPr lang="tr-TR" sz="5700" dirty="0"/>
              <a:t> Tüm basamaklarındaki rakamların </a:t>
            </a:r>
            <a:r>
              <a:rPr lang="tr-TR" sz="5700" b="1" dirty="0"/>
              <a:t>sayı</a:t>
            </a:r>
            <a:r>
              <a:rPr lang="tr-TR" sz="5700" dirty="0"/>
              <a:t> değerlerinin küpleri </a:t>
            </a:r>
            <a:r>
              <a:rPr lang="tr-TR" sz="5700" dirty="0" err="1"/>
              <a:t>toplamı,kendisine</a:t>
            </a:r>
            <a:r>
              <a:rPr lang="tr-TR" sz="5700" dirty="0"/>
              <a:t> eşit olan sayılara "</a:t>
            </a:r>
            <a:r>
              <a:rPr lang="tr-TR" sz="5700" b="1" dirty="0"/>
              <a:t>Armstrong </a:t>
            </a:r>
            <a:r>
              <a:rPr lang="tr-TR" sz="5700" b="1" dirty="0" err="1"/>
              <a:t>sayı</a:t>
            </a:r>
            <a:r>
              <a:rPr lang="tr-TR" sz="5700" dirty="0" err="1"/>
              <a:t>"denir</a:t>
            </a:r>
            <a:r>
              <a:rPr lang="tr-TR" sz="5700" dirty="0"/>
              <a:t>.</a:t>
            </a:r>
          </a:p>
          <a:p>
            <a:pPr marL="0" indent="0">
              <a:buNone/>
            </a:pPr>
            <a:endParaRPr lang="tr-TR" sz="3600" dirty="0"/>
          </a:p>
          <a:p>
            <a:pPr marL="0" indent="0">
              <a:buNone/>
            </a:pPr>
            <a:r>
              <a:rPr lang="tr-TR" sz="8000" dirty="0"/>
              <a:t>FONKSİYONA YOLLANAN DEGERE KADAR </a:t>
            </a:r>
            <a:r>
              <a:rPr lang="tr-TR" sz="8000" b="1" dirty="0"/>
              <a:t>Armstrong </a:t>
            </a:r>
            <a:r>
              <a:rPr lang="tr-TR" sz="8000" dirty="0"/>
              <a:t>SAYILARINI EKRANA YAZDIRAN FONKSİYON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607B906-DF2C-4FE0-8F04-F4EB60460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38" y="91503"/>
            <a:ext cx="1825113" cy="168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404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ÇALIŞMA SORULARI - 3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1953491"/>
            <a:ext cx="12192000" cy="4904509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tr-TR" sz="7200" dirty="0"/>
              <a:t>FONKSİYONA YOLLANAN DEĞERİN ASAL ÇARPANLARINI 1.3.5 ŞEKLİNDE EKRANA YAZIDRAN FONKSİYON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607B906-DF2C-4FE0-8F04-F4EB60460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38" y="91503"/>
            <a:ext cx="1825113" cy="168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52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810000" y="218863"/>
            <a:ext cx="10844443" cy="4461202"/>
          </a:xfrm>
        </p:spPr>
        <p:txBody>
          <a:bodyPr anchor="t"/>
          <a:lstStyle/>
          <a:p>
            <a:pPr algn="ctr"/>
            <a:r>
              <a:rPr lang="tr-TR" sz="4800" dirty="0">
                <a:solidFill>
                  <a:srgbClr val="002060"/>
                </a:solidFill>
              </a:rPr>
              <a:t>AKLINIZA TAKILAN SORULARINIZ İÇİN ULAŞABİLECEĞİNİZ MAILLER</a:t>
            </a:r>
            <a:br>
              <a:rPr lang="tr-TR" sz="4800" dirty="0"/>
            </a:br>
            <a:r>
              <a:rPr lang="tr-TR" sz="4800" dirty="0"/>
              <a:t>ahmedyjlmaz@gmail.com</a:t>
            </a:r>
            <a:br>
              <a:rPr lang="tr-TR" sz="4800" dirty="0"/>
            </a:br>
            <a:r>
              <a:rPr lang="tr-TR" sz="4800" dirty="0"/>
              <a:t>gtopcular@hotmail.com</a:t>
            </a:r>
            <a:br>
              <a:rPr lang="tr-TR" sz="4800" dirty="0"/>
            </a:br>
            <a:r>
              <a:rPr lang="tr-TR" sz="4800" dirty="0"/>
              <a:t>thysn97@gmail.com</a:t>
            </a:r>
            <a:br>
              <a:rPr lang="tr-TR" sz="4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br>
              <a:rPr lang="tr-TR" sz="4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br>
              <a:rPr lang="tr-TR" sz="4800" dirty="0"/>
            </a:br>
            <a:br>
              <a:rPr lang="tr-TR" sz="4800" dirty="0"/>
            </a:br>
            <a:br>
              <a:rPr lang="tr-TR" sz="4800" dirty="0"/>
            </a:br>
            <a:endParaRPr lang="tr-TR" sz="48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946221" y="4763193"/>
            <a:ext cx="10572000" cy="2094807"/>
          </a:xfrm>
        </p:spPr>
        <p:txBody>
          <a:bodyPr>
            <a:noAutofit/>
          </a:bodyPr>
          <a:lstStyle/>
          <a:p>
            <a:pPr marL="360" algn="ctr">
              <a:lnSpc>
                <a:spcPct val="100000"/>
              </a:lnSpc>
              <a:buClr>
                <a:srgbClr val="000000"/>
              </a:buClr>
            </a:pPr>
            <a:r>
              <a:rPr lang="tr-TR" sz="6000" spc="-1" dirty="0">
                <a:uFill>
                  <a:solidFill>
                    <a:srgbClr val="FFFFFF"/>
                  </a:solidFill>
                </a:uFill>
                <a:latin typeface="Calibri"/>
              </a:rPr>
              <a:t>Topluluk Hakkında:</a:t>
            </a:r>
            <a:endParaRPr lang="tr-TR" sz="4000" spc="-1" dirty="0"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tr-TR" sz="6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tr-TR" sz="6000" b="1" i="1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zkdsc1996@gmail.com</a:t>
            </a:r>
            <a:endParaRPr lang="tr-TR" sz="4000" b="1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tr-TR" sz="60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607B906-DF2C-4FE0-8F04-F4EB60460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887" y="2449464"/>
            <a:ext cx="1825113" cy="1681819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C607B906-DF2C-4FE0-8F04-F4EB60460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9463"/>
            <a:ext cx="1825113" cy="168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5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FONKSİYON NASIL KULLANILIR?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tr-TR" sz="2800" dirty="0"/>
              <a:t>C fonksiyonları bir program içerisinde tekrar tekrar aynı mantık içerisinde yeniden yazmamak için kullanılır</a:t>
            </a:r>
          </a:p>
          <a:p>
            <a:pPr fontAlgn="base"/>
            <a:r>
              <a:rPr lang="tr-TR" sz="2800" dirty="0"/>
              <a:t>Gerekli her yerde aynı işlevi sağlayacak kodlar yazmamak için istenildiği kadar fonksiyonlar çağrılır ve kullanılır.</a:t>
            </a:r>
          </a:p>
          <a:p>
            <a:pPr fontAlgn="base"/>
            <a:r>
              <a:rPr lang="tr-TR" sz="2800" dirty="0"/>
              <a:t>Fonksiyonlara ayrılmış büyük bir C programı kolayca anlaşılır, geliştirilir ve bakımı kolay olur.</a:t>
            </a:r>
          </a:p>
          <a:p>
            <a:pPr fontAlgn="base"/>
            <a:r>
              <a:rPr lang="tr-TR" sz="2800" dirty="0"/>
              <a:t>Büyük bir işi yapan bir fonksiyon küçük fonksiyonlara ayrılarak temel görevlere ayrılabilir.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607B906-DF2C-4FE0-8F04-F4EB60460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38" y="91503"/>
            <a:ext cx="1825113" cy="168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4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FONKSİYON TANIMLAMA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tr-TR" sz="2800" b="1" dirty="0"/>
              <a:t>Fonksiyon bildirimi veya prototip</a:t>
            </a:r>
            <a:r>
              <a:rPr lang="tr-TR" sz="2800" dirty="0"/>
              <a:t> – Derleyiciyi fonksiyon </a:t>
            </a:r>
            <a:r>
              <a:rPr lang="tr-TR" sz="2800" dirty="0" err="1"/>
              <a:t>adı,fonksiyon</a:t>
            </a:r>
            <a:r>
              <a:rPr lang="tr-TR" sz="2800" dirty="0"/>
              <a:t> parametreleri ve dönüş değerinin veri türü hakkında bilgilendirir.</a:t>
            </a:r>
          </a:p>
          <a:p>
            <a:pPr fontAlgn="base"/>
            <a:r>
              <a:rPr lang="tr-TR" sz="2800" b="1" dirty="0"/>
              <a:t>Fonksiyonu çağırma</a:t>
            </a:r>
            <a:r>
              <a:rPr lang="tr-TR" sz="2800" dirty="0"/>
              <a:t> – Fonksiyonun işlevini yapması için fonksiyonu çağırmak gerekir.</a:t>
            </a:r>
          </a:p>
          <a:p>
            <a:pPr fontAlgn="base"/>
            <a:r>
              <a:rPr lang="tr-TR" sz="2800" b="1" dirty="0"/>
              <a:t>Fonksiyon tanımlama</a:t>
            </a:r>
            <a:r>
              <a:rPr lang="tr-TR" sz="2800" dirty="0"/>
              <a:t> – Bu yürütülecek tüm ifadeleri içerir ve sadece tanımlama işlemi yapar.</a:t>
            </a: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607B906-DF2C-4FE0-8F04-F4EB60460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38" y="91503"/>
            <a:ext cx="1825113" cy="168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80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FONKSİYON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2222287"/>
            <a:ext cx="12128269" cy="3729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4000" dirty="0"/>
              <a:t>[GERİDÖNÜŞTİPİ] FONKSİYONADI (PARAMETRE) </a:t>
            </a:r>
            <a:r>
              <a:rPr lang="tr-TR" sz="4800" dirty="0"/>
              <a:t>{</a:t>
            </a:r>
          </a:p>
          <a:p>
            <a:pPr marL="0" indent="0">
              <a:buNone/>
            </a:pPr>
            <a:r>
              <a:rPr lang="tr-TR" sz="4800" dirty="0"/>
              <a:t>//</a:t>
            </a:r>
            <a:r>
              <a:rPr lang="tr-TR" sz="4800" dirty="0" err="1"/>
              <a:t>iŞLEMLER</a:t>
            </a:r>
            <a:endParaRPr lang="tr-TR" sz="4800" dirty="0"/>
          </a:p>
          <a:p>
            <a:pPr marL="0" indent="0">
              <a:buNone/>
            </a:pPr>
            <a:r>
              <a:rPr lang="tr-TR" sz="4800" dirty="0"/>
              <a:t>}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607B906-DF2C-4FE0-8F04-F4EB60460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38" y="91503"/>
            <a:ext cx="1825113" cy="168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60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/>
              <a:t>BAŞLICA FONKSİYON GERİ DÖNÜŞ TİPLERİ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36455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tr-TR" sz="4400" b="1" dirty="0" err="1"/>
              <a:t>void</a:t>
            </a:r>
            <a:r>
              <a:rPr lang="tr-TR" sz="4400" dirty="0"/>
              <a:t> ----- GERİYE DEĞER DÖNDÜREMEZ</a:t>
            </a:r>
          </a:p>
          <a:p>
            <a:pPr marL="0" indent="0" algn="just">
              <a:buNone/>
            </a:pPr>
            <a:r>
              <a:rPr lang="tr-TR" sz="4400" b="1" dirty="0" err="1"/>
              <a:t>İnt</a:t>
            </a:r>
            <a:r>
              <a:rPr lang="tr-TR" sz="4400" dirty="0"/>
              <a:t> ---- GERİYE INT DEGER DÖNDÜRÜR</a:t>
            </a:r>
          </a:p>
          <a:p>
            <a:pPr marL="0" indent="0" algn="just">
              <a:buNone/>
            </a:pPr>
            <a:r>
              <a:rPr lang="tr-TR" sz="4400" b="1" dirty="0" err="1"/>
              <a:t>Char</a:t>
            </a:r>
            <a:r>
              <a:rPr lang="tr-TR" sz="4400" dirty="0"/>
              <a:t> – GERIYE KARAKTER DÖNDÜRÜR</a:t>
            </a:r>
          </a:p>
          <a:p>
            <a:pPr marL="0" indent="0" algn="just">
              <a:buNone/>
            </a:pPr>
            <a:r>
              <a:rPr lang="tr-TR" sz="4400" dirty="0"/>
              <a:t>… (bütün kullanılan veri tiplerinde fonksiyon yazılır</a:t>
            </a:r>
          </a:p>
        </p:txBody>
      </p:sp>
    </p:spTree>
    <p:extLst>
      <p:ext uri="{BB962C8B-B14F-4D97-AF65-F5344CB8AC3E}">
        <p14:creationId xmlns:p14="http://schemas.microsoft.com/office/powerpoint/2010/main" val="272079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- 1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tr-TR" sz="5400" dirty="0"/>
              <a:t>KULLANICININ GONDERDIGI 2 INT DEĞERLE DİKDÖRTGENİN ALANINI GERİ DÖNDÜREN FONKSİYONU YAZINIZ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607B906-DF2C-4FE0-8F04-F4EB60460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38" y="91503"/>
            <a:ext cx="1825113" cy="168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26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CEVAP - 2 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67" y="2156459"/>
            <a:ext cx="11354863" cy="4352405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C607B906-DF2C-4FE0-8F04-F4EB60460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838" y="91503"/>
            <a:ext cx="1825113" cy="168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39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- 2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tr-TR" sz="6000" dirty="0"/>
              <a:t>KULLANICIDAN ALINAN KENAR UZUNLUĞUNA GÖRE EKRANA YILDIZLA ‘*’ KARE ÇİZEN FONKSİYONU YAZINIZ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607B906-DF2C-4FE0-8F04-F4EB60460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838" y="91503"/>
            <a:ext cx="1825113" cy="1681819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50B3C2A4-CBC6-4411-B37C-22D41D714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4870" y="351039"/>
            <a:ext cx="4205156" cy="146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40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klif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TM03457503[[fn=Teklif]]</Template>
  <TotalTime>107</TotalTime>
  <Words>305</Words>
  <Application>Microsoft Office PowerPoint</Application>
  <PresentationFormat>Geniş ekran</PresentationFormat>
  <Paragraphs>52</Paragraphs>
  <Slides>22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6" baseType="lpstr">
      <vt:lpstr>Calibri</vt:lpstr>
      <vt:lpstr>Century Gothic</vt:lpstr>
      <vt:lpstr>Wingdings 2</vt:lpstr>
      <vt:lpstr>Teklif</vt:lpstr>
      <vt:lpstr> FONKSIYONLAR    KONU TEKRARI</vt:lpstr>
      <vt:lpstr>FONKSIYON NEDIR?</vt:lpstr>
      <vt:lpstr>FONKSİYON NASIL KULLANILIR?</vt:lpstr>
      <vt:lpstr>FONKSİYON TANIMLAMA</vt:lpstr>
      <vt:lpstr>FONKSİYON</vt:lpstr>
      <vt:lpstr>BAŞLICA FONKSİYON GERİ DÖNÜŞ TİPLERİ</vt:lpstr>
      <vt:lpstr>ÖRNEK - 1</vt:lpstr>
      <vt:lpstr>CEVAP - 2 </vt:lpstr>
      <vt:lpstr>ÖRNEK - 2</vt:lpstr>
      <vt:lpstr>CEVAP - 2</vt:lpstr>
      <vt:lpstr>ÖRNEK – 3 </vt:lpstr>
      <vt:lpstr>CEVAP - 3</vt:lpstr>
      <vt:lpstr>SORU - 1</vt:lpstr>
      <vt:lpstr>CEVAP - 1</vt:lpstr>
      <vt:lpstr>SORU - 2</vt:lpstr>
      <vt:lpstr>CEVAP - 2</vt:lpstr>
      <vt:lpstr>SORU - 3</vt:lpstr>
      <vt:lpstr>CEVAP - 3</vt:lpstr>
      <vt:lpstr>ÇALIŞMA SORULARI - 1</vt:lpstr>
      <vt:lpstr>ÇALIŞMA SORULARI - 2</vt:lpstr>
      <vt:lpstr>ÇALIŞMA SORULARI - 3</vt:lpstr>
      <vt:lpstr>AKLINIZA TAKILAN SORULARINIZ İÇİN ULAŞABİLECEĞİNİZ MAILLER ahmedyjlmaz@gmail.com gtopcular@hotmail.com thysn97@gmail.com     </vt:lpstr>
    </vt:vector>
  </TitlesOfParts>
  <Company>NouS/TncTR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FONKSIYONLAR KONU TEKRARI</dc:title>
  <dc:creator>rain</dc:creator>
  <cp:lastModifiedBy>Zeki Dişçi</cp:lastModifiedBy>
  <cp:revision>12</cp:revision>
  <dcterms:created xsi:type="dcterms:W3CDTF">2018-12-16T18:31:02Z</dcterms:created>
  <dcterms:modified xsi:type="dcterms:W3CDTF">2018-12-17T19:16:34Z</dcterms:modified>
</cp:coreProperties>
</file>