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735043C-7EBA-454A-86C2-A7E5287CE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E7C55B7-DD68-4CDF-8393-11C040A5C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634945C-7AC8-43E1-A6E9-F1395186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498B-E445-4EF8-A481-507B222EC325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09F624E-4A13-4879-BA8E-56008C9E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5CAB320-6281-4F41-A759-6CBF80DF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CE56-7745-4D33-BC67-E553290294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123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2675568-CF96-4BAF-9C3F-8F5CA898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B394678-147F-4FFA-AE33-9DC51C421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A4FC94C-515B-4DDB-B93D-2C6DD345D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498B-E445-4EF8-A481-507B222EC325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FCDEEA-FFFE-40EE-9207-812F9845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17C1BD4-28B8-4E03-BEBF-F05BD49A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CE56-7745-4D33-BC67-E553290294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339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A597DCF6-658E-4D68-BC0A-F99084215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6BBF106-AE20-4941-BAC9-7FA47AF1F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7B665A5-AC5F-49B0-9194-168203C62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498B-E445-4EF8-A481-507B222EC325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163D27E-C247-4DCE-A6CC-A501D26E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2F93513-93A8-4210-9C8A-5E1AD7AD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CE56-7745-4D33-BC67-E553290294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608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F36E3EF-1177-4894-9815-5A7FA1084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B27571-94F9-4DFF-A3AC-E09C7E8D5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4742A31-1F63-49AE-8CC8-A6C1934A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498B-E445-4EF8-A481-507B222EC325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E9759E2-2439-4942-8A68-442998DA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61C7919-AED6-463B-B201-55E68ABB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CE56-7745-4D33-BC67-E553290294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883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8FFE91B-4C4E-4ECC-8073-774FE887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3F969F7-3488-4F2F-8AFD-A1559F875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948D3F5-E22F-4E9D-8E84-00B52A36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498B-E445-4EF8-A481-507B222EC325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F916849-9F2F-4406-8570-C2467CCD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3CC1DFD-DCBB-4E19-8156-8F23CAB2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CE56-7745-4D33-BC67-E553290294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709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A09AED-7C24-42EA-A0C1-69F659C58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414B15-2BFD-40FD-9F27-C64340830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4EB1013-8F55-42D0-BAEC-3884F1D1F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074760E-C70A-482B-B4BE-844BFAD2C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498B-E445-4EF8-A481-507B222EC325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FDFBD4D-97BD-4F13-AF16-27A8F1702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09A17FC-5ACC-4772-AD6D-C92A1FBF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CE56-7745-4D33-BC67-E553290294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687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A2DF808-3C3E-4EDB-8B28-0010A64F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AC00C69-CD9E-496F-8391-C36BD7DD5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5933EE9-4F6B-4F52-849D-3295821EB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B650550-A2E9-4D59-A5DF-4AEAFAE45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35E83D1-C8DD-4112-A931-6A24644F6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600CE47-6159-4EC0-8F67-9AB421D1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498B-E445-4EF8-A481-507B222EC325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7174AC5-395F-4C80-A500-64499F32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8F29D05-B18B-4144-9CA2-31168BAD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CE56-7745-4D33-BC67-E553290294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503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0E6BB17-6EAB-48E1-8F9F-1067E5E4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B0995D7-91B4-449F-A3E6-3E1E421CE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498B-E445-4EF8-A481-507B222EC325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70DFFA7-7701-489D-8791-612D71DB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403F7D7-2D12-496D-B8E0-A5772425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CE56-7745-4D33-BC67-E553290294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730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81AD602-E8AB-4CE9-B4E6-68BF7F5BF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498B-E445-4EF8-A481-507B222EC325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8A7DEB9-690D-4A9C-9F38-CD260158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AE80386-32D6-4483-9A91-031B04E6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CE56-7745-4D33-BC67-E553290294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512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2E6B44D-5CA4-4218-8A01-D8012D76F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92EBD4-DF1A-4887-852D-D0610CF78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5157F02-40D7-4B33-A28C-4D9C3F8EC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A163FBB-4FB7-461F-B805-2303C61F2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498B-E445-4EF8-A481-507B222EC325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6EC8445-81F4-4911-954D-1A18A644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BD1BE1A-1705-41A3-8067-B1817AA8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CE56-7745-4D33-BC67-E553290294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526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932F5E8-35A3-44EE-B2B5-E120267D8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95BF55D-6382-4231-992C-94F2B6DCE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01FDC11-8C27-4771-AE0D-B674934C4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753564C-23BA-4AC2-A721-96F409A1A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498B-E445-4EF8-A481-507B222EC325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980AEF8-7D0F-4BF7-A684-25FDA3AF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D540201-A309-49B5-BC21-95468CAA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CE56-7745-4D33-BC67-E553290294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108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59F840C-640A-4690-8BD6-CB6096ADE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AE3C89F-D20B-46C0-915D-C9F6C962B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992257-B42F-40BD-9E3B-6F01D3B32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8498B-E445-4EF8-A481-507B222EC325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3830100-F85D-4FDA-B566-4E4882DE0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F4F7830-B19C-48CC-BEB0-EE681998B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CCE56-7745-4D33-BC67-E553290294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05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thysn97@gmail.com" TargetMode="External"/><Relationship Id="rId2" Type="http://schemas.openxmlformats.org/officeDocument/2006/relationships/hyperlink" Target="mailto:gtopcular@hot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mailto:ahmedyjlmaz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296D7020-47D5-4462-AED5-2C31262B3C13}"/>
              </a:ext>
            </a:extLst>
          </p:cNvPr>
          <p:cNvSpPr/>
          <p:nvPr/>
        </p:nvSpPr>
        <p:spPr>
          <a:xfrm>
            <a:off x="1524180" y="4509758"/>
            <a:ext cx="9143640" cy="20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tr-TR" sz="5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rush Script MT"/>
              </a:rPr>
              <a:t>Konya Teknik Üniversitesi’nin 
Bilişime Gönül Veren Gençleri</a:t>
            </a:r>
            <a:endParaRPr lang="tr-T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607B906-DF2C-4FE0-8F04-F4EB60460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960" y="635732"/>
            <a:ext cx="4426080" cy="40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24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676EE12-D5AC-4B4A-87F8-0173D5DCA6E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37846" y="536040"/>
            <a:ext cx="4439160" cy="5785920"/>
          </a:xfrm>
          <a:prstGeom prst="rect">
            <a:avLst/>
          </a:prstGeom>
          <a:ln w="9360">
            <a:noFill/>
          </a:ln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95347B07-DBD5-4BCD-B359-56F196AD433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814996" y="536040"/>
            <a:ext cx="4500360" cy="5785920"/>
          </a:xfrm>
          <a:prstGeom prst="rect">
            <a:avLst/>
          </a:prstGeom>
          <a:ln w="9360">
            <a:noFill/>
          </a:ln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B44F6284-8762-481C-A8BA-7A266C26E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362" y="0"/>
            <a:ext cx="1027568" cy="6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4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79E09E6A-1CF3-4674-A4BF-E9C4004FF686}"/>
              </a:ext>
            </a:extLst>
          </p:cNvPr>
          <p:cNvSpPr txBox="1"/>
          <p:nvPr/>
        </p:nvSpPr>
        <p:spPr>
          <a:xfrm>
            <a:off x="198138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tr-TR" sz="44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Fonksiyon Prototipleri</a:t>
            </a:r>
            <a:endParaRPr lang="tr-T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5408BE4-BA42-4272-A52F-392F93FA042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127980" y="1143360"/>
            <a:ext cx="5936040" cy="5714640"/>
          </a:xfrm>
          <a:prstGeom prst="rect">
            <a:avLst/>
          </a:prstGeom>
          <a:ln w="9360">
            <a:noFill/>
          </a:ln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5A81BE4D-59E2-4AC7-B109-3BB3E4381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362" y="0"/>
            <a:ext cx="1027568" cy="6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4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287EAE-A0C9-4F18-AD60-013F5B905C6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318780" y="360"/>
            <a:ext cx="5554440" cy="6857640"/>
          </a:xfrm>
          <a:prstGeom prst="rect">
            <a:avLst/>
          </a:prstGeom>
          <a:ln w="9360">
            <a:noFill/>
          </a:ln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A10E80EA-33F6-4573-895A-9D10CBC12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362" y="0"/>
            <a:ext cx="1027568" cy="6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45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EAD5AE9A-463F-4F71-8ACA-6FCFEE18DDEB}"/>
              </a:ext>
            </a:extLst>
          </p:cNvPr>
          <p:cNvSpPr txBox="1"/>
          <p:nvPr/>
        </p:nvSpPr>
        <p:spPr>
          <a:xfrm>
            <a:off x="198138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tr-TR" sz="44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Soru 2</a:t>
            </a:r>
            <a:endParaRPr lang="tr-T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D2C942EC-C013-4DFB-9333-E56D93F13A73}"/>
              </a:ext>
            </a:extLst>
          </p:cNvPr>
          <p:cNvSpPr/>
          <p:nvPr/>
        </p:nvSpPr>
        <p:spPr>
          <a:xfrm>
            <a:off x="1981380" y="1142640"/>
            <a:ext cx="8500680" cy="49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tr-TR" sz="8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Kullanıcının girdiği sayının faktöriyelini bulan fonksiyonu yazınız.</a:t>
            </a:r>
            <a:endParaRPr lang="tr-T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D87E8F4-7364-4F6A-848E-A841D71F0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362" y="0"/>
            <a:ext cx="1027568" cy="6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29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Shape 1">
            <a:extLst>
              <a:ext uri="{FF2B5EF4-FFF2-40B4-BE49-F238E27FC236}">
                <a16:creationId xmlns:a16="http://schemas.microsoft.com/office/drawing/2014/main" id="{7B4C7B72-D3E7-4A6D-81CD-2275115BCED7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6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</a:rPr>
              <a:t>Cevap</a:t>
            </a:r>
            <a:r>
              <a:rPr lang="en-US" sz="6000" b="1" strike="noStrike" kern="1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</a:rPr>
              <a:t> 2</a:t>
            </a:r>
            <a:endParaRPr lang="en-US" sz="6000" b="0" strike="noStrike" kern="1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+mj-lt"/>
              <a:ea typeface="+mj-ea"/>
              <a:cs typeface="+mj-cs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BB13802-50CD-4395-B08B-78236206F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362" y="0"/>
            <a:ext cx="1027568" cy="6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7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ABC1595-9913-4A3E-94A1-6A51D2C6B22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595800" y="41760"/>
            <a:ext cx="5000400" cy="6816240"/>
          </a:xfrm>
          <a:prstGeom prst="rect">
            <a:avLst/>
          </a:prstGeom>
          <a:ln w="9360">
            <a:noFill/>
          </a:ln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C8A1108-22D7-42C3-9DAE-07C3E58E8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362" y="0"/>
            <a:ext cx="1027568" cy="6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69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7C4D2642-2564-43D1-B067-81991D80A305}"/>
              </a:ext>
            </a:extLst>
          </p:cNvPr>
          <p:cNvSpPr txBox="1"/>
          <p:nvPr/>
        </p:nvSpPr>
        <p:spPr>
          <a:xfrm>
            <a:off x="1981380" y="187569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tr-TR" sz="44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Fonksiyonları Diziler ile Kullanmak</a:t>
            </a:r>
            <a:endParaRPr lang="tr-T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F58CF1A-5A98-4E78-ADCF-F52854D5983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364320" y="1357560"/>
            <a:ext cx="5463360" cy="5500440"/>
          </a:xfrm>
          <a:prstGeom prst="rect">
            <a:avLst/>
          </a:prstGeom>
          <a:ln w="9360">
            <a:noFill/>
          </a:ln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B7BA3D90-141E-4114-9880-058A62A36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362" y="0"/>
            <a:ext cx="1027568" cy="6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86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8384553-9768-483F-9D28-445CA42F73E0}"/>
              </a:ext>
            </a:extLst>
          </p:cNvPr>
          <p:cNvSpPr txBox="1"/>
          <p:nvPr/>
        </p:nvSpPr>
        <p:spPr>
          <a:xfrm>
            <a:off x="198138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tr-TR" sz="44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Soru 3</a:t>
            </a:r>
            <a:endParaRPr lang="tr-T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85FB9E6C-A479-4735-9885-C7D16239EA91}"/>
              </a:ext>
            </a:extLst>
          </p:cNvPr>
          <p:cNvSpPr/>
          <p:nvPr/>
        </p:nvSpPr>
        <p:spPr>
          <a:xfrm>
            <a:off x="1845660" y="1146291"/>
            <a:ext cx="8500680" cy="511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tr-TR" sz="6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Kullanıcının </a:t>
            </a:r>
            <a:r>
              <a:rPr lang="tr-TR" sz="6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girdigi</a:t>
            </a:r>
            <a:r>
              <a:rPr lang="tr-TR" sz="6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tr-TR" sz="6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string</a:t>
            </a:r>
            <a:r>
              <a:rPr lang="tr-TR" sz="6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bir ifadede, küçük olan harfleri büyüğe çeviren fonksiyonu yazınız.</a:t>
            </a:r>
            <a:endParaRPr lang="tr-T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6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tr-TR" sz="6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İpucu:ASCII</a:t>
            </a:r>
            <a:r>
              <a:rPr lang="tr-TR" sz="6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tr-T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29291D1-0E1F-411A-BEF6-E8E168A7C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362" y="0"/>
            <a:ext cx="1027568" cy="6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68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BC43F6-BBCD-4907-B770-1A8174CA958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327880" y="428760"/>
            <a:ext cx="7536240" cy="6000480"/>
          </a:xfrm>
          <a:prstGeom prst="rect">
            <a:avLst/>
          </a:prstGeom>
          <a:ln w="9360">
            <a:noFill/>
          </a:ln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5A3685B8-03E0-496C-82AA-3AD69CD5C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362" y="0"/>
            <a:ext cx="1027568" cy="6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85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09544D4D-EE90-46A0-B159-69938B7C014A}"/>
              </a:ext>
            </a:extLst>
          </p:cNvPr>
          <p:cNvSpPr/>
          <p:nvPr/>
        </p:nvSpPr>
        <p:spPr>
          <a:xfrm>
            <a:off x="1738380" y="262327"/>
            <a:ext cx="87152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tr-TR" sz="4000" b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İLETİŞİM</a:t>
            </a:r>
            <a:endParaRPr lang="tr-T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FE3AFA0C-9D07-4A38-A59A-3AE216C48D07}"/>
              </a:ext>
            </a:extLst>
          </p:cNvPr>
          <p:cNvSpPr txBox="1"/>
          <p:nvPr/>
        </p:nvSpPr>
        <p:spPr>
          <a:xfrm>
            <a:off x="1981380" y="1487905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 algn="ctr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tr-TR" sz="4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 Dili Hakkında:</a:t>
            </a:r>
            <a:endParaRPr lang="tr-T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r>
              <a:rPr lang="tr-TR" sz="48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gtopcular</a:t>
            </a:r>
            <a:r>
              <a:rPr lang="tr-TR" sz="4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@hotmail.com</a:t>
            </a:r>
            <a:endParaRPr lang="tr-TR" sz="48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r>
              <a:rPr lang="tr-TR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thysn97@gmail.com</a:t>
            </a:r>
            <a:endParaRPr lang="tr-TR" sz="3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r>
              <a:rPr lang="tr-T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ahmedyjlmaz@gmail.com</a:t>
            </a:r>
            <a:endParaRPr lang="tr-TR" sz="3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endParaRPr lang="tr-T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tr-TR" sz="4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Topluluk Hakkında:</a:t>
            </a:r>
            <a:endParaRPr lang="tr-T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tr-TR" sz="4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tr-TR" sz="4800" b="1" i="1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zkdsc1996</a:t>
            </a:r>
            <a:r>
              <a:rPr lang="tr-TR" sz="4800" b="1" i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@gmail.com</a:t>
            </a:r>
            <a:endParaRPr lang="tr-TR" sz="3200" b="1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tr-T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tr-T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DEEEA48-B638-49EF-B730-ABBD20A011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362" y="0"/>
            <a:ext cx="1027568" cy="6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36989FA-F48D-4170-B33A-3E2D62D46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181" y="3046233"/>
            <a:ext cx="5462546" cy="809266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42D947EA-8DA6-4933-9102-98C07809E2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362" y="0"/>
            <a:ext cx="1027568" cy="6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4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66C7E60-8091-44E8-A209-B95CE7ACE00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925030" y="609599"/>
            <a:ext cx="5956907" cy="2485119"/>
          </a:xfrm>
          <a:prstGeom prst="rect">
            <a:avLst/>
          </a:prstGeom>
          <a:ln w="9360">
            <a:noFill/>
          </a:ln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82578328-DCB9-4B28-BE42-AD942252208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377814" y="2641866"/>
            <a:ext cx="5005511" cy="1699172"/>
          </a:xfrm>
          <a:prstGeom prst="rect">
            <a:avLst/>
          </a:prstGeom>
          <a:ln w="9360">
            <a:noFill/>
          </a:ln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5F2E20E7-38DA-4C94-9D92-9147738F3FF6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306534" y="3916157"/>
            <a:ext cx="5107995" cy="2068281"/>
          </a:xfrm>
          <a:prstGeom prst="rect">
            <a:avLst/>
          </a:prstGeom>
          <a:ln w="9360">
            <a:noFill/>
          </a:ln>
        </p:spPr>
      </p:pic>
      <p:sp>
        <p:nvSpPr>
          <p:cNvPr id="7" name="CustomShape 3">
            <a:extLst>
              <a:ext uri="{FF2B5EF4-FFF2-40B4-BE49-F238E27FC236}">
                <a16:creationId xmlns:a16="http://schemas.microsoft.com/office/drawing/2014/main" id="{9B49DFF8-B658-4615-9F0C-ADD4A7DD3687}"/>
              </a:ext>
            </a:extLst>
          </p:cNvPr>
          <p:cNvSpPr/>
          <p:nvPr/>
        </p:nvSpPr>
        <p:spPr>
          <a:xfrm>
            <a:off x="3663574" y="1435665"/>
            <a:ext cx="575899" cy="1262333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00B05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26B5CF42-88BF-4516-9285-345B9AC47CBF}"/>
              </a:ext>
            </a:extLst>
          </p:cNvPr>
          <p:cNvSpPr/>
          <p:nvPr/>
        </p:nvSpPr>
        <p:spPr>
          <a:xfrm>
            <a:off x="3663574" y="2864505"/>
            <a:ext cx="575899" cy="1262333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00B05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9" name="CustomShape 5">
            <a:extLst>
              <a:ext uri="{FF2B5EF4-FFF2-40B4-BE49-F238E27FC236}">
                <a16:creationId xmlns:a16="http://schemas.microsoft.com/office/drawing/2014/main" id="{CBD9D58F-791F-4007-8C61-8C8CFE86DE9B}"/>
              </a:ext>
            </a:extLst>
          </p:cNvPr>
          <p:cNvSpPr/>
          <p:nvPr/>
        </p:nvSpPr>
        <p:spPr>
          <a:xfrm>
            <a:off x="3663574" y="4579185"/>
            <a:ext cx="575899" cy="1262333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00B05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EF399FA-4076-4A23-AAD2-79AFC76E00A9}"/>
              </a:ext>
            </a:extLst>
          </p:cNvPr>
          <p:cNvSpPr/>
          <p:nvPr/>
        </p:nvSpPr>
        <p:spPr>
          <a:xfrm>
            <a:off x="2974535" y="609998"/>
            <a:ext cx="740620" cy="523116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00B05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1" name="CustomShape 7">
            <a:extLst>
              <a:ext uri="{FF2B5EF4-FFF2-40B4-BE49-F238E27FC236}">
                <a16:creationId xmlns:a16="http://schemas.microsoft.com/office/drawing/2014/main" id="{5FF85681-C8EB-429D-803C-C1FC350437D8}"/>
              </a:ext>
            </a:extLst>
          </p:cNvPr>
          <p:cNvSpPr/>
          <p:nvPr/>
        </p:nvSpPr>
        <p:spPr>
          <a:xfrm>
            <a:off x="916566" y="2495041"/>
            <a:ext cx="2057969" cy="1845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tr-T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Ayrı ayrı oluşturmak yerine, bir tane oluştur sürekli kullan.</a:t>
            </a:r>
            <a:endParaRPr lang="tr-T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5182499C-5CCD-4392-B227-F0D820EA0C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362" y="0"/>
            <a:ext cx="1027568" cy="6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0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93686F78-7686-400C-B3C1-809DC4697BD0}"/>
              </a:ext>
            </a:extLst>
          </p:cNvPr>
          <p:cNvSpPr txBox="1"/>
          <p:nvPr/>
        </p:nvSpPr>
        <p:spPr>
          <a:xfrm>
            <a:off x="1981380" y="112295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tr-TR" sz="44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Fonksiyon Genel Yapısı</a:t>
            </a:r>
            <a:endParaRPr lang="tr-T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39C6B997-79B6-493A-9354-518280FDC75C}"/>
              </a:ext>
            </a:extLst>
          </p:cNvPr>
          <p:cNvSpPr/>
          <p:nvPr/>
        </p:nvSpPr>
        <p:spPr>
          <a:xfrm>
            <a:off x="2422359" y="2482515"/>
            <a:ext cx="7988968" cy="18929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tr-TR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Geri_Dönüş_Değer_Tipi</a:t>
            </a:r>
            <a:r>
              <a:rPr lang="tr-TR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tr-TR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Fonksiyon_Adı</a:t>
            </a:r>
            <a:r>
              <a:rPr lang="tr-TR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( Parametreler )</a:t>
            </a:r>
            <a:endParaRPr lang="tr-T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</a:t>
            </a:r>
            <a:endParaRPr lang="tr-T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işlemler…</a:t>
            </a:r>
            <a:endParaRPr lang="tr-T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lang="tr-T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329595A-A9D5-4C95-B064-0B4BDFA98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362" y="0"/>
            <a:ext cx="1027568" cy="6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F790A343-2505-4BF5-9B3E-D51023AB6A2C}"/>
              </a:ext>
            </a:extLst>
          </p:cNvPr>
          <p:cNvSpPr txBox="1"/>
          <p:nvPr/>
        </p:nvSpPr>
        <p:spPr>
          <a:xfrm>
            <a:off x="526073" y="46657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strike="noStrike" kern="12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</a:rPr>
              <a:t>Örnek 1 (void)</a:t>
            </a:r>
            <a:endParaRPr lang="en-US" sz="5400" b="0" strike="noStrike" kern="120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>
            <a:extLst>
              <a:ext uri="{FF2B5EF4-FFF2-40B4-BE49-F238E27FC236}">
                <a16:creationId xmlns:a16="http://schemas.microsoft.com/office/drawing/2014/main" id="{B627ECF6-F829-4A67-8758-BFDD900B671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0040" y="2605808"/>
            <a:ext cx="11496821" cy="3805843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86953E0C-0C38-4519-A481-1E60FF068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362" y="0"/>
            <a:ext cx="1027568" cy="6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1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C2D89F43-B128-45CD-852A-368C929C4918}"/>
              </a:ext>
            </a:extLst>
          </p:cNvPr>
          <p:cNvSpPr txBox="1"/>
          <p:nvPr/>
        </p:nvSpPr>
        <p:spPr>
          <a:xfrm>
            <a:off x="1981380" y="-24973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tr-TR" sz="44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Örnek 1 (</a:t>
            </a:r>
            <a:r>
              <a:rPr lang="tr-TR" sz="44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void</a:t>
            </a:r>
            <a:r>
              <a:rPr lang="tr-TR" sz="44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)</a:t>
            </a:r>
            <a:endParaRPr lang="tr-T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C91B5BCF-C9E0-44B3-9DE6-35E4F8F09DC9}"/>
              </a:ext>
            </a:extLst>
          </p:cNvPr>
          <p:cNvSpPr/>
          <p:nvPr/>
        </p:nvSpPr>
        <p:spPr>
          <a:xfrm>
            <a:off x="3370206" y="2017655"/>
            <a:ext cx="431773" cy="1365764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00B05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AB050789-82B9-4D5C-AC3C-3C58C0E91D8D}"/>
              </a:ext>
            </a:extLst>
          </p:cNvPr>
          <p:cNvSpPr/>
          <p:nvPr/>
        </p:nvSpPr>
        <p:spPr>
          <a:xfrm>
            <a:off x="3586092" y="4597153"/>
            <a:ext cx="499680" cy="71388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00B05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7" name="CustomShape 6">
            <a:extLst>
              <a:ext uri="{FF2B5EF4-FFF2-40B4-BE49-F238E27FC236}">
                <a16:creationId xmlns:a16="http://schemas.microsoft.com/office/drawing/2014/main" id="{62F02E5B-66FD-4BC6-AE48-BB567E65AD25}"/>
              </a:ext>
            </a:extLst>
          </p:cNvPr>
          <p:cNvSpPr/>
          <p:nvPr/>
        </p:nvSpPr>
        <p:spPr>
          <a:xfrm>
            <a:off x="2081720" y="4597153"/>
            <a:ext cx="16426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tr-T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Fonksiyonu çağırma</a:t>
            </a:r>
            <a:endParaRPr lang="tr-T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DADD920B-B104-48BC-A77E-4A12E087164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155906" y="1270238"/>
            <a:ext cx="4972052" cy="5194731"/>
          </a:xfrm>
          <a:prstGeom prst="rect">
            <a:avLst/>
          </a:prstGeom>
          <a:ln w="9360">
            <a:noFill/>
          </a:ln>
        </p:spPr>
      </p:pic>
      <p:sp>
        <p:nvSpPr>
          <p:cNvPr id="9" name="CustomShape 4">
            <a:extLst>
              <a:ext uri="{FF2B5EF4-FFF2-40B4-BE49-F238E27FC236}">
                <a16:creationId xmlns:a16="http://schemas.microsoft.com/office/drawing/2014/main" id="{5D67E8B4-568A-4D83-8B15-FB1882970230}"/>
              </a:ext>
            </a:extLst>
          </p:cNvPr>
          <p:cNvSpPr/>
          <p:nvPr/>
        </p:nvSpPr>
        <p:spPr>
          <a:xfrm>
            <a:off x="1979323" y="2396880"/>
            <a:ext cx="12139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tr-T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Fonksiyon tanımlama</a:t>
            </a:r>
            <a:endParaRPr lang="tr-T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03014D63-9C5E-41A5-9225-8E0962E65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362" y="0"/>
            <a:ext cx="1027568" cy="6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0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BCB88CEE-42C4-4033-9DFF-3CCF9171F3B4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strike="noStrike" kern="12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</a:rPr>
              <a:t>Örnek 2 (int)</a:t>
            </a:r>
            <a:endParaRPr lang="en-US" sz="4800" b="0" strike="noStrike" kern="120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3">
            <a:extLst>
              <a:ext uri="{FF2B5EF4-FFF2-40B4-BE49-F238E27FC236}">
                <a16:creationId xmlns:a16="http://schemas.microsoft.com/office/drawing/2014/main" id="{15067A9A-C652-4A78-AAFC-82EDCAFF893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168750" y="492573"/>
            <a:ext cx="4523689" cy="5880796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41F6648E-F592-4A4C-9808-836D5FC7F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362" y="0"/>
            <a:ext cx="1027568" cy="6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27B0CBE0-D801-4C16-836A-C8B4B104AF4C}"/>
              </a:ext>
            </a:extLst>
          </p:cNvPr>
          <p:cNvSpPr txBox="1"/>
          <p:nvPr/>
        </p:nvSpPr>
        <p:spPr>
          <a:xfrm>
            <a:off x="1981380" y="351692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tr-TR" sz="44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Soru 1</a:t>
            </a:r>
            <a:endParaRPr lang="tr-T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38A2CD58-4E67-43E4-89EE-4AC2D637D036}"/>
              </a:ext>
            </a:extLst>
          </p:cNvPr>
          <p:cNvSpPr/>
          <p:nvPr/>
        </p:nvSpPr>
        <p:spPr>
          <a:xfrm>
            <a:off x="2349101" y="1555380"/>
            <a:ext cx="8500680" cy="374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tr-TR" sz="8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Kullanıcının girdiği sayının küpünü alan fonksiyonu yazınız</a:t>
            </a:r>
            <a:endParaRPr lang="tr-T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AFF126E-D468-47EB-B2FF-352835DE8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362" y="0"/>
            <a:ext cx="1027568" cy="6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5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Shape 1">
            <a:extLst>
              <a:ext uri="{FF2B5EF4-FFF2-40B4-BE49-F238E27FC236}">
                <a16:creationId xmlns:a16="http://schemas.microsoft.com/office/drawing/2014/main" id="{9667E50B-32BB-4344-8278-706476EEE7DA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6000" b="1" strike="noStrike" kern="1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</a:rPr>
              <a:t>Cevap</a:t>
            </a:r>
            <a:r>
              <a:rPr lang="en-US" sz="6000" b="1" strike="noStrike" kern="1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</a:rPr>
              <a:t> 1</a:t>
            </a:r>
            <a:endParaRPr lang="en-US" sz="6000" b="0" strike="noStrike" kern="1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+mj-lt"/>
              <a:ea typeface="+mj-ea"/>
              <a:cs typeface="+mj-cs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D96C182-A3A5-4B92-B8DC-896F5D3F8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362" y="0"/>
            <a:ext cx="1027568" cy="6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8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130</Words>
  <Application>Microsoft Office PowerPoint</Application>
  <PresentationFormat>Geniş ekran</PresentationFormat>
  <Paragraphs>31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6" baseType="lpstr">
      <vt:lpstr>Arial</vt:lpstr>
      <vt:lpstr>Brush Script MT</vt:lpstr>
      <vt:lpstr>Calibri</vt:lpstr>
      <vt:lpstr>Calibri Light</vt:lpstr>
      <vt:lpstr>Verdana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Zeki Dişçi</dc:creator>
  <cp:lastModifiedBy>Zeki Dişçi</cp:lastModifiedBy>
  <cp:revision>4</cp:revision>
  <dcterms:created xsi:type="dcterms:W3CDTF">2018-12-09T11:20:37Z</dcterms:created>
  <dcterms:modified xsi:type="dcterms:W3CDTF">2018-12-10T23:20:40Z</dcterms:modified>
</cp:coreProperties>
</file>